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302" r:id="rId4"/>
    <p:sldId id="314" r:id="rId5"/>
    <p:sldId id="303" r:id="rId6"/>
    <p:sldId id="304" r:id="rId7"/>
    <p:sldId id="315" r:id="rId8"/>
    <p:sldId id="305" r:id="rId9"/>
    <p:sldId id="306" r:id="rId10"/>
    <p:sldId id="307" r:id="rId11"/>
    <p:sldId id="309" r:id="rId12"/>
    <p:sldId id="299" r:id="rId13"/>
    <p:sldId id="313" r:id="rId14"/>
    <p:sldId id="308" r:id="rId15"/>
    <p:sldId id="27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" panose="020B0604020202020204" charset="0"/>
      <p:regular r:id="rId22"/>
    </p:embeddedFont>
    <p:embeddedFont>
      <p:font typeface="Gotham Black" panose="02000603040000020004" pitchFamily="2" charset="0"/>
      <p:bold r:id="rId23"/>
      <p:boldItalic r:id="rId24"/>
    </p:embeddedFont>
    <p:embeddedFont>
      <p:font typeface="Gotham Bold" panose="02000803030000020004" pitchFamily="2" charset="0"/>
      <p:regular r:id="rId25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232"/>
    <a:srgbClr val="E0D9C7"/>
    <a:srgbClr val="7F7A5D"/>
    <a:srgbClr val="7F795C"/>
    <a:srgbClr val="003B31"/>
    <a:srgbClr val="294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02CC6-BA8C-4A58-BBF3-796D491F5F1E}" v="2" dt="2022-11-14T17:16:33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03" autoAdjust="0"/>
  </p:normalViewPr>
  <p:slideViewPr>
    <p:cSldViewPr>
      <p:cViewPr varScale="1">
        <p:scale>
          <a:sx n="70" d="100"/>
          <a:sy n="70" d="100"/>
        </p:scale>
        <p:origin x="8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icaelo" userId="fb0dacdea4d54122" providerId="LiveId" clId="{9DC02CC6-BA8C-4A58-BBF3-796D491F5F1E}"/>
    <pc:docChg chg="undo custSel addSld delSld modSld sldOrd">
      <pc:chgData name="Sergio Micaelo" userId="fb0dacdea4d54122" providerId="LiveId" clId="{9DC02CC6-BA8C-4A58-BBF3-796D491F5F1E}" dt="2022-11-14T17:16:45.340" v="757" actId="20577"/>
      <pc:docMkLst>
        <pc:docMk/>
      </pc:docMkLst>
      <pc:sldChg chg="addSp modSp mod">
        <pc:chgData name="Sergio Micaelo" userId="fb0dacdea4d54122" providerId="LiveId" clId="{9DC02CC6-BA8C-4A58-BBF3-796D491F5F1E}" dt="2022-11-14T17:16:45.340" v="757" actId="20577"/>
        <pc:sldMkLst>
          <pc:docMk/>
          <pc:sldMk cId="0" sldId="256"/>
        </pc:sldMkLst>
        <pc:spChg chg="add mod">
          <ac:chgData name="Sergio Micaelo" userId="fb0dacdea4d54122" providerId="LiveId" clId="{9DC02CC6-BA8C-4A58-BBF3-796D491F5F1E}" dt="2022-11-14T17:16:45.340" v="757" actId="20577"/>
          <ac:spMkLst>
            <pc:docMk/>
            <pc:sldMk cId="0" sldId="256"/>
            <ac:spMk id="3" creationId="{7D9C6917-3236-CFB7-338E-698C9A71C891}"/>
          </ac:spMkLst>
        </pc:spChg>
      </pc:sldChg>
      <pc:sldChg chg="addSp delSp modSp mod delAnim modShow">
        <pc:chgData name="Sergio Micaelo" userId="fb0dacdea4d54122" providerId="LiveId" clId="{9DC02CC6-BA8C-4A58-BBF3-796D491F5F1E}" dt="2022-09-12T11:58:44.489" v="118" actId="729"/>
        <pc:sldMkLst>
          <pc:docMk/>
          <pc:sldMk cId="2222850045" sldId="283"/>
        </pc:sldMkLst>
        <pc:spChg chg="del">
          <ac:chgData name="Sergio Micaelo" userId="fb0dacdea4d54122" providerId="LiveId" clId="{9DC02CC6-BA8C-4A58-BBF3-796D491F5F1E}" dt="2022-06-09T15:20:50.456" v="6" actId="478"/>
          <ac:spMkLst>
            <pc:docMk/>
            <pc:sldMk cId="2222850045" sldId="283"/>
            <ac:spMk id="5" creationId="{00000000-0000-0000-0000-000000000000}"/>
          </ac:spMkLst>
        </pc:spChg>
        <pc:spChg chg="del">
          <ac:chgData name="Sergio Micaelo" userId="fb0dacdea4d54122" providerId="LiveId" clId="{9DC02CC6-BA8C-4A58-BBF3-796D491F5F1E}" dt="2022-06-09T15:20:09.351" v="0" actId="478"/>
          <ac:spMkLst>
            <pc:docMk/>
            <pc:sldMk cId="2222850045" sldId="283"/>
            <ac:spMk id="6" creationId="{00000000-0000-0000-0000-000000000000}"/>
          </ac:spMkLst>
        </pc:spChg>
        <pc:spChg chg="del">
          <ac:chgData name="Sergio Micaelo" userId="fb0dacdea4d54122" providerId="LiveId" clId="{9DC02CC6-BA8C-4A58-BBF3-796D491F5F1E}" dt="2022-06-09T15:20:49.471" v="5" actId="478"/>
          <ac:spMkLst>
            <pc:docMk/>
            <pc:sldMk cId="2222850045" sldId="283"/>
            <ac:spMk id="7" creationId="{00000000-0000-0000-0000-000000000000}"/>
          </ac:spMkLst>
        </pc:spChg>
        <pc:spChg chg="del">
          <ac:chgData name="Sergio Micaelo" userId="fb0dacdea4d54122" providerId="LiveId" clId="{9DC02CC6-BA8C-4A58-BBF3-796D491F5F1E}" dt="2022-06-09T15:20:10.370" v="1" actId="478"/>
          <ac:spMkLst>
            <pc:docMk/>
            <pc:sldMk cId="2222850045" sldId="283"/>
            <ac:spMk id="8" creationId="{00000000-0000-0000-0000-000000000000}"/>
          </ac:spMkLst>
        </pc:spChg>
        <pc:spChg chg="del">
          <ac:chgData name="Sergio Micaelo" userId="fb0dacdea4d54122" providerId="LiveId" clId="{9DC02CC6-BA8C-4A58-BBF3-796D491F5F1E}" dt="2022-06-09T15:20:48.637" v="4" actId="478"/>
          <ac:spMkLst>
            <pc:docMk/>
            <pc:sldMk cId="2222850045" sldId="283"/>
            <ac:spMk id="22" creationId="{029DC36F-E296-422B-BA2A-47DD05C8030B}"/>
          </ac:spMkLst>
        </pc:spChg>
        <pc:grpChg chg="del">
          <ac:chgData name="Sergio Micaelo" userId="fb0dacdea4d54122" providerId="LiveId" clId="{9DC02CC6-BA8C-4A58-BBF3-796D491F5F1E}" dt="2022-06-09T15:20:12.631" v="3" actId="478"/>
          <ac:grpSpMkLst>
            <pc:docMk/>
            <pc:sldMk cId="2222850045" sldId="283"/>
            <ac:grpSpMk id="9" creationId="{00000000-0000-0000-0000-000000000000}"/>
          </ac:grpSpMkLst>
        </pc:grpChg>
        <pc:grpChg chg="del">
          <ac:chgData name="Sergio Micaelo" userId="fb0dacdea4d54122" providerId="LiveId" clId="{9DC02CC6-BA8C-4A58-BBF3-796D491F5F1E}" dt="2022-06-09T15:20:51.175" v="7" actId="478"/>
          <ac:grpSpMkLst>
            <pc:docMk/>
            <pc:sldMk cId="2222850045" sldId="283"/>
            <ac:grpSpMk id="11" creationId="{00000000-0000-0000-0000-000000000000}"/>
          </ac:grpSpMkLst>
        </pc:grpChg>
        <pc:grpChg chg="del">
          <ac:chgData name="Sergio Micaelo" userId="fb0dacdea4d54122" providerId="LiveId" clId="{9DC02CC6-BA8C-4A58-BBF3-796D491F5F1E}" dt="2022-06-09T15:20:11.175" v="2" actId="478"/>
          <ac:grpSpMkLst>
            <pc:docMk/>
            <pc:sldMk cId="2222850045" sldId="283"/>
            <ac:grpSpMk id="13" creationId="{00000000-0000-0000-0000-000000000000}"/>
          </ac:grpSpMkLst>
        </pc:grpChg>
        <pc:picChg chg="add mod">
          <ac:chgData name="Sergio Micaelo" userId="fb0dacdea4d54122" providerId="LiveId" clId="{9DC02CC6-BA8C-4A58-BBF3-796D491F5F1E}" dt="2022-06-09T15:45:51.054" v="110" actId="14100"/>
          <ac:picMkLst>
            <pc:docMk/>
            <pc:sldMk cId="2222850045" sldId="283"/>
            <ac:picMk id="3" creationId="{89CBDF4B-06ED-E0D6-8772-9F7A486F8A77}"/>
          </ac:picMkLst>
        </pc:picChg>
      </pc:sldChg>
      <pc:sldChg chg="delSp modSp mod ord">
        <pc:chgData name="Sergio Micaelo" userId="fb0dacdea4d54122" providerId="LiveId" clId="{9DC02CC6-BA8C-4A58-BBF3-796D491F5F1E}" dt="2022-06-09T15:39:45.383" v="77" actId="403"/>
        <pc:sldMkLst>
          <pc:docMk/>
          <pc:sldMk cId="4116987635" sldId="299"/>
        </pc:sldMkLst>
        <pc:spChg chg="del">
          <ac:chgData name="Sergio Micaelo" userId="fb0dacdea4d54122" providerId="LiveId" clId="{9DC02CC6-BA8C-4A58-BBF3-796D491F5F1E}" dt="2022-06-09T15:39:10.899" v="74" actId="478"/>
          <ac:spMkLst>
            <pc:docMk/>
            <pc:sldMk cId="4116987635" sldId="299"/>
            <ac:spMk id="5" creationId="{190D706C-1479-CE2C-0CEA-F7717E5F0FF1}"/>
          </ac:spMkLst>
        </pc:spChg>
        <pc:spChg chg="mod">
          <ac:chgData name="Sergio Micaelo" userId="fb0dacdea4d54122" providerId="LiveId" clId="{9DC02CC6-BA8C-4A58-BBF3-796D491F5F1E}" dt="2022-06-09T15:39:45.383" v="77" actId="403"/>
          <ac:spMkLst>
            <pc:docMk/>
            <pc:sldMk cId="4116987635" sldId="299"/>
            <ac:spMk id="6" creationId="{9F340AD2-B549-9CB5-3372-9B2F0C6424C0}"/>
          </ac:spMkLst>
        </pc:spChg>
        <pc:spChg chg="mod">
          <ac:chgData name="Sergio Micaelo" userId="fb0dacdea4d54122" providerId="LiveId" clId="{9DC02CC6-BA8C-4A58-BBF3-796D491F5F1E}" dt="2022-06-09T15:37:11.954" v="61" actId="20577"/>
          <ac:spMkLst>
            <pc:docMk/>
            <pc:sldMk cId="4116987635" sldId="299"/>
            <ac:spMk id="7" creationId="{72CFA598-68EE-4F40-AAF9-0CD2633CDC3C}"/>
          </ac:spMkLst>
        </pc:spChg>
        <pc:picChg chg="del">
          <ac:chgData name="Sergio Micaelo" userId="fb0dacdea4d54122" providerId="LiveId" clId="{9DC02CC6-BA8C-4A58-BBF3-796D491F5F1E}" dt="2022-06-09T15:37:15.418" v="62" actId="478"/>
          <ac:picMkLst>
            <pc:docMk/>
            <pc:sldMk cId="4116987635" sldId="299"/>
            <ac:picMk id="4" creationId="{ADD21373-4A28-3FC9-AE86-559DC7724F1B}"/>
          </ac:picMkLst>
        </pc:picChg>
      </pc:sldChg>
      <pc:sldChg chg="del">
        <pc:chgData name="Sergio Micaelo" userId="fb0dacdea4d54122" providerId="LiveId" clId="{9DC02CC6-BA8C-4A58-BBF3-796D491F5F1E}" dt="2022-06-09T15:43:58.994" v="107" actId="2696"/>
        <pc:sldMkLst>
          <pc:docMk/>
          <pc:sldMk cId="2707198517" sldId="300"/>
        </pc:sldMkLst>
      </pc:sldChg>
      <pc:sldChg chg="del">
        <pc:chgData name="Sergio Micaelo" userId="fb0dacdea4d54122" providerId="LiveId" clId="{9DC02CC6-BA8C-4A58-BBF3-796D491F5F1E}" dt="2022-06-09T15:43:58.994" v="107" actId="2696"/>
        <pc:sldMkLst>
          <pc:docMk/>
          <pc:sldMk cId="1516017284" sldId="301"/>
        </pc:sldMkLst>
      </pc:sldChg>
      <pc:sldChg chg="addSp modSp add mod modShow">
        <pc:chgData name="Sergio Micaelo" userId="fb0dacdea4d54122" providerId="LiveId" clId="{9DC02CC6-BA8C-4A58-BBF3-796D491F5F1E}" dt="2022-09-12T11:58:46.746" v="119" actId="729"/>
        <pc:sldMkLst>
          <pc:docMk/>
          <pc:sldMk cId="1022743765" sldId="302"/>
        </pc:sldMkLst>
        <pc:picChg chg="add mod">
          <ac:chgData name="Sergio Micaelo" userId="fb0dacdea4d54122" providerId="LiveId" clId="{9DC02CC6-BA8C-4A58-BBF3-796D491F5F1E}" dt="2022-06-09T15:25:00.912" v="14" actId="14100"/>
          <ac:picMkLst>
            <pc:docMk/>
            <pc:sldMk cId="1022743765" sldId="302"/>
            <ac:picMk id="3" creationId="{A46E3710-6F0E-A561-1663-98D36DD81551}"/>
          </ac:picMkLst>
        </pc:picChg>
      </pc:sldChg>
      <pc:sldChg chg="addSp delSp modSp add mod modShow">
        <pc:chgData name="Sergio Micaelo" userId="fb0dacdea4d54122" providerId="LiveId" clId="{9DC02CC6-BA8C-4A58-BBF3-796D491F5F1E}" dt="2022-09-12T11:58:55.796" v="121" actId="729"/>
        <pc:sldMkLst>
          <pc:docMk/>
          <pc:sldMk cId="3858211370" sldId="303"/>
        </pc:sldMkLst>
        <pc:picChg chg="add del mod">
          <ac:chgData name="Sergio Micaelo" userId="fb0dacdea4d54122" providerId="LiveId" clId="{9DC02CC6-BA8C-4A58-BBF3-796D491F5F1E}" dt="2022-06-09T15:30:55.038" v="19" actId="478"/>
          <ac:picMkLst>
            <pc:docMk/>
            <pc:sldMk cId="3858211370" sldId="303"/>
            <ac:picMk id="3" creationId="{D07EF4CE-1CA3-92E4-D639-5A8484F37AFE}"/>
          </ac:picMkLst>
        </pc:picChg>
        <pc:picChg chg="add mod">
          <ac:chgData name="Sergio Micaelo" userId="fb0dacdea4d54122" providerId="LiveId" clId="{9DC02CC6-BA8C-4A58-BBF3-796D491F5F1E}" dt="2022-06-09T15:45:39.505" v="108" actId="1076"/>
          <ac:picMkLst>
            <pc:docMk/>
            <pc:sldMk cId="3858211370" sldId="303"/>
            <ac:picMk id="5" creationId="{FD95321A-D342-9962-8CE5-020155162CFC}"/>
          </ac:picMkLst>
        </pc:picChg>
      </pc:sldChg>
      <pc:sldChg chg="addSp modSp add mod replId modShow">
        <pc:chgData name="Sergio Micaelo" userId="fb0dacdea4d54122" providerId="LiveId" clId="{9DC02CC6-BA8C-4A58-BBF3-796D491F5F1E}" dt="2022-09-12T11:58:58.536" v="122" actId="729"/>
        <pc:sldMkLst>
          <pc:docMk/>
          <pc:sldMk cId="3472525685" sldId="304"/>
        </pc:sldMkLst>
        <pc:picChg chg="add mod">
          <ac:chgData name="Sergio Micaelo" userId="fb0dacdea4d54122" providerId="LiveId" clId="{9DC02CC6-BA8C-4A58-BBF3-796D491F5F1E}" dt="2022-06-09T15:32:30.855" v="25" actId="14100"/>
          <ac:picMkLst>
            <pc:docMk/>
            <pc:sldMk cId="3472525685" sldId="304"/>
            <ac:picMk id="3" creationId="{A19706A8-EB8F-CB7D-7E63-CB89A7C48364}"/>
          </ac:picMkLst>
        </pc:picChg>
      </pc:sldChg>
      <pc:sldChg chg="addSp modSp add mod">
        <pc:chgData name="Sergio Micaelo" userId="fb0dacdea4d54122" providerId="LiveId" clId="{9DC02CC6-BA8C-4A58-BBF3-796D491F5F1E}" dt="2022-06-09T15:33:54.412" v="29" actId="14100"/>
        <pc:sldMkLst>
          <pc:docMk/>
          <pc:sldMk cId="3554208543" sldId="305"/>
        </pc:sldMkLst>
        <pc:picChg chg="add mod">
          <ac:chgData name="Sergio Micaelo" userId="fb0dacdea4d54122" providerId="LiveId" clId="{9DC02CC6-BA8C-4A58-BBF3-796D491F5F1E}" dt="2022-06-09T15:33:54.412" v="29" actId="14100"/>
          <ac:picMkLst>
            <pc:docMk/>
            <pc:sldMk cId="3554208543" sldId="305"/>
            <ac:picMk id="3" creationId="{2AE95923-9FB6-2F6A-8BFE-EBBEDB719586}"/>
          </ac:picMkLst>
        </pc:picChg>
      </pc:sldChg>
      <pc:sldChg chg="addSp modSp add mod replId modNotesTx">
        <pc:chgData name="Sergio Micaelo" userId="fb0dacdea4d54122" providerId="LiveId" clId="{9DC02CC6-BA8C-4A58-BBF3-796D491F5F1E}" dt="2022-09-12T14:04:00.689" v="172" actId="20577"/>
        <pc:sldMkLst>
          <pc:docMk/>
          <pc:sldMk cId="2540127065" sldId="306"/>
        </pc:sldMkLst>
        <pc:picChg chg="add mod">
          <ac:chgData name="Sergio Micaelo" userId="fb0dacdea4d54122" providerId="LiveId" clId="{9DC02CC6-BA8C-4A58-BBF3-796D491F5F1E}" dt="2022-06-09T15:34:51.353" v="32" actId="14100"/>
          <ac:picMkLst>
            <pc:docMk/>
            <pc:sldMk cId="2540127065" sldId="306"/>
            <ac:picMk id="3" creationId="{F182A801-F795-3F1C-B7E2-33C4DB4F476F}"/>
          </ac:picMkLst>
        </pc:picChg>
      </pc:sldChg>
      <pc:sldChg chg="addSp modSp add mod replId">
        <pc:chgData name="Sergio Micaelo" userId="fb0dacdea4d54122" providerId="LiveId" clId="{9DC02CC6-BA8C-4A58-BBF3-796D491F5F1E}" dt="2022-06-09T15:36:04.679" v="35" actId="14100"/>
        <pc:sldMkLst>
          <pc:docMk/>
          <pc:sldMk cId="2688070914" sldId="307"/>
        </pc:sldMkLst>
        <pc:picChg chg="add mod">
          <ac:chgData name="Sergio Micaelo" userId="fb0dacdea4d54122" providerId="LiveId" clId="{9DC02CC6-BA8C-4A58-BBF3-796D491F5F1E}" dt="2022-06-09T15:36:04.679" v="35" actId="14100"/>
          <ac:picMkLst>
            <pc:docMk/>
            <pc:sldMk cId="2688070914" sldId="307"/>
            <ac:picMk id="3" creationId="{78503A78-DF77-48AF-04B2-E920A36AB354}"/>
          </ac:picMkLst>
        </pc:picChg>
      </pc:sldChg>
      <pc:sldChg chg="addSp modSp add mod replId">
        <pc:chgData name="Sergio Micaelo" userId="fb0dacdea4d54122" providerId="LiveId" clId="{9DC02CC6-BA8C-4A58-BBF3-796D491F5F1E}" dt="2022-06-09T15:41:44.307" v="103" actId="14100"/>
        <pc:sldMkLst>
          <pc:docMk/>
          <pc:sldMk cId="2834321645" sldId="308"/>
        </pc:sldMkLst>
        <pc:picChg chg="add mod">
          <ac:chgData name="Sergio Micaelo" userId="fb0dacdea4d54122" providerId="LiveId" clId="{9DC02CC6-BA8C-4A58-BBF3-796D491F5F1E}" dt="2022-06-09T15:41:44.307" v="103" actId="14100"/>
          <ac:picMkLst>
            <pc:docMk/>
            <pc:sldMk cId="2834321645" sldId="308"/>
            <ac:picMk id="3" creationId="{E5521EA0-5B0B-E447-A44C-1936AB475F5F}"/>
          </ac:picMkLst>
        </pc:picChg>
      </pc:sldChg>
      <pc:sldChg chg="addSp modSp add mod ord">
        <pc:chgData name="Sergio Micaelo" userId="fb0dacdea4d54122" providerId="LiveId" clId="{9DC02CC6-BA8C-4A58-BBF3-796D491F5F1E}" dt="2022-09-12T12:02:32.322" v="124"/>
        <pc:sldMkLst>
          <pc:docMk/>
          <pc:sldMk cId="495657849" sldId="309"/>
        </pc:sldMkLst>
        <pc:picChg chg="add mod">
          <ac:chgData name="Sergio Micaelo" userId="fb0dacdea4d54122" providerId="LiveId" clId="{9DC02CC6-BA8C-4A58-BBF3-796D491F5F1E}" dt="2022-06-09T15:43:15.468" v="106" actId="14100"/>
          <ac:picMkLst>
            <pc:docMk/>
            <pc:sldMk cId="495657849" sldId="309"/>
            <ac:picMk id="3" creationId="{A99CAEC5-14DA-0386-302D-4941F3B1D50B}"/>
          </ac:picMkLst>
        </pc:picChg>
      </pc:sldChg>
      <pc:sldChg chg="add del replId">
        <pc:chgData name="Sergio Micaelo" userId="fb0dacdea4d54122" providerId="LiveId" clId="{9DC02CC6-BA8C-4A58-BBF3-796D491F5F1E}" dt="2022-06-09T15:43:58.994" v="107" actId="2696"/>
        <pc:sldMkLst>
          <pc:docMk/>
          <pc:sldMk cId="1072631046" sldId="310"/>
        </pc:sldMkLst>
      </pc:sldChg>
      <pc:sldChg chg="add del replId">
        <pc:chgData name="Sergio Micaelo" userId="fb0dacdea4d54122" providerId="LiveId" clId="{9DC02CC6-BA8C-4A58-BBF3-796D491F5F1E}" dt="2022-06-09T15:43:58.994" v="107" actId="2696"/>
        <pc:sldMkLst>
          <pc:docMk/>
          <pc:sldMk cId="1756852155" sldId="311"/>
        </pc:sldMkLst>
      </pc:sldChg>
      <pc:sldChg chg="add del replId">
        <pc:chgData name="Sergio Micaelo" userId="fb0dacdea4d54122" providerId="LiveId" clId="{9DC02CC6-BA8C-4A58-BBF3-796D491F5F1E}" dt="2022-06-09T15:43:58.994" v="107" actId="2696"/>
        <pc:sldMkLst>
          <pc:docMk/>
          <pc:sldMk cId="430907217" sldId="312"/>
        </pc:sldMkLst>
      </pc:sldChg>
      <pc:sldChg chg="modSp add mod">
        <pc:chgData name="Sergio Micaelo" userId="fb0dacdea4d54122" providerId="LiveId" clId="{9DC02CC6-BA8C-4A58-BBF3-796D491F5F1E}" dt="2022-06-09T15:41:04.026" v="98" actId="255"/>
        <pc:sldMkLst>
          <pc:docMk/>
          <pc:sldMk cId="777269751" sldId="313"/>
        </pc:sldMkLst>
        <pc:spChg chg="mod">
          <ac:chgData name="Sergio Micaelo" userId="fb0dacdea4d54122" providerId="LiveId" clId="{9DC02CC6-BA8C-4A58-BBF3-796D491F5F1E}" dt="2022-06-09T15:41:04.026" v="98" actId="255"/>
          <ac:spMkLst>
            <pc:docMk/>
            <pc:sldMk cId="777269751" sldId="313"/>
            <ac:spMk id="6" creationId="{9F340AD2-B549-9CB5-3372-9B2F0C6424C0}"/>
          </ac:spMkLst>
        </pc:spChg>
      </pc:sldChg>
      <pc:sldChg chg="addSp delSp modSp add mod modShow">
        <pc:chgData name="Sergio Micaelo" userId="fb0dacdea4d54122" providerId="LiveId" clId="{9DC02CC6-BA8C-4A58-BBF3-796D491F5F1E}" dt="2022-09-12T11:58:48.995" v="120" actId="729"/>
        <pc:sldMkLst>
          <pc:docMk/>
          <pc:sldMk cId="3104754961" sldId="314"/>
        </pc:sldMkLst>
        <pc:picChg chg="del">
          <ac:chgData name="Sergio Micaelo" userId="fb0dacdea4d54122" providerId="LiveId" clId="{9DC02CC6-BA8C-4A58-BBF3-796D491F5F1E}" dt="2022-06-09T15:49:08.431" v="112" actId="478"/>
          <ac:picMkLst>
            <pc:docMk/>
            <pc:sldMk cId="3104754961" sldId="314"/>
            <ac:picMk id="3" creationId="{A46E3710-6F0E-A561-1663-98D36DD81551}"/>
          </ac:picMkLst>
        </pc:picChg>
        <pc:picChg chg="add mod">
          <ac:chgData name="Sergio Micaelo" userId="fb0dacdea4d54122" providerId="LiveId" clId="{9DC02CC6-BA8C-4A58-BBF3-796D491F5F1E}" dt="2022-06-09T15:49:25.622" v="117" actId="1076"/>
          <ac:picMkLst>
            <pc:docMk/>
            <pc:sldMk cId="3104754961" sldId="314"/>
            <ac:picMk id="4" creationId="{8486E3BC-1BCB-C052-B8D8-4C6E7B5E32FF}"/>
          </ac:picMkLst>
        </pc:picChg>
      </pc:sldChg>
      <pc:sldChg chg="modSp mod">
        <pc:chgData name="Sergio Micaelo" userId="fb0dacdea4d54122" providerId="LiveId" clId="{9DC02CC6-BA8C-4A58-BBF3-796D491F5F1E}" dt="2022-09-12T14:49:38.702" v="747" actId="14"/>
        <pc:sldMkLst>
          <pc:docMk/>
          <pc:sldMk cId="3016522682" sldId="315"/>
        </pc:sldMkLst>
        <pc:spChg chg="mod">
          <ac:chgData name="Sergio Micaelo" userId="fb0dacdea4d54122" providerId="LiveId" clId="{9DC02CC6-BA8C-4A58-BBF3-796D491F5F1E}" dt="2022-09-12T14:49:38.702" v="747" actId="14"/>
          <ac:spMkLst>
            <pc:docMk/>
            <pc:sldMk cId="3016522682" sldId="315"/>
            <ac:spMk id="6" creationId="{9F340AD2-B549-9CB5-3372-9B2F0C6424C0}"/>
          </ac:spMkLst>
        </pc:spChg>
        <pc:spChg chg="mod">
          <ac:chgData name="Sergio Micaelo" userId="fb0dacdea4d54122" providerId="LiveId" clId="{9DC02CC6-BA8C-4A58-BBF3-796D491F5F1E}" dt="2022-09-12T14:16:21.176" v="226" actId="20577"/>
          <ac:spMkLst>
            <pc:docMk/>
            <pc:sldMk cId="3016522682" sldId="315"/>
            <ac:spMk id="7" creationId="{72CFA598-68EE-4F40-AAF9-0CD2633CDC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E8D2-74D8-4722-97E1-AF5065E8A3A9}" type="datetimeFigureOut">
              <a:rPr lang="pt-BR" smtClean="0"/>
              <a:t>14/11/2022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0215-75DD-4C72-8897-E174E9893A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2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43D8E653-E44C-4108-BCFF-622433053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72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Amil, Bradesco, Porto, </a:t>
            </a:r>
            <a:r>
              <a:rPr lang="pt-BR" dirty="0" err="1"/>
              <a:t>Sulamérica</a:t>
            </a:r>
            <a:r>
              <a:rPr lang="pt-BR"/>
              <a:t>, Unimed, GNDI.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80215-75DD-4C72-8897-E174E9893A9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4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43D8E653-E44C-4108-BCFF-622433053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11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notações 1">
            <a:extLst>
              <a:ext uri="{FF2B5EF4-FFF2-40B4-BE49-F238E27FC236}">
                <a16:creationId xmlns:a16="http://schemas.microsoft.com/office/drawing/2014/main" id="{43D8E653-E44C-4108-BCFF-622433053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9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4" r="74"/>
          <a:stretch>
            <a:fillRect/>
          </a:stretch>
        </p:blipFill>
        <p:spPr>
          <a:xfrm>
            <a:off x="0" y="-38100"/>
            <a:ext cx="18288000" cy="10325100"/>
          </a:xfrm>
          <a:prstGeom prst="rect">
            <a:avLst/>
          </a:prstGeom>
          <a:noFill/>
        </p:spPr>
      </p:pic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AC7CA48A-EE1C-4297-83CE-B8011C8815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3" b="32963"/>
          <a:stretch/>
        </p:blipFill>
        <p:spPr>
          <a:xfrm>
            <a:off x="12344400" y="1029600"/>
            <a:ext cx="4806465" cy="163775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D9C6917-3236-CFB7-338E-698C9A71C891}"/>
              </a:ext>
            </a:extLst>
          </p:cNvPr>
          <p:cNvSpPr txBox="1"/>
          <p:nvPr/>
        </p:nvSpPr>
        <p:spPr>
          <a:xfrm>
            <a:off x="838200" y="1409700"/>
            <a:ext cx="15931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solidFill>
                  <a:schemeClr val="bg1"/>
                </a:solidFill>
                <a:latin typeface="Gotham Black" panose="02000603040000020004" pitchFamily="2" charset="0"/>
              </a:rPr>
              <a:t>TREINAMENTO</a:t>
            </a:r>
          </a:p>
          <a:p>
            <a:r>
              <a:rPr lang="pt-BR" sz="7200" dirty="0">
                <a:solidFill>
                  <a:schemeClr val="bg1"/>
                </a:solidFill>
                <a:latin typeface="Gotham Black" panose="02000603040000020004" pitchFamily="2" charset="0"/>
              </a:rPr>
              <a:t>GESTÃO PATRIMONIAL</a:t>
            </a:r>
          </a:p>
          <a:p>
            <a:endParaRPr lang="pt-BR" sz="7200" dirty="0">
              <a:solidFill>
                <a:schemeClr val="bg1"/>
              </a:solidFill>
              <a:latin typeface="Gotham Black" panose="02000603040000020004" pitchFamily="2" charset="0"/>
            </a:endParaRPr>
          </a:p>
          <a:p>
            <a:endParaRPr lang="pt-BR" sz="7200" dirty="0">
              <a:solidFill>
                <a:schemeClr val="bg1"/>
              </a:solidFill>
              <a:latin typeface="Gotham Black" panose="02000603040000020004" pitchFamily="2" charset="0"/>
            </a:endParaRPr>
          </a:p>
          <a:p>
            <a:r>
              <a:rPr lang="pt-BR" sz="7200" dirty="0">
                <a:solidFill>
                  <a:schemeClr val="bg1"/>
                </a:solidFill>
                <a:latin typeface="Gotham Black" panose="02000603040000020004" pitchFamily="2" charset="0"/>
              </a:rPr>
              <a:t>XP SAÚDE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503A78-DF77-48AF-04B2-E920A36AB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"/>
            <a:ext cx="15925800" cy="89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99CAEC5-14DA-0386-302D-4941F3B1D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99" y="876300"/>
            <a:ext cx="1492056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5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67F8555D-EF3B-4275-80E7-C6A6A9E0F765}"/>
              </a:ext>
            </a:extLst>
          </p:cNvPr>
          <p:cNvSpPr/>
          <p:nvPr/>
        </p:nvSpPr>
        <p:spPr>
          <a:xfrm rot="3266024">
            <a:off x="14641503" y="3216724"/>
            <a:ext cx="3768612" cy="7078342"/>
          </a:xfrm>
          <a:prstGeom prst="line">
            <a:avLst/>
          </a:prstGeom>
          <a:ln w="47625" cap="rnd">
            <a:solidFill>
              <a:srgbClr val="E0D9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3178792">
            <a:off x="16428064" y="667542"/>
            <a:ext cx="2150534" cy="103183"/>
          </a:xfrm>
          <a:prstGeom prst="line">
            <a:avLst/>
          </a:prstGeom>
          <a:ln w="47625" cap="rnd">
            <a:solidFill>
              <a:srgbClr val="E0D9C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70A986ED-089A-4810-A477-6AA2009EC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840141" y="457200"/>
            <a:ext cx="2364682" cy="71926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2CFA598-68EE-4F40-AAF9-0CD2633CDC3C}"/>
              </a:ext>
            </a:extLst>
          </p:cNvPr>
          <p:cNvSpPr txBox="1"/>
          <p:nvPr/>
        </p:nvSpPr>
        <p:spPr>
          <a:xfrm>
            <a:off x="4495800" y="555224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2A4232"/>
                </a:solidFill>
                <a:latin typeface="Gotham Bold" panose="02000803030000020004" pitchFamily="2" charset="0"/>
              </a:rPr>
              <a:t>Situações de contratação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340AD2-B549-9CB5-3372-9B2F0C6424C0}"/>
              </a:ext>
            </a:extLst>
          </p:cNvPr>
          <p:cNvSpPr txBox="1"/>
          <p:nvPr/>
        </p:nvSpPr>
        <p:spPr>
          <a:xfrm>
            <a:off x="1295400" y="1866900"/>
            <a:ext cx="151638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1</a:t>
            </a:r>
            <a:r>
              <a:rPr lang="pt-BR" sz="2800" dirty="0"/>
              <a:t> - A empresa já tem plano de saúde vigente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a) Se realiza as cotações normalmente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b) Se o processo leva a TROCA de operadora: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Saron recebe agenciamento e, em sequência, percentual de remuneração mensal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c) Se o processo leva a MANUTENÇÃO de operadora: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Saron recebe somente o percentual de remuneração mensal (nomeação)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IMPORTANTE!</a:t>
            </a: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O percentual de remuneração só é recebido a partir da data de aniversário do plano;</a:t>
            </a: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A carta de nomeação precisa ser apresentada até 30 dias antes do aniversário do plano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698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67F8555D-EF3B-4275-80E7-C6A6A9E0F765}"/>
              </a:ext>
            </a:extLst>
          </p:cNvPr>
          <p:cNvSpPr/>
          <p:nvPr/>
        </p:nvSpPr>
        <p:spPr>
          <a:xfrm rot="3266024">
            <a:off x="14641503" y="3216724"/>
            <a:ext cx="3768612" cy="7078342"/>
          </a:xfrm>
          <a:prstGeom prst="line">
            <a:avLst/>
          </a:prstGeom>
          <a:ln w="47625" cap="rnd">
            <a:solidFill>
              <a:srgbClr val="E0D9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3178792">
            <a:off x="16428064" y="667542"/>
            <a:ext cx="2150534" cy="103183"/>
          </a:xfrm>
          <a:prstGeom prst="line">
            <a:avLst/>
          </a:prstGeom>
          <a:ln w="47625" cap="rnd">
            <a:solidFill>
              <a:srgbClr val="E0D9C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70A986ED-089A-4810-A477-6AA2009EC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840141" y="457200"/>
            <a:ext cx="2364682" cy="71926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2CFA598-68EE-4F40-AAF9-0CD2633CDC3C}"/>
              </a:ext>
            </a:extLst>
          </p:cNvPr>
          <p:cNvSpPr txBox="1"/>
          <p:nvPr/>
        </p:nvSpPr>
        <p:spPr>
          <a:xfrm>
            <a:off x="4495800" y="555224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2A4232"/>
                </a:solidFill>
                <a:latin typeface="Gotham Bold" panose="02000803030000020004" pitchFamily="2" charset="0"/>
              </a:rPr>
              <a:t>Situações de contratação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340AD2-B549-9CB5-3372-9B2F0C6424C0}"/>
              </a:ext>
            </a:extLst>
          </p:cNvPr>
          <p:cNvSpPr txBox="1"/>
          <p:nvPr/>
        </p:nvSpPr>
        <p:spPr>
          <a:xfrm>
            <a:off x="1295400" y="1866900"/>
            <a:ext cx="15163800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2 - Empresa não tem plano de saúde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2800" dirty="0"/>
              <a:t>Se realiza as cotações normalmente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pt-BR" sz="2800" dirty="0"/>
              <a:t>Saron recebe agenciamento e, em sequência, percentual de remuneração mensal</a:t>
            </a:r>
          </a:p>
        </p:txBody>
      </p:sp>
    </p:spTree>
    <p:extLst>
      <p:ext uri="{BB962C8B-B14F-4D97-AF65-F5344CB8AC3E}">
        <p14:creationId xmlns:p14="http://schemas.microsoft.com/office/powerpoint/2010/main" val="77726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5521EA0-5B0B-E447-A44C-1936AB475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71500"/>
            <a:ext cx="15211238" cy="8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2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2732" t="2992" r="18099" b="2992"/>
          <a:stretch>
            <a:fillRect/>
          </a:stretch>
        </p:blipFill>
        <p:spPr>
          <a:xfrm>
            <a:off x="-5389847" y="0"/>
            <a:ext cx="13660730" cy="1042908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689117" y="-2030"/>
            <a:ext cx="9960000" cy="10431115"/>
          </a:xfrm>
          <a:prstGeom prst="rect">
            <a:avLst/>
          </a:prstGeom>
          <a:solidFill>
            <a:srgbClr val="294132">
              <a:alpha val="4392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0645889" y="5660227"/>
            <a:ext cx="5002477" cy="73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8"/>
              </a:lnSpc>
            </a:pPr>
            <a:r>
              <a:rPr lang="en-US" sz="1800" dirty="0">
                <a:solidFill>
                  <a:srgbClr val="FFFFFF"/>
                </a:solidFill>
                <a:latin typeface="Gotham"/>
              </a:rPr>
              <a:t>CONTATO@SARONINSURANCE.COM.BR</a:t>
            </a:r>
          </a:p>
          <a:p>
            <a:pPr>
              <a:lnSpc>
                <a:spcPts val="3078"/>
              </a:lnSpc>
            </a:pPr>
            <a:r>
              <a:rPr lang="en-US" sz="1800" dirty="0">
                <a:solidFill>
                  <a:srgbClr val="FFFFFF"/>
                </a:solidFill>
                <a:latin typeface="Gotham"/>
              </a:rPr>
              <a:t>SÃO PAULO 11 2391-0925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7A80CB53-9230-4E66-9ECB-074520085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3" b="32963"/>
          <a:stretch/>
        </p:blipFill>
        <p:spPr>
          <a:xfrm>
            <a:off x="10134600" y="3924300"/>
            <a:ext cx="4806465" cy="1637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9CBDF4B-06ED-E0D6-8772-9F7A486F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00100"/>
            <a:ext cx="1625584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5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6E3710-6F0E-A561-1663-98D36DD8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04900"/>
            <a:ext cx="14291400" cy="76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4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86E3BC-1BCB-C052-B8D8-4C6E7B5E3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409700"/>
            <a:ext cx="12284994" cy="708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75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95321A-D342-9962-8CE5-020155162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25" y="952500"/>
            <a:ext cx="1589215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9706A8-EB8F-CB7D-7E63-CB89A7C48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00100"/>
            <a:ext cx="16278155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67F8555D-EF3B-4275-80E7-C6A6A9E0F765}"/>
              </a:ext>
            </a:extLst>
          </p:cNvPr>
          <p:cNvSpPr/>
          <p:nvPr/>
        </p:nvSpPr>
        <p:spPr>
          <a:xfrm rot="3266024">
            <a:off x="14641503" y="3216724"/>
            <a:ext cx="3768612" cy="7078342"/>
          </a:xfrm>
          <a:prstGeom prst="line">
            <a:avLst/>
          </a:prstGeom>
          <a:ln w="47625" cap="rnd">
            <a:solidFill>
              <a:srgbClr val="E0D9C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13178792">
            <a:off x="16428064" y="667542"/>
            <a:ext cx="2150534" cy="103183"/>
          </a:xfrm>
          <a:prstGeom prst="line">
            <a:avLst/>
          </a:prstGeom>
          <a:ln w="47625" cap="rnd">
            <a:solidFill>
              <a:srgbClr val="E0D9C7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70A986ED-089A-4810-A477-6AA2009EC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840141" y="457200"/>
            <a:ext cx="2364682" cy="71926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2CFA598-68EE-4F40-AAF9-0CD2633CDC3C}"/>
              </a:ext>
            </a:extLst>
          </p:cNvPr>
          <p:cNvSpPr txBox="1"/>
          <p:nvPr/>
        </p:nvSpPr>
        <p:spPr>
          <a:xfrm>
            <a:off x="4495800" y="555224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2A4232"/>
                </a:solidFill>
                <a:latin typeface="Gotham Bold" panose="02000803030000020004" pitchFamily="2" charset="0"/>
              </a:rPr>
              <a:t>Planos de saúde – parceria com XP Saúde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340AD2-B549-9CB5-3372-9B2F0C6424C0}"/>
              </a:ext>
            </a:extLst>
          </p:cNvPr>
          <p:cNvSpPr txBox="1"/>
          <p:nvPr/>
        </p:nvSpPr>
        <p:spPr>
          <a:xfrm>
            <a:off x="1295400" y="1866900"/>
            <a:ext cx="1516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Planos de saúde para pessoas jurídicas;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Qualquer porte de empresa;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Mínimo de duas vidas (</a:t>
            </a:r>
            <a:r>
              <a:rPr lang="pt-BR" sz="2800" u="sng" dirty="0"/>
              <a:t>não são dois funcionários ou sócios</a:t>
            </a:r>
            <a:r>
              <a:rPr lang="pt-BR" sz="2800" dirty="0"/>
              <a:t>. Por exemplo, um funcionário e um dependente são duas vidas – já configura o mínimo para o plano);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Operadoras que poderão ser cotadas: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Amil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Bradesco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 err="1"/>
              <a:t>Notre</a:t>
            </a:r>
            <a:r>
              <a:rPr lang="pt-BR" sz="2800" dirty="0"/>
              <a:t> </a:t>
            </a:r>
            <a:r>
              <a:rPr lang="pt-BR" sz="2800" dirty="0" err="1"/>
              <a:t>Dame</a:t>
            </a:r>
            <a:r>
              <a:rPr lang="pt-BR" sz="2800" dirty="0"/>
              <a:t> Intermédica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Porto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SulAmérica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/>
              <a:t>Unimed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01652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E95923-9FB6-2F6A-8BFE-EBBEDB719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00100"/>
            <a:ext cx="15363325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0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Forma&#10;&#10;Descrição gerada automaticamente com confiança baixa">
            <a:extLst>
              <a:ext uri="{FF2B5EF4-FFF2-40B4-BE49-F238E27FC236}">
                <a16:creationId xmlns:a16="http://schemas.microsoft.com/office/drawing/2014/main" id="{1A07AE65-7F6D-40F0-8443-277D8F7F7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85" b="34397"/>
          <a:stretch/>
        </p:blipFill>
        <p:spPr>
          <a:xfrm>
            <a:off x="15661998" y="9334500"/>
            <a:ext cx="2364682" cy="71926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182A801-F795-3F1C-B7E2-33C4DB4F4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95300"/>
            <a:ext cx="15826022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221</Words>
  <Application>Microsoft Office PowerPoint</Application>
  <PresentationFormat>Personalizar</PresentationFormat>
  <Paragraphs>35</Paragraphs>
  <Slides>15</Slides>
  <Notes>4</Notes>
  <HiddenSlides>5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Gotham Bold</vt:lpstr>
      <vt:lpstr>Calibri</vt:lpstr>
      <vt:lpstr>Gotham Black</vt:lpstr>
      <vt:lpstr>Gotham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 [ Apresentacao Onboarding ] [ Saron Investments ]  [ 11.21 ]</dc:title>
  <dc:creator>Julia</dc:creator>
  <cp:lastModifiedBy>Sergio Micaelo</cp:lastModifiedBy>
  <cp:revision>33</cp:revision>
  <dcterms:created xsi:type="dcterms:W3CDTF">2006-08-16T00:00:00Z</dcterms:created>
  <dcterms:modified xsi:type="dcterms:W3CDTF">2022-11-14T17:16:51Z</dcterms:modified>
  <dc:identifier>DAEvj169SJA</dc:identifier>
</cp:coreProperties>
</file>