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6" r:id="rId2"/>
    <p:sldId id="284" r:id="rId3"/>
    <p:sldId id="349" r:id="rId4"/>
    <p:sldId id="327" r:id="rId5"/>
    <p:sldId id="350" r:id="rId6"/>
    <p:sldId id="328" r:id="rId7"/>
    <p:sldId id="351" r:id="rId8"/>
    <p:sldId id="352" r:id="rId9"/>
    <p:sldId id="334" r:id="rId10"/>
    <p:sldId id="353" r:id="rId11"/>
    <p:sldId id="354" r:id="rId12"/>
    <p:sldId id="329" r:id="rId13"/>
    <p:sldId id="356" r:id="rId14"/>
    <p:sldId id="355" r:id="rId15"/>
    <p:sldId id="357" r:id="rId16"/>
  </p:sldIdLst>
  <p:sldSz cx="18288000" cy="10287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4232"/>
    <a:srgbClr val="E0D9C7"/>
    <a:srgbClr val="7F7A5D"/>
    <a:srgbClr val="7F795C"/>
    <a:srgbClr val="003B31"/>
    <a:srgbClr val="2941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22" autoAdjust="0"/>
  </p:normalViewPr>
  <p:slideViewPr>
    <p:cSldViewPr>
      <p:cViewPr>
        <p:scale>
          <a:sx n="66" d="100"/>
          <a:sy n="66" d="100"/>
        </p:scale>
        <p:origin x="1734" y="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175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ederico Cintra" userId="ee1930f70504efdc" providerId="LiveId" clId="{EC079D1B-F9E2-460D-A1D3-505A29EA5624}"/>
    <pc:docChg chg="undo custSel addSld delSld modSld sldOrd">
      <pc:chgData name="Frederico Cintra" userId="ee1930f70504efdc" providerId="LiveId" clId="{EC079D1B-F9E2-460D-A1D3-505A29EA5624}" dt="2021-12-16T20:27:56.517" v="9045" actId="20577"/>
      <pc:docMkLst>
        <pc:docMk/>
      </pc:docMkLst>
      <pc:sldChg chg="addSp delSp modSp mod ord">
        <pc:chgData name="Frederico Cintra" userId="ee1930f70504efdc" providerId="LiveId" clId="{EC079D1B-F9E2-460D-A1D3-505A29EA5624}" dt="2021-12-16T19:07:20.118" v="8950" actId="478"/>
        <pc:sldMkLst>
          <pc:docMk/>
          <pc:sldMk cId="0" sldId="257"/>
        </pc:sldMkLst>
        <pc:spChg chg="mod">
          <ac:chgData name="Frederico Cintra" userId="ee1930f70504efdc" providerId="LiveId" clId="{EC079D1B-F9E2-460D-A1D3-505A29EA5624}" dt="2021-12-16T17:00:06.033" v="8855" actId="1076"/>
          <ac:spMkLst>
            <pc:docMk/>
            <pc:sldMk cId="0" sldId="257"/>
            <ac:spMk id="15" creationId="{00000000-0000-0000-0000-000000000000}"/>
          </ac:spMkLst>
        </pc:spChg>
        <pc:spChg chg="mod">
          <ac:chgData name="Frederico Cintra" userId="ee1930f70504efdc" providerId="LiveId" clId="{EC079D1B-F9E2-460D-A1D3-505A29EA5624}" dt="2021-12-16T16:59:51.807" v="8850"/>
          <ac:spMkLst>
            <pc:docMk/>
            <pc:sldMk cId="0" sldId="257"/>
            <ac:spMk id="18" creationId="{FEACDEED-A0C0-493D-8356-C701AEC40811}"/>
          </ac:spMkLst>
        </pc:spChg>
        <pc:grpChg chg="add mod">
          <ac:chgData name="Frederico Cintra" userId="ee1930f70504efdc" providerId="LiveId" clId="{EC079D1B-F9E2-460D-A1D3-505A29EA5624}" dt="2021-12-16T17:00:08.599" v="8856" actId="1076"/>
          <ac:grpSpMkLst>
            <pc:docMk/>
            <pc:sldMk cId="0" sldId="257"/>
            <ac:grpSpMk id="17" creationId="{DA081690-2C03-4C29-B798-406261528215}"/>
          </ac:grpSpMkLst>
        </pc:grpChg>
        <pc:picChg chg="del">
          <ac:chgData name="Frederico Cintra" userId="ee1930f70504efdc" providerId="LiveId" clId="{EC079D1B-F9E2-460D-A1D3-505A29EA5624}" dt="2021-12-16T19:07:20.118" v="8950" actId="478"/>
          <ac:picMkLst>
            <pc:docMk/>
            <pc:sldMk cId="0" sldId="257"/>
            <ac:picMk id="16" creationId="{02FEBCA5-6992-4DEA-A731-3945E3C35162}"/>
          </ac:picMkLst>
        </pc:picChg>
        <pc:picChg chg="mod">
          <ac:chgData name="Frederico Cintra" userId="ee1930f70504efdc" providerId="LiveId" clId="{EC079D1B-F9E2-460D-A1D3-505A29EA5624}" dt="2021-12-16T16:59:51.807" v="8850"/>
          <ac:picMkLst>
            <pc:docMk/>
            <pc:sldMk cId="0" sldId="257"/>
            <ac:picMk id="19" creationId="{34E865DD-92A7-47D6-97EE-71A3BE76E0FA}"/>
          </ac:picMkLst>
        </pc:picChg>
        <pc:picChg chg="mod">
          <ac:chgData name="Frederico Cintra" userId="ee1930f70504efdc" providerId="LiveId" clId="{EC079D1B-F9E2-460D-A1D3-505A29EA5624}" dt="2021-12-16T16:59:51.807" v="8850"/>
          <ac:picMkLst>
            <pc:docMk/>
            <pc:sldMk cId="0" sldId="257"/>
            <ac:picMk id="20" creationId="{88CC5E87-5C09-4C0E-9312-0AC098A6C2AA}"/>
          </ac:picMkLst>
        </pc:picChg>
      </pc:sldChg>
      <pc:sldChg chg="del">
        <pc:chgData name="Frederico Cintra" userId="ee1930f70504efdc" providerId="LiveId" clId="{EC079D1B-F9E2-460D-A1D3-505A29EA5624}" dt="2021-12-16T16:59:35.832" v="8843" actId="47"/>
        <pc:sldMkLst>
          <pc:docMk/>
          <pc:sldMk cId="0" sldId="258"/>
        </pc:sldMkLst>
      </pc:sldChg>
      <pc:sldChg chg="del">
        <pc:chgData name="Frederico Cintra" userId="ee1930f70504efdc" providerId="LiveId" clId="{EC079D1B-F9E2-460D-A1D3-505A29EA5624}" dt="2021-12-16T16:59:36.977" v="8844" actId="47"/>
        <pc:sldMkLst>
          <pc:docMk/>
          <pc:sldMk cId="0" sldId="259"/>
        </pc:sldMkLst>
      </pc:sldChg>
      <pc:sldChg chg="del">
        <pc:chgData name="Frederico Cintra" userId="ee1930f70504efdc" providerId="LiveId" clId="{EC079D1B-F9E2-460D-A1D3-505A29EA5624}" dt="2021-12-16T16:59:37.760" v="8845" actId="47"/>
        <pc:sldMkLst>
          <pc:docMk/>
          <pc:sldMk cId="0" sldId="261"/>
        </pc:sldMkLst>
      </pc:sldChg>
      <pc:sldChg chg="del">
        <pc:chgData name="Frederico Cintra" userId="ee1930f70504efdc" providerId="LiveId" clId="{EC079D1B-F9E2-460D-A1D3-505A29EA5624}" dt="2021-12-16T16:59:39.607" v="8847" actId="47"/>
        <pc:sldMkLst>
          <pc:docMk/>
          <pc:sldMk cId="0" sldId="262"/>
        </pc:sldMkLst>
      </pc:sldChg>
      <pc:sldChg chg="del">
        <pc:chgData name="Frederico Cintra" userId="ee1930f70504efdc" providerId="LiveId" clId="{EC079D1B-F9E2-460D-A1D3-505A29EA5624}" dt="2021-12-16T16:50:43.635" v="8458" actId="47"/>
        <pc:sldMkLst>
          <pc:docMk/>
          <pc:sldMk cId="0" sldId="264"/>
        </pc:sldMkLst>
      </pc:sldChg>
      <pc:sldChg chg="del">
        <pc:chgData name="Frederico Cintra" userId="ee1930f70504efdc" providerId="LiveId" clId="{EC079D1B-F9E2-460D-A1D3-505A29EA5624}" dt="2021-12-16T17:00:11.971" v="8857" actId="47"/>
        <pc:sldMkLst>
          <pc:docMk/>
          <pc:sldMk cId="0" sldId="277"/>
        </pc:sldMkLst>
      </pc:sldChg>
      <pc:sldChg chg="del">
        <pc:chgData name="Frederico Cintra" userId="ee1930f70504efdc" providerId="LiveId" clId="{EC079D1B-F9E2-460D-A1D3-505A29EA5624}" dt="2021-12-16T16:59:40.528" v="8848" actId="47"/>
        <pc:sldMkLst>
          <pc:docMk/>
          <pc:sldMk cId="0" sldId="278"/>
        </pc:sldMkLst>
      </pc:sldChg>
      <pc:sldChg chg="del setBg">
        <pc:chgData name="Frederico Cintra" userId="ee1930f70504efdc" providerId="LiveId" clId="{EC079D1B-F9E2-460D-A1D3-505A29EA5624}" dt="2021-12-16T16:50:45.625" v="8459" actId="47"/>
        <pc:sldMkLst>
          <pc:docMk/>
          <pc:sldMk cId="831891083" sldId="282"/>
        </pc:sldMkLst>
      </pc:sldChg>
      <pc:sldChg chg="del">
        <pc:chgData name="Frederico Cintra" userId="ee1930f70504efdc" providerId="LiveId" clId="{EC079D1B-F9E2-460D-A1D3-505A29EA5624}" dt="2021-12-16T16:50:48.553" v="8461" actId="47"/>
        <pc:sldMkLst>
          <pc:docMk/>
          <pc:sldMk cId="2222850045" sldId="283"/>
        </pc:sldMkLst>
      </pc:sldChg>
      <pc:sldChg chg="addSp delSp modSp mod ord">
        <pc:chgData name="Frederico Cintra" userId="ee1930f70504efdc" providerId="LiveId" clId="{EC079D1B-F9E2-460D-A1D3-505A29EA5624}" dt="2021-12-16T20:19:51.182" v="8960" actId="478"/>
        <pc:sldMkLst>
          <pc:docMk/>
          <pc:sldMk cId="29011582" sldId="284"/>
        </pc:sldMkLst>
        <pc:spChg chg="add del mod">
          <ac:chgData name="Frederico Cintra" userId="ee1930f70504efdc" providerId="LiveId" clId="{EC079D1B-F9E2-460D-A1D3-505A29EA5624}" dt="2021-12-16T20:19:51.182" v="8960" actId="478"/>
          <ac:spMkLst>
            <pc:docMk/>
            <pc:sldMk cId="29011582" sldId="284"/>
            <ac:spMk id="20" creationId="{F2912AEC-D0AF-4E6F-9778-84328575122C}"/>
          </ac:spMkLst>
        </pc:spChg>
        <pc:spChg chg="mod">
          <ac:chgData name="Frederico Cintra" userId="ee1930f70504efdc" providerId="LiveId" clId="{EC079D1B-F9E2-460D-A1D3-505A29EA5624}" dt="2021-12-16T17:00:24.875" v="8859" actId="255"/>
          <ac:spMkLst>
            <pc:docMk/>
            <pc:sldMk cId="29011582" sldId="284"/>
            <ac:spMk id="24" creationId="{00000000-0000-0000-0000-000000000000}"/>
          </ac:spMkLst>
        </pc:spChg>
        <pc:spChg chg="del">
          <ac:chgData name="Frederico Cintra" userId="ee1930f70504efdc" providerId="LiveId" clId="{EC079D1B-F9E2-460D-A1D3-505A29EA5624}" dt="2021-12-16T17:00:27.946" v="8860" actId="478"/>
          <ac:spMkLst>
            <pc:docMk/>
            <pc:sldMk cId="29011582" sldId="284"/>
            <ac:spMk id="25" creationId="{00000000-0000-0000-0000-000000000000}"/>
          </ac:spMkLst>
        </pc:spChg>
        <pc:grpChg chg="del">
          <ac:chgData name="Frederico Cintra" userId="ee1930f70504efdc" providerId="LiveId" clId="{EC079D1B-F9E2-460D-A1D3-505A29EA5624}" dt="2021-12-16T17:00:29.445" v="8861" actId="478"/>
          <ac:grpSpMkLst>
            <pc:docMk/>
            <pc:sldMk cId="29011582" sldId="284"/>
            <ac:grpSpMk id="9" creationId="{00000000-0000-0000-0000-000000000000}"/>
          </ac:grpSpMkLst>
        </pc:grpChg>
        <pc:grpChg chg="del">
          <ac:chgData name="Frederico Cintra" userId="ee1930f70504efdc" providerId="LiveId" clId="{EC079D1B-F9E2-460D-A1D3-505A29EA5624}" dt="2021-12-16T17:00:29.445" v="8861" actId="478"/>
          <ac:grpSpMkLst>
            <pc:docMk/>
            <pc:sldMk cId="29011582" sldId="284"/>
            <ac:grpSpMk id="11" creationId="{00000000-0000-0000-0000-000000000000}"/>
          </ac:grpSpMkLst>
        </pc:grpChg>
        <pc:grpChg chg="del">
          <ac:chgData name="Frederico Cintra" userId="ee1930f70504efdc" providerId="LiveId" clId="{EC079D1B-F9E2-460D-A1D3-505A29EA5624}" dt="2021-12-16T17:00:29.445" v="8861" actId="478"/>
          <ac:grpSpMkLst>
            <pc:docMk/>
            <pc:sldMk cId="29011582" sldId="284"/>
            <ac:grpSpMk id="13" creationId="{00000000-0000-0000-0000-000000000000}"/>
          </ac:grpSpMkLst>
        </pc:grpChg>
        <pc:grpChg chg="del">
          <ac:chgData name="Frederico Cintra" userId="ee1930f70504efdc" providerId="LiveId" clId="{EC079D1B-F9E2-460D-A1D3-505A29EA5624}" dt="2021-12-16T17:00:30.588" v="8862" actId="478"/>
          <ac:grpSpMkLst>
            <pc:docMk/>
            <pc:sldMk cId="29011582" sldId="284"/>
            <ac:grpSpMk id="15" creationId="{00000000-0000-0000-0000-000000000000}"/>
          </ac:grpSpMkLst>
        </pc:grpChg>
      </pc:sldChg>
      <pc:sldChg chg="del">
        <pc:chgData name="Frederico Cintra" userId="ee1930f70504efdc" providerId="LiveId" clId="{EC079D1B-F9E2-460D-A1D3-505A29EA5624}" dt="2021-12-16T16:59:38.658" v="8846" actId="47"/>
        <pc:sldMkLst>
          <pc:docMk/>
          <pc:sldMk cId="1544426031" sldId="285"/>
        </pc:sldMkLst>
      </pc:sldChg>
      <pc:sldChg chg="del">
        <pc:chgData name="Frederico Cintra" userId="ee1930f70504efdc" providerId="LiveId" clId="{EC079D1B-F9E2-460D-A1D3-505A29EA5624}" dt="2021-12-16T16:50:47.329" v="8460" actId="47"/>
        <pc:sldMkLst>
          <pc:docMk/>
          <pc:sldMk cId="960748240" sldId="287"/>
        </pc:sldMkLst>
      </pc:sldChg>
      <pc:sldChg chg="del">
        <pc:chgData name="Frederico Cintra" userId="ee1930f70504efdc" providerId="LiveId" clId="{EC079D1B-F9E2-460D-A1D3-505A29EA5624}" dt="2021-12-16T16:59:41.734" v="8849" actId="47"/>
        <pc:sldMkLst>
          <pc:docMk/>
          <pc:sldMk cId="880795916" sldId="288"/>
        </pc:sldMkLst>
      </pc:sldChg>
      <pc:sldChg chg="addSp delSp modSp add mod setBg">
        <pc:chgData name="Frederico Cintra" userId="ee1930f70504efdc" providerId="LiveId" clId="{EC079D1B-F9E2-460D-A1D3-505A29EA5624}" dt="2021-12-16T20:20:53.591" v="8975" actId="20577"/>
        <pc:sldMkLst>
          <pc:docMk/>
          <pc:sldMk cId="3426494835" sldId="289"/>
        </pc:sldMkLst>
        <pc:spChg chg="mod">
          <ac:chgData name="Frederico Cintra" userId="ee1930f70504efdc" providerId="LiveId" clId="{EC079D1B-F9E2-460D-A1D3-505A29EA5624}" dt="2021-12-16T13:29:18.377" v="1859" actId="1037"/>
          <ac:spMkLst>
            <pc:docMk/>
            <pc:sldMk cId="3426494835" sldId="289"/>
            <ac:spMk id="5" creationId="{00000000-0000-0000-0000-000000000000}"/>
          </ac:spMkLst>
        </pc:spChg>
        <pc:spChg chg="mod">
          <ac:chgData name="Frederico Cintra" userId="ee1930f70504efdc" providerId="LiveId" clId="{EC079D1B-F9E2-460D-A1D3-505A29EA5624}" dt="2021-12-16T13:29:18.377" v="1859" actId="1037"/>
          <ac:spMkLst>
            <pc:docMk/>
            <pc:sldMk cId="3426494835" sldId="289"/>
            <ac:spMk id="6" creationId="{00000000-0000-0000-0000-000000000000}"/>
          </ac:spMkLst>
        </pc:spChg>
        <pc:spChg chg="mod">
          <ac:chgData name="Frederico Cintra" userId="ee1930f70504efdc" providerId="LiveId" clId="{EC079D1B-F9E2-460D-A1D3-505A29EA5624}" dt="2021-12-16T13:29:32.931" v="1902" actId="1035"/>
          <ac:spMkLst>
            <pc:docMk/>
            <pc:sldMk cId="3426494835" sldId="289"/>
            <ac:spMk id="7" creationId="{00000000-0000-0000-0000-000000000000}"/>
          </ac:spMkLst>
        </pc:spChg>
        <pc:spChg chg="mod">
          <ac:chgData name="Frederico Cintra" userId="ee1930f70504efdc" providerId="LiveId" clId="{EC079D1B-F9E2-460D-A1D3-505A29EA5624}" dt="2021-12-16T13:29:23.177" v="1897" actId="1037"/>
          <ac:spMkLst>
            <pc:docMk/>
            <pc:sldMk cId="3426494835" sldId="289"/>
            <ac:spMk id="8" creationId="{00000000-0000-0000-0000-000000000000}"/>
          </ac:spMkLst>
        </pc:spChg>
        <pc:spChg chg="mod">
          <ac:chgData name="Frederico Cintra" userId="ee1930f70504efdc" providerId="LiveId" clId="{EC079D1B-F9E2-460D-A1D3-505A29EA5624}" dt="2021-12-16T20:20:53.591" v="8975" actId="20577"/>
          <ac:spMkLst>
            <pc:docMk/>
            <pc:sldMk cId="3426494835" sldId="289"/>
            <ac:spMk id="16" creationId="{B7AEC378-969C-4368-91DB-D43586FE151E}"/>
          </ac:spMkLst>
        </pc:spChg>
        <pc:spChg chg="del">
          <ac:chgData name="Frederico Cintra" userId="ee1930f70504efdc" providerId="LiveId" clId="{EC079D1B-F9E2-460D-A1D3-505A29EA5624}" dt="2021-12-16T13:29:02.506" v="1820" actId="478"/>
          <ac:spMkLst>
            <pc:docMk/>
            <pc:sldMk cId="3426494835" sldId="289"/>
            <ac:spMk id="18" creationId="{A816243B-F4FD-41EC-8750-F01C4A0BDF4D}"/>
          </ac:spMkLst>
        </pc:spChg>
        <pc:grpChg chg="del">
          <ac:chgData name="Frederico Cintra" userId="ee1930f70504efdc" providerId="LiveId" clId="{EC079D1B-F9E2-460D-A1D3-505A29EA5624}" dt="2021-12-16T13:29:06.609" v="1821" actId="478"/>
          <ac:grpSpMkLst>
            <pc:docMk/>
            <pc:sldMk cId="3426494835" sldId="289"/>
            <ac:grpSpMk id="2" creationId="{00000000-0000-0000-0000-000000000000}"/>
          </ac:grpSpMkLst>
        </pc:grpChg>
        <pc:grpChg chg="mod">
          <ac:chgData name="Frederico Cintra" userId="ee1930f70504efdc" providerId="LiveId" clId="{EC079D1B-F9E2-460D-A1D3-505A29EA5624}" dt="2021-12-16T13:29:18.377" v="1859" actId="1037"/>
          <ac:grpSpMkLst>
            <pc:docMk/>
            <pc:sldMk cId="3426494835" sldId="289"/>
            <ac:grpSpMk id="9" creationId="{00000000-0000-0000-0000-000000000000}"/>
          </ac:grpSpMkLst>
        </pc:grpChg>
        <pc:grpChg chg="mod">
          <ac:chgData name="Frederico Cintra" userId="ee1930f70504efdc" providerId="LiveId" clId="{EC079D1B-F9E2-460D-A1D3-505A29EA5624}" dt="2021-12-16T13:29:18.377" v="1859" actId="1037"/>
          <ac:grpSpMkLst>
            <pc:docMk/>
            <pc:sldMk cId="3426494835" sldId="289"/>
            <ac:grpSpMk id="11" creationId="{00000000-0000-0000-0000-000000000000}"/>
          </ac:grpSpMkLst>
        </pc:grpChg>
        <pc:grpChg chg="mod">
          <ac:chgData name="Frederico Cintra" userId="ee1930f70504efdc" providerId="LiveId" clId="{EC079D1B-F9E2-460D-A1D3-505A29EA5624}" dt="2021-12-16T13:29:18.377" v="1859" actId="1037"/>
          <ac:grpSpMkLst>
            <pc:docMk/>
            <pc:sldMk cId="3426494835" sldId="289"/>
            <ac:grpSpMk id="13" creationId="{00000000-0000-0000-0000-000000000000}"/>
          </ac:grpSpMkLst>
        </pc:grpChg>
        <pc:picChg chg="mod">
          <ac:chgData name="Frederico Cintra" userId="ee1930f70504efdc" providerId="LiveId" clId="{EC079D1B-F9E2-460D-A1D3-505A29EA5624}" dt="2021-12-16T13:29:18.377" v="1859" actId="1037"/>
          <ac:picMkLst>
            <pc:docMk/>
            <pc:sldMk cId="3426494835" sldId="289"/>
            <ac:picMk id="4" creationId="{00000000-0000-0000-0000-000000000000}"/>
          </ac:picMkLst>
        </pc:picChg>
        <pc:picChg chg="add mod">
          <ac:chgData name="Frederico Cintra" userId="ee1930f70504efdc" providerId="LiveId" clId="{EC079D1B-F9E2-460D-A1D3-505A29EA5624}" dt="2021-12-16T16:47:35.759" v="8454" actId="14100"/>
          <ac:picMkLst>
            <pc:docMk/>
            <pc:sldMk cId="3426494835" sldId="289"/>
            <ac:picMk id="19" creationId="{C1E0EC4C-D1BA-4BF6-AD5C-4EA83E41E47A}"/>
          </ac:picMkLst>
        </pc:picChg>
      </pc:sldChg>
      <pc:sldChg chg="addSp delSp modSp add mod">
        <pc:chgData name="Frederico Cintra" userId="ee1930f70504efdc" providerId="LiveId" clId="{EC079D1B-F9E2-460D-A1D3-505A29EA5624}" dt="2021-12-16T20:26:47.329" v="9014" actId="6549"/>
        <pc:sldMkLst>
          <pc:docMk/>
          <pc:sldMk cId="2933816401" sldId="290"/>
        </pc:sldMkLst>
        <pc:spChg chg="mod">
          <ac:chgData name="Frederico Cintra" userId="ee1930f70504efdc" providerId="LiveId" clId="{EC079D1B-F9E2-460D-A1D3-505A29EA5624}" dt="2021-12-16T16:59:11.522" v="8841" actId="255"/>
          <ac:spMkLst>
            <pc:docMk/>
            <pc:sldMk cId="2933816401" sldId="290"/>
            <ac:spMk id="4" creationId="{00000000-0000-0000-0000-000000000000}"/>
          </ac:spMkLst>
        </pc:spChg>
        <pc:spChg chg="add mod">
          <ac:chgData name="Frederico Cintra" userId="ee1930f70504efdc" providerId="LiveId" clId="{EC079D1B-F9E2-460D-A1D3-505A29EA5624}" dt="2021-12-16T20:26:47.329" v="9014" actId="6549"/>
          <ac:spMkLst>
            <pc:docMk/>
            <pc:sldMk cId="2933816401" sldId="290"/>
            <ac:spMk id="9" creationId="{DBA7F2AD-FEBB-4D8A-B109-399C29973730}"/>
          </ac:spMkLst>
        </pc:spChg>
        <pc:picChg chg="del">
          <ac:chgData name="Frederico Cintra" userId="ee1930f70504efdc" providerId="LiveId" clId="{EC079D1B-F9E2-460D-A1D3-505A29EA5624}" dt="2021-12-16T16:56:30.061" v="8752" actId="478"/>
          <ac:picMkLst>
            <pc:docMk/>
            <pc:sldMk cId="2933816401" sldId="290"/>
            <ac:picMk id="5" creationId="{00000000-0000-0000-0000-000000000000}"/>
          </ac:picMkLst>
        </pc:picChg>
        <pc:picChg chg="add mod">
          <ac:chgData name="Frederico Cintra" userId="ee1930f70504efdc" providerId="LiveId" clId="{EC079D1B-F9E2-460D-A1D3-505A29EA5624}" dt="2021-12-16T16:56:33.360" v="8753" actId="1076"/>
          <ac:picMkLst>
            <pc:docMk/>
            <pc:sldMk cId="2933816401" sldId="290"/>
            <ac:picMk id="8" creationId="{FCAADF46-0A37-4DAD-ADA9-6378F3B6B9C8}"/>
          </ac:picMkLst>
        </pc:picChg>
      </pc:sldChg>
      <pc:sldChg chg="addSp delSp modSp add mod">
        <pc:chgData name="Frederico Cintra" userId="ee1930f70504efdc" providerId="LiveId" clId="{EC079D1B-F9E2-460D-A1D3-505A29EA5624}" dt="2021-12-16T20:27:56.517" v="9045" actId="20577"/>
        <pc:sldMkLst>
          <pc:docMk/>
          <pc:sldMk cId="1766369836" sldId="291"/>
        </pc:sldMkLst>
        <pc:spChg chg="mod">
          <ac:chgData name="Frederico Cintra" userId="ee1930f70504efdc" providerId="LiveId" clId="{EC079D1B-F9E2-460D-A1D3-505A29EA5624}" dt="2021-12-16T13:08:26.827" v="999" actId="1037"/>
          <ac:spMkLst>
            <pc:docMk/>
            <pc:sldMk cId="1766369836" sldId="291"/>
            <ac:spMk id="2" creationId="{00000000-0000-0000-0000-000000000000}"/>
          </ac:spMkLst>
        </pc:spChg>
        <pc:spChg chg="mod">
          <ac:chgData name="Frederico Cintra" userId="ee1930f70504efdc" providerId="LiveId" clId="{EC079D1B-F9E2-460D-A1D3-505A29EA5624}" dt="2021-12-16T13:24:24.858" v="1152" actId="1076"/>
          <ac:spMkLst>
            <pc:docMk/>
            <pc:sldMk cId="1766369836" sldId="291"/>
            <ac:spMk id="25" creationId="{00000000-0000-0000-0000-000000000000}"/>
          </ac:spMkLst>
        </pc:spChg>
        <pc:spChg chg="mod">
          <ac:chgData name="Frederico Cintra" userId="ee1930f70504efdc" providerId="LiveId" clId="{EC079D1B-F9E2-460D-A1D3-505A29EA5624}" dt="2021-12-16T20:20:27.800" v="8965" actId="20577"/>
          <ac:spMkLst>
            <pc:docMk/>
            <pc:sldMk cId="1766369836" sldId="291"/>
            <ac:spMk id="26" creationId="{00000000-0000-0000-0000-000000000000}"/>
          </ac:spMkLst>
        </pc:spChg>
        <pc:spChg chg="mod">
          <ac:chgData name="Frederico Cintra" userId="ee1930f70504efdc" providerId="LiveId" clId="{EC079D1B-F9E2-460D-A1D3-505A29EA5624}" dt="2021-12-16T13:08:34.972" v="1000" actId="6549"/>
          <ac:spMkLst>
            <pc:docMk/>
            <pc:sldMk cId="1766369836" sldId="291"/>
            <ac:spMk id="27" creationId="{00000000-0000-0000-0000-000000000000}"/>
          </ac:spMkLst>
        </pc:spChg>
        <pc:spChg chg="mod">
          <ac:chgData name="Frederico Cintra" userId="ee1930f70504efdc" providerId="LiveId" clId="{EC079D1B-F9E2-460D-A1D3-505A29EA5624}" dt="2021-12-16T20:27:56.517" v="9045" actId="20577"/>
          <ac:spMkLst>
            <pc:docMk/>
            <pc:sldMk cId="1766369836" sldId="291"/>
            <ac:spMk id="28" creationId="{00000000-0000-0000-0000-000000000000}"/>
          </ac:spMkLst>
        </pc:spChg>
        <pc:spChg chg="del mod">
          <ac:chgData name="Frederico Cintra" userId="ee1930f70504efdc" providerId="LiveId" clId="{EC079D1B-F9E2-460D-A1D3-505A29EA5624}" dt="2021-12-16T13:21:08.095" v="1038" actId="478"/>
          <ac:spMkLst>
            <pc:docMk/>
            <pc:sldMk cId="1766369836" sldId="291"/>
            <ac:spMk id="46" creationId="{47BD87FD-B88C-48FA-B6AF-EAE64409B582}"/>
          </ac:spMkLst>
        </pc:spChg>
        <pc:spChg chg="mod">
          <ac:chgData name="Frederico Cintra" userId="ee1930f70504efdc" providerId="LiveId" clId="{EC079D1B-F9E2-460D-A1D3-505A29EA5624}" dt="2021-12-16T13:23:01.717" v="1048"/>
          <ac:spMkLst>
            <pc:docMk/>
            <pc:sldMk cId="1766369836" sldId="291"/>
            <ac:spMk id="54" creationId="{AB18CC72-9015-4F2E-8FF5-2DFF280DA38E}"/>
          </ac:spMkLst>
        </pc:spChg>
        <pc:spChg chg="mod">
          <ac:chgData name="Frederico Cintra" userId="ee1930f70504efdc" providerId="LiveId" clId="{EC079D1B-F9E2-460D-A1D3-505A29EA5624}" dt="2021-12-16T16:47:54.015" v="8456" actId="1076"/>
          <ac:spMkLst>
            <pc:docMk/>
            <pc:sldMk cId="1766369836" sldId="291"/>
            <ac:spMk id="55" creationId="{CE26433D-09BA-4C5A-A5C9-6F89A80817FC}"/>
          </ac:spMkLst>
        </pc:spChg>
        <pc:spChg chg="mod">
          <ac:chgData name="Frederico Cintra" userId="ee1930f70504efdc" providerId="LiveId" clId="{EC079D1B-F9E2-460D-A1D3-505A29EA5624}" dt="2021-12-16T13:02:22.545" v="387" actId="14100"/>
          <ac:spMkLst>
            <pc:docMk/>
            <pc:sldMk cId="1766369836" sldId="291"/>
            <ac:spMk id="63" creationId="{3BBF28D7-7023-44A0-9065-7E62769517E1}"/>
          </ac:spMkLst>
        </pc:spChg>
        <pc:grpChg chg="mod">
          <ac:chgData name="Frederico Cintra" userId="ee1930f70504efdc" providerId="LiveId" clId="{EC079D1B-F9E2-460D-A1D3-505A29EA5624}" dt="2021-12-16T13:08:26.827" v="999" actId="1037"/>
          <ac:grpSpMkLst>
            <pc:docMk/>
            <pc:sldMk cId="1766369836" sldId="291"/>
            <ac:grpSpMk id="11" creationId="{00000000-0000-0000-0000-000000000000}"/>
          </ac:grpSpMkLst>
        </pc:grpChg>
        <pc:grpChg chg="mod">
          <ac:chgData name="Frederico Cintra" userId="ee1930f70504efdc" providerId="LiveId" clId="{EC079D1B-F9E2-460D-A1D3-505A29EA5624}" dt="2021-12-16T13:08:26.827" v="999" actId="1037"/>
          <ac:grpSpMkLst>
            <pc:docMk/>
            <pc:sldMk cId="1766369836" sldId="291"/>
            <ac:grpSpMk id="30" creationId="{B6F7F1F1-BEE0-4314-A7AF-06346BCA34F1}"/>
          </ac:grpSpMkLst>
        </pc:grpChg>
        <pc:grpChg chg="mod">
          <ac:chgData name="Frederico Cintra" userId="ee1930f70504efdc" providerId="LiveId" clId="{EC079D1B-F9E2-460D-A1D3-505A29EA5624}" dt="2021-12-16T13:08:26.827" v="999" actId="1037"/>
          <ac:grpSpMkLst>
            <pc:docMk/>
            <pc:sldMk cId="1766369836" sldId="291"/>
            <ac:grpSpMk id="32" creationId="{5DA43211-B7E8-49CE-9581-7A579CD2D53D}"/>
          </ac:grpSpMkLst>
        </pc:grpChg>
        <pc:grpChg chg="mod">
          <ac:chgData name="Frederico Cintra" userId="ee1930f70504efdc" providerId="LiveId" clId="{EC079D1B-F9E2-460D-A1D3-505A29EA5624}" dt="2021-12-16T13:08:26.827" v="999" actId="1037"/>
          <ac:grpSpMkLst>
            <pc:docMk/>
            <pc:sldMk cId="1766369836" sldId="291"/>
            <ac:grpSpMk id="34" creationId="{8C0162EE-B5DC-4384-A379-B2B172863BD7}"/>
          </ac:grpSpMkLst>
        </pc:grpChg>
        <pc:grpChg chg="mod">
          <ac:chgData name="Frederico Cintra" userId="ee1930f70504efdc" providerId="LiveId" clId="{EC079D1B-F9E2-460D-A1D3-505A29EA5624}" dt="2021-12-16T13:08:26.827" v="999" actId="1037"/>
          <ac:grpSpMkLst>
            <pc:docMk/>
            <pc:sldMk cId="1766369836" sldId="291"/>
            <ac:grpSpMk id="36" creationId="{CDEA00E2-9246-41D1-9CAC-2BB3E687426F}"/>
          </ac:grpSpMkLst>
        </pc:grpChg>
        <pc:grpChg chg="mod">
          <ac:chgData name="Frederico Cintra" userId="ee1930f70504efdc" providerId="LiveId" clId="{EC079D1B-F9E2-460D-A1D3-505A29EA5624}" dt="2021-12-16T13:08:26.827" v="999" actId="1037"/>
          <ac:grpSpMkLst>
            <pc:docMk/>
            <pc:sldMk cId="1766369836" sldId="291"/>
            <ac:grpSpMk id="38" creationId="{4F5E2D30-299D-4036-AD8B-E2018FBB73ED}"/>
          </ac:grpSpMkLst>
        </pc:grpChg>
        <pc:grpChg chg="mod">
          <ac:chgData name="Frederico Cintra" userId="ee1930f70504efdc" providerId="LiveId" clId="{EC079D1B-F9E2-460D-A1D3-505A29EA5624}" dt="2021-12-16T13:08:26.827" v="999" actId="1037"/>
          <ac:grpSpMkLst>
            <pc:docMk/>
            <pc:sldMk cId="1766369836" sldId="291"/>
            <ac:grpSpMk id="40" creationId="{7BA6A54B-6406-4976-B449-1ADF8D44E2A8}"/>
          </ac:grpSpMkLst>
        </pc:grpChg>
        <pc:grpChg chg="mod">
          <ac:chgData name="Frederico Cintra" userId="ee1930f70504efdc" providerId="LiveId" clId="{EC079D1B-F9E2-460D-A1D3-505A29EA5624}" dt="2021-12-16T13:08:26.827" v="999" actId="1037"/>
          <ac:grpSpMkLst>
            <pc:docMk/>
            <pc:sldMk cId="1766369836" sldId="291"/>
            <ac:grpSpMk id="42" creationId="{ED113393-B1B4-4EEA-9326-AFB3EFF5845B}"/>
          </ac:grpSpMkLst>
        </pc:grpChg>
        <pc:grpChg chg="mod">
          <ac:chgData name="Frederico Cintra" userId="ee1930f70504efdc" providerId="LiveId" clId="{EC079D1B-F9E2-460D-A1D3-505A29EA5624}" dt="2021-12-16T13:08:26.827" v="999" actId="1037"/>
          <ac:grpSpMkLst>
            <pc:docMk/>
            <pc:sldMk cId="1766369836" sldId="291"/>
            <ac:grpSpMk id="44" creationId="{4E2FE06D-2B1F-465F-B88E-2A97E1F5F59A}"/>
          </ac:grpSpMkLst>
        </pc:grpChg>
        <pc:grpChg chg="mod">
          <ac:chgData name="Frederico Cintra" userId="ee1930f70504efdc" providerId="LiveId" clId="{EC079D1B-F9E2-460D-A1D3-505A29EA5624}" dt="2021-12-16T13:08:26.827" v="999" actId="1037"/>
          <ac:grpSpMkLst>
            <pc:docMk/>
            <pc:sldMk cId="1766369836" sldId="291"/>
            <ac:grpSpMk id="48" creationId="{C0833373-1516-442D-A51F-56333AF052F1}"/>
          </ac:grpSpMkLst>
        </pc:grpChg>
        <pc:grpChg chg="add mod">
          <ac:chgData name="Frederico Cintra" userId="ee1930f70504efdc" providerId="LiveId" clId="{EC079D1B-F9E2-460D-A1D3-505A29EA5624}" dt="2021-12-16T13:23:03.492" v="1055" actId="1036"/>
          <ac:grpSpMkLst>
            <pc:docMk/>
            <pc:sldMk cId="1766369836" sldId="291"/>
            <ac:grpSpMk id="51" creationId="{3DA618B4-DD63-4FF5-AE4E-BA34F5611B35}"/>
          </ac:grpSpMkLst>
        </pc:grpChg>
        <pc:grpChg chg="mod">
          <ac:chgData name="Frederico Cintra" userId="ee1930f70504efdc" providerId="LiveId" clId="{EC079D1B-F9E2-460D-A1D3-505A29EA5624}" dt="2021-12-16T13:08:26.827" v="999" actId="1037"/>
          <ac:grpSpMkLst>
            <pc:docMk/>
            <pc:sldMk cId="1766369836" sldId="291"/>
            <ac:grpSpMk id="52" creationId="{25C95437-2B85-4F9A-BAC1-77055D0A4A4E}"/>
          </ac:grpSpMkLst>
        </pc:grpChg>
        <pc:graphicFrameChg chg="add del mod">
          <ac:chgData name="Frederico Cintra" userId="ee1930f70504efdc" providerId="LiveId" clId="{EC079D1B-F9E2-460D-A1D3-505A29EA5624}" dt="2021-12-16T13:22:28.062" v="1040"/>
          <ac:graphicFrameMkLst>
            <pc:docMk/>
            <pc:sldMk cId="1766369836" sldId="291"/>
            <ac:graphicFrameMk id="3" creationId="{2B2F240F-76F4-4EB7-9722-A343F77785DA}"/>
          </ac:graphicFrameMkLst>
        </pc:graphicFrameChg>
        <pc:picChg chg="add mod">
          <ac:chgData name="Frederico Cintra" userId="ee1930f70504efdc" providerId="LiveId" clId="{EC079D1B-F9E2-460D-A1D3-505A29EA5624}" dt="2021-12-16T16:47:51.535" v="8455" actId="1076"/>
          <ac:picMkLst>
            <pc:docMk/>
            <pc:sldMk cId="1766369836" sldId="291"/>
            <ac:picMk id="4" creationId="{B7979DBD-F113-4632-A1AC-05D3DFEA6AA1}"/>
          </ac:picMkLst>
        </pc:picChg>
      </pc:sldChg>
      <pc:sldChg chg="delSp modSp add mod">
        <pc:chgData name="Frederico Cintra" userId="ee1930f70504efdc" providerId="LiveId" clId="{EC079D1B-F9E2-460D-A1D3-505A29EA5624}" dt="2021-12-16T20:21:43.323" v="8979" actId="6549"/>
        <pc:sldMkLst>
          <pc:docMk/>
          <pc:sldMk cId="3345110842" sldId="292"/>
        </pc:sldMkLst>
        <pc:spChg chg="mod">
          <ac:chgData name="Frederico Cintra" userId="ee1930f70504efdc" providerId="LiveId" clId="{EC079D1B-F9E2-460D-A1D3-505A29EA5624}" dt="2021-12-16T20:21:43.323" v="8979" actId="6549"/>
          <ac:spMkLst>
            <pc:docMk/>
            <pc:sldMk cId="3345110842" sldId="292"/>
            <ac:spMk id="16" creationId="{B7AEC378-969C-4368-91DB-D43586FE151E}"/>
          </ac:spMkLst>
        </pc:spChg>
        <pc:picChg chg="del">
          <ac:chgData name="Frederico Cintra" userId="ee1930f70504efdc" providerId="LiveId" clId="{EC079D1B-F9E2-460D-A1D3-505A29EA5624}" dt="2021-12-16T14:59:06.866" v="3726" actId="478"/>
          <ac:picMkLst>
            <pc:docMk/>
            <pc:sldMk cId="3345110842" sldId="292"/>
            <ac:picMk id="19" creationId="{C1E0EC4C-D1BA-4BF6-AD5C-4EA83E41E47A}"/>
          </ac:picMkLst>
        </pc:picChg>
      </pc:sldChg>
      <pc:sldChg chg="addSp modSp add mod">
        <pc:chgData name="Frederico Cintra" userId="ee1930f70504efdc" providerId="LiveId" clId="{EC079D1B-F9E2-460D-A1D3-505A29EA5624}" dt="2021-12-16T20:22:47.627" v="8983" actId="20577"/>
        <pc:sldMkLst>
          <pc:docMk/>
          <pc:sldMk cId="3939929297" sldId="293"/>
        </pc:sldMkLst>
        <pc:spChg chg="add mod">
          <ac:chgData name="Frederico Cintra" userId="ee1930f70504efdc" providerId="LiveId" clId="{EC079D1B-F9E2-460D-A1D3-505A29EA5624}" dt="2021-12-16T19:04:39.208" v="8910" actId="1037"/>
          <ac:spMkLst>
            <pc:docMk/>
            <pc:sldMk cId="3939929297" sldId="293"/>
            <ac:spMk id="15" creationId="{6550EA32-51C6-4ADD-BDE3-7706210FD421}"/>
          </ac:spMkLst>
        </pc:spChg>
        <pc:spChg chg="mod">
          <ac:chgData name="Frederico Cintra" userId="ee1930f70504efdc" providerId="LiveId" clId="{EC079D1B-F9E2-460D-A1D3-505A29EA5624}" dt="2021-12-16T20:22:47.627" v="8983" actId="20577"/>
          <ac:spMkLst>
            <pc:docMk/>
            <pc:sldMk cId="3939929297" sldId="293"/>
            <ac:spMk id="16" creationId="{B7AEC378-969C-4368-91DB-D43586FE151E}"/>
          </ac:spMkLst>
        </pc:spChg>
      </pc:sldChg>
      <pc:sldChg chg="add del">
        <pc:chgData name="Frederico Cintra" userId="ee1930f70504efdc" providerId="LiveId" clId="{EC079D1B-F9E2-460D-A1D3-505A29EA5624}" dt="2021-12-16T16:39:36.980" v="8207" actId="47"/>
        <pc:sldMkLst>
          <pc:docMk/>
          <pc:sldMk cId="3079817292" sldId="294"/>
        </pc:sldMkLst>
      </pc:sldChg>
      <pc:sldChg chg="add del">
        <pc:chgData name="Frederico Cintra" userId="ee1930f70504efdc" providerId="LiveId" clId="{EC079D1B-F9E2-460D-A1D3-505A29EA5624}" dt="2021-12-16T16:14:11.196" v="6044" actId="47"/>
        <pc:sldMkLst>
          <pc:docMk/>
          <pc:sldMk cId="3201281523" sldId="295"/>
        </pc:sldMkLst>
      </pc:sldChg>
      <pc:sldChg chg="delSp modSp add mod">
        <pc:chgData name="Frederico Cintra" userId="ee1930f70504efdc" providerId="LiveId" clId="{EC079D1B-F9E2-460D-A1D3-505A29EA5624}" dt="2021-12-16T16:29:27.752" v="7491" actId="20577"/>
        <pc:sldMkLst>
          <pc:docMk/>
          <pc:sldMk cId="2890111938" sldId="296"/>
        </pc:sldMkLst>
        <pc:spChg chg="del">
          <ac:chgData name="Frederico Cintra" userId="ee1930f70504efdc" providerId="LiveId" clId="{EC079D1B-F9E2-460D-A1D3-505A29EA5624}" dt="2021-12-16T16:19:36.550" v="6722" actId="478"/>
          <ac:spMkLst>
            <pc:docMk/>
            <pc:sldMk cId="2890111938" sldId="296"/>
            <ac:spMk id="15" creationId="{6550EA32-51C6-4ADD-BDE3-7706210FD421}"/>
          </ac:spMkLst>
        </pc:spChg>
        <pc:spChg chg="mod">
          <ac:chgData name="Frederico Cintra" userId="ee1930f70504efdc" providerId="LiveId" clId="{EC079D1B-F9E2-460D-A1D3-505A29EA5624}" dt="2021-12-16T16:29:27.752" v="7491" actId="20577"/>
          <ac:spMkLst>
            <pc:docMk/>
            <pc:sldMk cId="2890111938" sldId="296"/>
            <ac:spMk id="16" creationId="{B7AEC378-969C-4368-91DB-D43586FE151E}"/>
          </ac:spMkLst>
        </pc:spChg>
      </pc:sldChg>
      <pc:sldChg chg="modSp add mod">
        <pc:chgData name="Frederico Cintra" userId="ee1930f70504efdc" providerId="LiveId" clId="{EC079D1B-F9E2-460D-A1D3-505A29EA5624}" dt="2021-12-16T16:29:05.186" v="7488" actId="6549"/>
        <pc:sldMkLst>
          <pc:docMk/>
          <pc:sldMk cId="4274967093" sldId="297"/>
        </pc:sldMkLst>
        <pc:spChg chg="mod">
          <ac:chgData name="Frederico Cintra" userId="ee1930f70504efdc" providerId="LiveId" clId="{EC079D1B-F9E2-460D-A1D3-505A29EA5624}" dt="2021-12-16T16:29:05.186" v="7488" actId="6549"/>
          <ac:spMkLst>
            <pc:docMk/>
            <pc:sldMk cId="4274967093" sldId="297"/>
            <ac:spMk id="16" creationId="{B7AEC378-969C-4368-91DB-D43586FE151E}"/>
          </ac:spMkLst>
        </pc:spChg>
      </pc:sldChg>
      <pc:sldChg chg="modSp add mod">
        <pc:chgData name="Frederico Cintra" userId="ee1930f70504efdc" providerId="LiveId" clId="{EC079D1B-F9E2-460D-A1D3-505A29EA5624}" dt="2021-12-16T20:25:27.928" v="9005" actId="6549"/>
        <pc:sldMkLst>
          <pc:docMk/>
          <pc:sldMk cId="1936899808" sldId="298"/>
        </pc:sldMkLst>
        <pc:spChg chg="mod">
          <ac:chgData name="Frederico Cintra" userId="ee1930f70504efdc" providerId="LiveId" clId="{EC079D1B-F9E2-460D-A1D3-505A29EA5624}" dt="2021-12-16T20:25:27.928" v="9005" actId="6549"/>
          <ac:spMkLst>
            <pc:docMk/>
            <pc:sldMk cId="1936899808" sldId="298"/>
            <ac:spMk id="16" creationId="{B7AEC378-969C-4368-91DB-D43586FE151E}"/>
          </ac:spMkLst>
        </pc:spChg>
      </pc:sldChg>
      <pc:sldChg chg="addSp delSp modSp add mod">
        <pc:chgData name="Frederico Cintra" userId="ee1930f70504efdc" providerId="LiveId" clId="{EC079D1B-F9E2-460D-A1D3-505A29EA5624}" dt="2021-12-16T20:25:58.910" v="9012" actId="20577"/>
        <pc:sldMkLst>
          <pc:docMk/>
          <pc:sldMk cId="3591401915" sldId="299"/>
        </pc:sldMkLst>
        <pc:spChg chg="mod">
          <ac:chgData name="Frederico Cintra" userId="ee1930f70504efdc" providerId="LiveId" clId="{EC079D1B-F9E2-460D-A1D3-505A29EA5624}" dt="2021-12-16T20:25:58.910" v="9012" actId="20577"/>
          <ac:spMkLst>
            <pc:docMk/>
            <pc:sldMk cId="3591401915" sldId="299"/>
            <ac:spMk id="16" creationId="{B7AEC378-969C-4368-91DB-D43586FE151E}"/>
          </ac:spMkLst>
        </pc:spChg>
        <pc:picChg chg="add mod">
          <ac:chgData name="Frederico Cintra" userId="ee1930f70504efdc" providerId="LiveId" clId="{EC079D1B-F9E2-460D-A1D3-505A29EA5624}" dt="2021-12-16T16:46:21.353" v="8439" actId="14100"/>
          <ac:picMkLst>
            <pc:docMk/>
            <pc:sldMk cId="3591401915" sldId="299"/>
            <ac:picMk id="3" creationId="{5A3271CB-508B-4335-BBB8-EC348DC47536}"/>
          </ac:picMkLst>
        </pc:picChg>
        <pc:picChg chg="add del mod">
          <ac:chgData name="Frederico Cintra" userId="ee1930f70504efdc" providerId="LiveId" clId="{EC079D1B-F9E2-460D-A1D3-505A29EA5624}" dt="2021-12-16T16:46:21.353" v="8439" actId="14100"/>
          <ac:picMkLst>
            <pc:docMk/>
            <pc:sldMk cId="3591401915" sldId="299"/>
            <ac:picMk id="4" creationId="{00000000-0000-0000-0000-000000000000}"/>
          </ac:picMkLst>
        </pc:picChg>
        <pc:picChg chg="add del mod">
          <ac:chgData name="Frederico Cintra" userId="ee1930f70504efdc" providerId="LiveId" clId="{EC079D1B-F9E2-460D-A1D3-505A29EA5624}" dt="2021-12-16T16:44:52.192" v="8418" actId="22"/>
          <ac:picMkLst>
            <pc:docMk/>
            <pc:sldMk cId="3591401915" sldId="299"/>
            <ac:picMk id="18" creationId="{9D3A89E0-9ECB-4054-94D6-4C2550729C3E}"/>
          </ac:picMkLst>
        </pc:picChg>
        <pc:picChg chg="add mod">
          <ac:chgData name="Frederico Cintra" userId="ee1930f70504efdc" providerId="LiveId" clId="{EC079D1B-F9E2-460D-A1D3-505A29EA5624}" dt="2021-12-16T16:46:34.146" v="8446" actId="1035"/>
          <ac:picMkLst>
            <pc:docMk/>
            <pc:sldMk cId="3591401915" sldId="299"/>
            <ac:picMk id="20" creationId="{1DB1D836-2B79-4DD1-B0A5-BA0E251E05EA}"/>
          </ac:picMkLst>
        </pc:picChg>
      </pc:sldChg>
      <pc:sldChg chg="add del">
        <pc:chgData name="Frederico Cintra" userId="ee1930f70504efdc" providerId="LiveId" clId="{EC079D1B-F9E2-460D-A1D3-505A29EA5624}" dt="2021-12-16T20:26:22.851" v="9013" actId="47"/>
        <pc:sldMkLst>
          <pc:docMk/>
          <pc:sldMk cId="1467398510" sldId="300"/>
        </pc:sldMkLst>
      </pc:sldChg>
      <pc:sldChg chg="addSp delSp modSp add mod">
        <pc:chgData name="Frederico Cintra" userId="ee1930f70504efdc" providerId="LiveId" clId="{EC079D1B-F9E2-460D-A1D3-505A29EA5624}" dt="2021-12-16T19:11:28.164" v="8958" actId="6549"/>
        <pc:sldMkLst>
          <pc:docMk/>
          <pc:sldMk cId="4030873851" sldId="301"/>
        </pc:sldMkLst>
        <pc:spChg chg="mod">
          <ac:chgData name="Frederico Cintra" userId="ee1930f70504efdc" providerId="LiveId" clId="{EC079D1B-F9E2-460D-A1D3-505A29EA5624}" dt="2021-12-16T19:11:28.164" v="8958" actId="6549"/>
          <ac:spMkLst>
            <pc:docMk/>
            <pc:sldMk cId="4030873851" sldId="301"/>
            <ac:spMk id="4" creationId="{00000000-0000-0000-0000-000000000000}"/>
          </ac:spMkLst>
        </pc:spChg>
        <pc:spChg chg="add mod">
          <ac:chgData name="Frederico Cintra" userId="ee1930f70504efdc" providerId="LiveId" clId="{EC079D1B-F9E2-460D-A1D3-505A29EA5624}" dt="2021-12-16T19:03:07.557" v="8899" actId="1076"/>
          <ac:spMkLst>
            <pc:docMk/>
            <pc:sldMk cId="4030873851" sldId="301"/>
            <ac:spMk id="5" creationId="{14B4B245-36F4-4785-AB63-A2296867183B}"/>
          </ac:spMkLst>
        </pc:spChg>
        <pc:spChg chg="del mod">
          <ac:chgData name="Frederico Cintra" userId="ee1930f70504efdc" providerId="LiveId" clId="{EC079D1B-F9E2-460D-A1D3-505A29EA5624}" dt="2021-12-16T17:35:49.645" v="8872"/>
          <ac:spMkLst>
            <pc:docMk/>
            <pc:sldMk cId="4030873851" sldId="301"/>
            <ac:spMk id="9" creationId="{DBA7F2AD-FEBB-4D8A-B109-399C29973730}"/>
          </ac:spMkLst>
        </pc:spChg>
        <pc:picChg chg="del">
          <ac:chgData name="Frederico Cintra" userId="ee1930f70504efdc" providerId="LiveId" clId="{EC079D1B-F9E2-460D-A1D3-505A29EA5624}" dt="2021-12-16T17:34:53.572" v="8864" actId="478"/>
          <ac:picMkLst>
            <pc:docMk/>
            <pc:sldMk cId="4030873851" sldId="301"/>
            <ac:picMk id="8" creationId="{FCAADF46-0A37-4DAD-ADA9-6378F3B6B9C8}"/>
          </ac:picMkLst>
        </pc:picChg>
      </pc:sldChg>
      <pc:sldChg chg="modSp add mod">
        <pc:chgData name="Frederico Cintra" userId="ee1930f70504efdc" providerId="LiveId" clId="{EC079D1B-F9E2-460D-A1D3-505A29EA5624}" dt="2021-12-16T20:23:43.237" v="8998" actId="1076"/>
        <pc:sldMkLst>
          <pc:docMk/>
          <pc:sldMk cId="1984070266" sldId="302"/>
        </pc:sldMkLst>
        <pc:spChg chg="mod">
          <ac:chgData name="Frederico Cintra" userId="ee1930f70504efdc" providerId="LiveId" clId="{EC079D1B-F9E2-460D-A1D3-505A29EA5624}" dt="2021-12-16T19:01:52.030" v="8889" actId="1076"/>
          <ac:spMkLst>
            <pc:docMk/>
            <pc:sldMk cId="1984070266" sldId="302"/>
            <ac:spMk id="5" creationId="{00000000-0000-0000-0000-000000000000}"/>
          </ac:spMkLst>
        </pc:spChg>
        <pc:spChg chg="mod">
          <ac:chgData name="Frederico Cintra" userId="ee1930f70504efdc" providerId="LiveId" clId="{EC079D1B-F9E2-460D-A1D3-505A29EA5624}" dt="2021-12-16T19:01:52.030" v="8889" actId="1076"/>
          <ac:spMkLst>
            <pc:docMk/>
            <pc:sldMk cId="1984070266" sldId="302"/>
            <ac:spMk id="6" creationId="{00000000-0000-0000-0000-000000000000}"/>
          </ac:spMkLst>
        </pc:spChg>
        <pc:spChg chg="mod">
          <ac:chgData name="Frederico Cintra" userId="ee1930f70504efdc" providerId="LiveId" clId="{EC079D1B-F9E2-460D-A1D3-505A29EA5624}" dt="2021-12-16T19:01:52.030" v="8889" actId="1076"/>
          <ac:spMkLst>
            <pc:docMk/>
            <pc:sldMk cId="1984070266" sldId="302"/>
            <ac:spMk id="7" creationId="{00000000-0000-0000-0000-000000000000}"/>
          </ac:spMkLst>
        </pc:spChg>
        <pc:spChg chg="mod">
          <ac:chgData name="Frederico Cintra" userId="ee1930f70504efdc" providerId="LiveId" clId="{EC079D1B-F9E2-460D-A1D3-505A29EA5624}" dt="2021-12-16T19:01:52.030" v="8889" actId="1076"/>
          <ac:spMkLst>
            <pc:docMk/>
            <pc:sldMk cId="1984070266" sldId="302"/>
            <ac:spMk id="8" creationId="{00000000-0000-0000-0000-000000000000}"/>
          </ac:spMkLst>
        </pc:spChg>
        <pc:spChg chg="mod">
          <ac:chgData name="Frederico Cintra" userId="ee1930f70504efdc" providerId="LiveId" clId="{EC079D1B-F9E2-460D-A1D3-505A29EA5624}" dt="2021-12-16T20:23:43.237" v="8998" actId="1076"/>
          <ac:spMkLst>
            <pc:docMk/>
            <pc:sldMk cId="1984070266" sldId="302"/>
            <ac:spMk id="15" creationId="{6550EA32-51C6-4ADD-BDE3-7706210FD421}"/>
          </ac:spMkLst>
        </pc:spChg>
        <pc:spChg chg="mod">
          <ac:chgData name="Frederico Cintra" userId="ee1930f70504efdc" providerId="LiveId" clId="{EC079D1B-F9E2-460D-A1D3-505A29EA5624}" dt="2021-12-16T19:02:02.085" v="8890" actId="1076"/>
          <ac:spMkLst>
            <pc:docMk/>
            <pc:sldMk cId="1984070266" sldId="302"/>
            <ac:spMk id="16" creationId="{B7AEC378-969C-4368-91DB-D43586FE151E}"/>
          </ac:spMkLst>
        </pc:spChg>
        <pc:grpChg chg="mod">
          <ac:chgData name="Frederico Cintra" userId="ee1930f70504efdc" providerId="LiveId" clId="{EC079D1B-F9E2-460D-A1D3-505A29EA5624}" dt="2021-12-16T19:01:52.030" v="8889" actId="1076"/>
          <ac:grpSpMkLst>
            <pc:docMk/>
            <pc:sldMk cId="1984070266" sldId="302"/>
            <ac:grpSpMk id="9" creationId="{00000000-0000-0000-0000-000000000000}"/>
          </ac:grpSpMkLst>
        </pc:grpChg>
        <pc:grpChg chg="mod">
          <ac:chgData name="Frederico Cintra" userId="ee1930f70504efdc" providerId="LiveId" clId="{EC079D1B-F9E2-460D-A1D3-505A29EA5624}" dt="2021-12-16T19:01:52.030" v="8889" actId="1076"/>
          <ac:grpSpMkLst>
            <pc:docMk/>
            <pc:sldMk cId="1984070266" sldId="302"/>
            <ac:grpSpMk id="11" creationId="{00000000-0000-0000-0000-000000000000}"/>
          </ac:grpSpMkLst>
        </pc:grpChg>
        <pc:grpChg chg="mod">
          <ac:chgData name="Frederico Cintra" userId="ee1930f70504efdc" providerId="LiveId" clId="{EC079D1B-F9E2-460D-A1D3-505A29EA5624}" dt="2021-12-16T19:01:52.030" v="8889" actId="1076"/>
          <ac:grpSpMkLst>
            <pc:docMk/>
            <pc:sldMk cId="1984070266" sldId="302"/>
            <ac:grpSpMk id="13" creationId="{00000000-0000-0000-0000-000000000000}"/>
          </ac:grpSpMkLst>
        </pc:grpChg>
        <pc:picChg chg="mod">
          <ac:chgData name="Frederico Cintra" userId="ee1930f70504efdc" providerId="LiveId" clId="{EC079D1B-F9E2-460D-A1D3-505A29EA5624}" dt="2021-12-16T19:01:52.030" v="8889" actId="1076"/>
          <ac:picMkLst>
            <pc:docMk/>
            <pc:sldMk cId="1984070266" sldId="302"/>
            <ac:picMk id="4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F8E8D2-74D8-4722-97E1-AF5065E8A3A9}" type="datetimeFigureOut">
              <a:rPr lang="pt-BR" smtClean="0"/>
              <a:t>02/10/2023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180215-75DD-4C72-8897-E174E9893A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0125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74" r="74"/>
          <a:stretch>
            <a:fillRect/>
          </a:stretch>
        </p:blipFill>
        <p:spPr>
          <a:xfrm>
            <a:off x="0" y="-38100"/>
            <a:ext cx="18288000" cy="1028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t="11521" b="62762"/>
          <a:stretch>
            <a:fillRect/>
          </a:stretch>
        </p:blipFill>
        <p:spPr>
          <a:xfrm>
            <a:off x="11807007" y="1028700"/>
            <a:ext cx="5452293" cy="1982903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1FC99793-4838-0862-10F7-BAB360068D59}"/>
              </a:ext>
            </a:extLst>
          </p:cNvPr>
          <p:cNvSpPr txBox="1">
            <a:spLocks/>
          </p:cNvSpPr>
          <p:nvPr/>
        </p:nvSpPr>
        <p:spPr>
          <a:xfrm>
            <a:off x="3200400" y="3011602"/>
            <a:ext cx="12192000" cy="4263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7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Gestão Patrimonial</a:t>
            </a:r>
            <a:endParaRPr lang="pt-BR" sz="72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0058400" y="-357832"/>
            <a:ext cx="16002588" cy="10668392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 rot="7778792">
            <a:off x="-4665253" y="2026408"/>
            <a:ext cx="7394561" cy="0"/>
          </a:xfrm>
          <a:prstGeom prst="line">
            <a:avLst/>
          </a:prstGeom>
          <a:ln w="47625" cap="rnd">
            <a:solidFill>
              <a:srgbClr val="294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6" name="AutoShape 6"/>
          <p:cNvSpPr/>
          <p:nvPr/>
        </p:nvSpPr>
        <p:spPr>
          <a:xfrm rot="2700000">
            <a:off x="-3864696" y="3432483"/>
            <a:ext cx="11472096" cy="0"/>
          </a:xfrm>
          <a:prstGeom prst="line">
            <a:avLst/>
          </a:prstGeom>
          <a:ln w="47625" cap="rnd">
            <a:solidFill>
              <a:srgbClr val="294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7" name="AutoShape 7"/>
          <p:cNvSpPr/>
          <p:nvPr/>
        </p:nvSpPr>
        <p:spPr>
          <a:xfrm flipV="1">
            <a:off x="-3769527" y="1333500"/>
            <a:ext cx="9484527" cy="84557"/>
          </a:xfrm>
          <a:prstGeom prst="line">
            <a:avLst/>
          </a:prstGeom>
          <a:ln w="47625" cap="rnd">
            <a:solidFill>
              <a:srgbClr val="294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8" name="AutoShape 8"/>
          <p:cNvSpPr/>
          <p:nvPr/>
        </p:nvSpPr>
        <p:spPr>
          <a:xfrm rot="6665348">
            <a:off x="-3275958" y="5178822"/>
            <a:ext cx="11900897" cy="0"/>
          </a:xfrm>
          <a:prstGeom prst="line">
            <a:avLst/>
          </a:prstGeom>
          <a:ln w="47625" cap="rnd">
            <a:solidFill>
              <a:srgbClr val="294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9" name="Group 9"/>
          <p:cNvGrpSpPr/>
          <p:nvPr/>
        </p:nvGrpSpPr>
        <p:grpSpPr>
          <a:xfrm>
            <a:off x="4007413" y="1265832"/>
            <a:ext cx="264363" cy="264363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94132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460904" y="1199157"/>
            <a:ext cx="264363" cy="264363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94132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2797792" y="4412143"/>
            <a:ext cx="264363" cy="264363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94132"/>
            </a:solidFill>
          </p:spPr>
          <p:txBody>
            <a:bodyPr/>
            <a:lstStyle/>
            <a:p>
              <a:endParaRPr lang="pt-BR"/>
            </a:p>
          </p:txBody>
        </p:sp>
      </p:grpSp>
      <p:pic>
        <p:nvPicPr>
          <p:cNvPr id="17" name="Imagem 16" descr="Logotipo&#10;&#10;Descrição gerada automaticamente">
            <a:extLst>
              <a:ext uri="{FF2B5EF4-FFF2-40B4-BE49-F238E27FC236}">
                <a16:creationId xmlns:a16="http://schemas.microsoft.com/office/drawing/2014/main" id="{806325A2-6DEF-41E1-9185-E240727733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69" b="24920"/>
          <a:stretch/>
        </p:blipFill>
        <p:spPr>
          <a:xfrm>
            <a:off x="15669547" y="9454345"/>
            <a:ext cx="2398354" cy="69102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6498AF8-79A0-6B4F-F3F8-4C1913F5F427}"/>
              </a:ext>
            </a:extLst>
          </p:cNvPr>
          <p:cNvSpPr txBox="1"/>
          <p:nvPr/>
        </p:nvSpPr>
        <p:spPr>
          <a:xfrm>
            <a:off x="7668521" y="960279"/>
            <a:ext cx="94688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>
                <a:latin typeface="RNS Camelia Black" panose="00000A00000000000000" pitchFamily="50" charset="0"/>
              </a:rPr>
              <a:t>Conscientizando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CA0042A-6079-46EA-D6A4-21C82EC0DF61}"/>
              </a:ext>
            </a:extLst>
          </p:cNvPr>
          <p:cNvSpPr txBox="1"/>
          <p:nvPr/>
        </p:nvSpPr>
        <p:spPr>
          <a:xfrm>
            <a:off x="6934200" y="2857360"/>
            <a:ext cx="10591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RNS Camelia Black" panose="00000A00000000000000" pitchFamily="50" charset="0"/>
              </a:rPr>
              <a:t>Entender a necessidade do cliente é o primeiro passo porque é impossível vender algo para alguém que nem sabe que precisa</a:t>
            </a:r>
          </a:p>
          <a:p>
            <a:endParaRPr lang="pt-BR" sz="3200" b="1" dirty="0">
              <a:latin typeface="RNS Camelia Black" panose="00000A00000000000000" pitchFamily="50" charset="0"/>
            </a:endParaRPr>
          </a:p>
          <a:p>
            <a:endParaRPr lang="pt-BR" sz="3200" b="1" dirty="0">
              <a:latin typeface="RNS Camelia Black" panose="00000A00000000000000" pitchFamily="50" charset="0"/>
            </a:endParaRPr>
          </a:p>
          <a:p>
            <a:r>
              <a:rPr lang="pt-BR" sz="3200" b="1" dirty="0">
                <a:latin typeface="RNS Camelia Black" panose="00000A00000000000000" pitchFamily="50" charset="0"/>
              </a:rPr>
              <a:t>Se o processo de compra é um processo racional definido por uma decisão emocional, então o processo de venda é construído para atender esse fluxo de tomada de decisão</a:t>
            </a:r>
          </a:p>
        </p:txBody>
      </p:sp>
    </p:spTree>
    <p:extLst>
      <p:ext uri="{BB962C8B-B14F-4D97-AF65-F5344CB8AC3E}">
        <p14:creationId xmlns:p14="http://schemas.microsoft.com/office/powerpoint/2010/main" val="4000680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0058400" y="-357832"/>
            <a:ext cx="16002588" cy="10668392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 rot="7778792">
            <a:off x="-4665253" y="2026408"/>
            <a:ext cx="7394561" cy="0"/>
          </a:xfrm>
          <a:prstGeom prst="line">
            <a:avLst/>
          </a:prstGeom>
          <a:ln w="47625" cap="rnd">
            <a:solidFill>
              <a:srgbClr val="294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6" name="AutoShape 6"/>
          <p:cNvSpPr/>
          <p:nvPr/>
        </p:nvSpPr>
        <p:spPr>
          <a:xfrm rot="2700000">
            <a:off x="-3864696" y="3432483"/>
            <a:ext cx="11472096" cy="0"/>
          </a:xfrm>
          <a:prstGeom prst="line">
            <a:avLst/>
          </a:prstGeom>
          <a:ln w="47625" cap="rnd">
            <a:solidFill>
              <a:srgbClr val="294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7" name="AutoShape 7"/>
          <p:cNvSpPr/>
          <p:nvPr/>
        </p:nvSpPr>
        <p:spPr>
          <a:xfrm flipV="1">
            <a:off x="-3769527" y="1333500"/>
            <a:ext cx="9484527" cy="84557"/>
          </a:xfrm>
          <a:prstGeom prst="line">
            <a:avLst/>
          </a:prstGeom>
          <a:ln w="47625" cap="rnd">
            <a:solidFill>
              <a:srgbClr val="294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8" name="AutoShape 8"/>
          <p:cNvSpPr/>
          <p:nvPr/>
        </p:nvSpPr>
        <p:spPr>
          <a:xfrm rot="6665348">
            <a:off x="-3275958" y="5178822"/>
            <a:ext cx="11900897" cy="0"/>
          </a:xfrm>
          <a:prstGeom prst="line">
            <a:avLst/>
          </a:prstGeom>
          <a:ln w="47625" cap="rnd">
            <a:solidFill>
              <a:srgbClr val="294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9" name="Group 9"/>
          <p:cNvGrpSpPr/>
          <p:nvPr/>
        </p:nvGrpSpPr>
        <p:grpSpPr>
          <a:xfrm>
            <a:off x="4007413" y="1265832"/>
            <a:ext cx="264363" cy="264363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94132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460904" y="1199157"/>
            <a:ext cx="264363" cy="264363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94132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2797792" y="4412143"/>
            <a:ext cx="264363" cy="264363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94132"/>
            </a:solidFill>
          </p:spPr>
          <p:txBody>
            <a:bodyPr/>
            <a:lstStyle/>
            <a:p>
              <a:endParaRPr lang="pt-BR"/>
            </a:p>
          </p:txBody>
        </p:sp>
      </p:grpSp>
      <p:pic>
        <p:nvPicPr>
          <p:cNvPr id="17" name="Imagem 16" descr="Logotipo&#10;&#10;Descrição gerada automaticamente">
            <a:extLst>
              <a:ext uri="{FF2B5EF4-FFF2-40B4-BE49-F238E27FC236}">
                <a16:creationId xmlns:a16="http://schemas.microsoft.com/office/drawing/2014/main" id="{806325A2-6DEF-41E1-9185-E240727733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69" b="24920"/>
          <a:stretch/>
        </p:blipFill>
        <p:spPr>
          <a:xfrm>
            <a:off x="15669547" y="9454345"/>
            <a:ext cx="2398354" cy="69102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6498AF8-79A0-6B4F-F3F8-4C1913F5F427}"/>
              </a:ext>
            </a:extLst>
          </p:cNvPr>
          <p:cNvSpPr txBox="1"/>
          <p:nvPr/>
        </p:nvSpPr>
        <p:spPr>
          <a:xfrm>
            <a:off x="7668521" y="960279"/>
            <a:ext cx="94688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>
                <a:latin typeface="RNS Camelia Black" panose="00000A00000000000000" pitchFamily="50" charset="0"/>
              </a:rPr>
              <a:t>Conscientizando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CA0042A-6079-46EA-D6A4-21C82EC0DF61}"/>
              </a:ext>
            </a:extLst>
          </p:cNvPr>
          <p:cNvSpPr txBox="1"/>
          <p:nvPr/>
        </p:nvSpPr>
        <p:spPr>
          <a:xfrm>
            <a:off x="6934200" y="2375768"/>
            <a:ext cx="105918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RNS Camelia Black" panose="00000A00000000000000" pitchFamily="50" charset="0"/>
              </a:rPr>
              <a:t>Processo de venda:</a:t>
            </a:r>
          </a:p>
          <a:p>
            <a:endParaRPr lang="pt-BR" sz="3200" b="1" dirty="0">
              <a:latin typeface="RNS Camelia Black" panose="00000A00000000000000" pitchFamily="50" charset="0"/>
            </a:endParaRPr>
          </a:p>
          <a:p>
            <a:r>
              <a:rPr lang="pt-BR" sz="3200" b="1" dirty="0">
                <a:latin typeface="RNS Camelia Black" panose="00000A00000000000000" pitchFamily="50" charset="0"/>
              </a:rPr>
              <a:t>1) Agendamento da reunião sem falar de seguro, apenas gestão patrimonial, gestão de riscos, planejamento financeiro, </a:t>
            </a:r>
            <a:r>
              <a:rPr lang="pt-BR" sz="3200" b="1" dirty="0" err="1">
                <a:latin typeface="RNS Camelia Black" panose="00000A00000000000000" pitchFamily="50" charset="0"/>
              </a:rPr>
              <a:t>etc</a:t>
            </a:r>
            <a:endParaRPr lang="pt-BR" sz="3200" b="1" dirty="0">
              <a:latin typeface="RNS Camelia Black" panose="00000A00000000000000" pitchFamily="50" charset="0"/>
            </a:endParaRPr>
          </a:p>
          <a:p>
            <a:endParaRPr lang="pt-BR" sz="3200" b="1" dirty="0">
              <a:latin typeface="RNS Camelia Black" panose="00000A00000000000000" pitchFamily="50" charset="0"/>
            </a:endParaRPr>
          </a:p>
          <a:p>
            <a:r>
              <a:rPr lang="pt-BR" sz="3200" b="1" dirty="0">
                <a:latin typeface="RNS Camelia Black" panose="00000A00000000000000" pitchFamily="50" charset="0"/>
              </a:rPr>
              <a:t>2) Realização da reunião com o objetivo de levantar informações para conscientizá-lo racionalmente da sua necessidade</a:t>
            </a:r>
          </a:p>
          <a:p>
            <a:endParaRPr lang="pt-BR" sz="3200" b="1" dirty="0">
              <a:latin typeface="RNS Camelia Black" panose="00000A00000000000000" pitchFamily="50" charset="0"/>
            </a:endParaRPr>
          </a:p>
          <a:p>
            <a:r>
              <a:rPr lang="pt-BR" sz="3200" b="1" dirty="0">
                <a:latin typeface="RNS Camelia Black" panose="00000A00000000000000" pitchFamily="50" charset="0"/>
              </a:rPr>
              <a:t>3) Realização da segunda reunião com o objetivo de impactar emocionalmente o cliente para que ele tome a decisão de fazer o seguro </a:t>
            </a:r>
          </a:p>
        </p:txBody>
      </p:sp>
    </p:spTree>
    <p:extLst>
      <p:ext uri="{BB962C8B-B14F-4D97-AF65-F5344CB8AC3E}">
        <p14:creationId xmlns:p14="http://schemas.microsoft.com/office/powerpoint/2010/main" val="988553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0058400" y="-357832"/>
            <a:ext cx="16002588" cy="10668392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 rot="7778792">
            <a:off x="-4665253" y="2026408"/>
            <a:ext cx="7394561" cy="0"/>
          </a:xfrm>
          <a:prstGeom prst="line">
            <a:avLst/>
          </a:prstGeom>
          <a:ln w="47625" cap="rnd">
            <a:solidFill>
              <a:srgbClr val="294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6" name="AutoShape 6"/>
          <p:cNvSpPr/>
          <p:nvPr/>
        </p:nvSpPr>
        <p:spPr>
          <a:xfrm rot="2700000">
            <a:off x="-3864696" y="3432483"/>
            <a:ext cx="11472096" cy="0"/>
          </a:xfrm>
          <a:prstGeom prst="line">
            <a:avLst/>
          </a:prstGeom>
          <a:ln w="47625" cap="rnd">
            <a:solidFill>
              <a:srgbClr val="294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7" name="AutoShape 7"/>
          <p:cNvSpPr/>
          <p:nvPr/>
        </p:nvSpPr>
        <p:spPr>
          <a:xfrm flipV="1">
            <a:off x="-3769527" y="1333500"/>
            <a:ext cx="9484527" cy="84557"/>
          </a:xfrm>
          <a:prstGeom prst="line">
            <a:avLst/>
          </a:prstGeom>
          <a:ln w="47625" cap="rnd">
            <a:solidFill>
              <a:srgbClr val="294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8" name="AutoShape 8"/>
          <p:cNvSpPr/>
          <p:nvPr/>
        </p:nvSpPr>
        <p:spPr>
          <a:xfrm rot="6665348">
            <a:off x="-3275958" y="5178822"/>
            <a:ext cx="11900897" cy="0"/>
          </a:xfrm>
          <a:prstGeom prst="line">
            <a:avLst/>
          </a:prstGeom>
          <a:ln w="47625" cap="rnd">
            <a:solidFill>
              <a:srgbClr val="294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9" name="Group 9"/>
          <p:cNvGrpSpPr/>
          <p:nvPr/>
        </p:nvGrpSpPr>
        <p:grpSpPr>
          <a:xfrm>
            <a:off x="4007413" y="1265832"/>
            <a:ext cx="264363" cy="264363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94132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460904" y="1199157"/>
            <a:ext cx="264363" cy="264363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94132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2797792" y="4412143"/>
            <a:ext cx="264363" cy="264363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94132"/>
            </a:solidFill>
          </p:spPr>
          <p:txBody>
            <a:bodyPr/>
            <a:lstStyle/>
            <a:p>
              <a:endParaRPr lang="pt-BR"/>
            </a:p>
          </p:txBody>
        </p:sp>
      </p:grpSp>
      <p:pic>
        <p:nvPicPr>
          <p:cNvPr id="17" name="Imagem 16" descr="Logotipo&#10;&#10;Descrição gerada automaticamente">
            <a:extLst>
              <a:ext uri="{FF2B5EF4-FFF2-40B4-BE49-F238E27FC236}">
                <a16:creationId xmlns:a16="http://schemas.microsoft.com/office/drawing/2014/main" id="{806325A2-6DEF-41E1-9185-E240727733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69" b="24920"/>
          <a:stretch/>
        </p:blipFill>
        <p:spPr>
          <a:xfrm>
            <a:off x="15669547" y="9454345"/>
            <a:ext cx="2398354" cy="69102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6498AF8-79A0-6B4F-F3F8-4C1913F5F427}"/>
              </a:ext>
            </a:extLst>
          </p:cNvPr>
          <p:cNvSpPr txBox="1"/>
          <p:nvPr/>
        </p:nvSpPr>
        <p:spPr>
          <a:xfrm>
            <a:off x="7633541" y="850333"/>
            <a:ext cx="8002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>
                <a:latin typeface="RNS Camelia Black" panose="00000A00000000000000" pitchFamily="50" charset="0"/>
              </a:rPr>
              <a:t>Na prática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C1F50D0D-E167-AC90-AA3C-BB2E4897111A}"/>
              </a:ext>
            </a:extLst>
          </p:cNvPr>
          <p:cNvSpPr txBox="1"/>
          <p:nvPr/>
        </p:nvSpPr>
        <p:spPr>
          <a:xfrm>
            <a:off x="6929154" y="3038864"/>
            <a:ext cx="1089983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2800" b="0" i="0" u="none" strike="noStrike" baseline="0" dirty="0">
                <a:solidFill>
                  <a:srgbClr val="0563C2"/>
                </a:solidFill>
                <a:latin typeface="Calibri" panose="020F0502020204030204" pitchFamily="34" charset="0"/>
              </a:rPr>
              <a:t>https://www.youtube.com/watch?v=EKbwjDn0DBM</a:t>
            </a:r>
          </a:p>
          <a:p>
            <a:pPr algn="l"/>
            <a:r>
              <a:rPr lang="pt-BR" sz="2800" b="0" i="0" u="none" strike="noStrike" baseline="0" dirty="0">
                <a:solidFill>
                  <a:srgbClr val="0563C2"/>
                </a:solidFill>
                <a:latin typeface="Calibri" panose="020F0502020204030204" pitchFamily="34" charset="0"/>
              </a:rPr>
              <a:t>https://www.youtube.com/watch?v=17NFOgIXWwY</a:t>
            </a:r>
            <a:endParaRPr lang="pt-BR" sz="2800" dirty="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385D85BB-1906-42E5-A6D0-B7B1DFC18A8B}"/>
              </a:ext>
            </a:extLst>
          </p:cNvPr>
          <p:cNvSpPr txBox="1"/>
          <p:nvPr/>
        </p:nvSpPr>
        <p:spPr>
          <a:xfrm>
            <a:off x="6934200" y="5524500"/>
            <a:ext cx="662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RNS Camelia Black" panose="00000A00000000000000" pitchFamily="50" charset="0"/>
              </a:rPr>
              <a:t>Caso 1 – Cliente que não quis fazer</a:t>
            </a:r>
          </a:p>
          <a:p>
            <a:r>
              <a:rPr lang="pt-BR" sz="3200" b="1" dirty="0">
                <a:latin typeface="RNS Camelia Black" panose="00000A00000000000000" pitchFamily="50" charset="0"/>
              </a:rPr>
              <a:t>Caso 2 – Benefício Marcel</a:t>
            </a:r>
          </a:p>
        </p:txBody>
      </p:sp>
    </p:spTree>
    <p:extLst>
      <p:ext uri="{BB962C8B-B14F-4D97-AF65-F5344CB8AC3E}">
        <p14:creationId xmlns:p14="http://schemas.microsoft.com/office/powerpoint/2010/main" val="3215776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74" r="74"/>
          <a:stretch>
            <a:fillRect/>
          </a:stretch>
        </p:blipFill>
        <p:spPr>
          <a:xfrm>
            <a:off x="12032" y="0"/>
            <a:ext cx="18288000" cy="1028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t="11521" b="62762"/>
          <a:stretch>
            <a:fillRect/>
          </a:stretch>
        </p:blipFill>
        <p:spPr>
          <a:xfrm>
            <a:off x="11807007" y="1028700"/>
            <a:ext cx="5452293" cy="1982903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CC129D1E-CA31-CDA0-D3DA-F73907074276}"/>
              </a:ext>
            </a:extLst>
          </p:cNvPr>
          <p:cNvSpPr txBox="1"/>
          <p:nvPr/>
        </p:nvSpPr>
        <p:spPr>
          <a:xfrm>
            <a:off x="1295400" y="4543335"/>
            <a:ext cx="1607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Legal, mas como levo isso pro cliente?</a:t>
            </a:r>
            <a:endParaRPr lang="pt-BR" sz="8000" b="1" dirty="0">
              <a:solidFill>
                <a:schemeClr val="bg1"/>
              </a:solidFill>
              <a:latin typeface="RNS Camelia Black" panose="00000A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097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0058400" y="-357832"/>
            <a:ext cx="16002588" cy="10668392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 rot="7778792">
            <a:off x="-4665253" y="2026408"/>
            <a:ext cx="7394561" cy="0"/>
          </a:xfrm>
          <a:prstGeom prst="line">
            <a:avLst/>
          </a:prstGeom>
          <a:ln w="47625" cap="rnd">
            <a:solidFill>
              <a:srgbClr val="294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6" name="AutoShape 6"/>
          <p:cNvSpPr/>
          <p:nvPr/>
        </p:nvSpPr>
        <p:spPr>
          <a:xfrm rot="2700000">
            <a:off x="-3864696" y="3432483"/>
            <a:ext cx="11472096" cy="0"/>
          </a:xfrm>
          <a:prstGeom prst="line">
            <a:avLst/>
          </a:prstGeom>
          <a:ln w="47625" cap="rnd">
            <a:solidFill>
              <a:srgbClr val="294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7" name="AutoShape 7"/>
          <p:cNvSpPr/>
          <p:nvPr/>
        </p:nvSpPr>
        <p:spPr>
          <a:xfrm flipV="1">
            <a:off x="-3769527" y="1333500"/>
            <a:ext cx="9484527" cy="84557"/>
          </a:xfrm>
          <a:prstGeom prst="line">
            <a:avLst/>
          </a:prstGeom>
          <a:ln w="47625" cap="rnd">
            <a:solidFill>
              <a:srgbClr val="294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8" name="AutoShape 8"/>
          <p:cNvSpPr/>
          <p:nvPr/>
        </p:nvSpPr>
        <p:spPr>
          <a:xfrm rot="6665348">
            <a:off x="-3275958" y="5178822"/>
            <a:ext cx="11900897" cy="0"/>
          </a:xfrm>
          <a:prstGeom prst="line">
            <a:avLst/>
          </a:prstGeom>
          <a:ln w="47625" cap="rnd">
            <a:solidFill>
              <a:srgbClr val="294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9" name="Group 9"/>
          <p:cNvGrpSpPr/>
          <p:nvPr/>
        </p:nvGrpSpPr>
        <p:grpSpPr>
          <a:xfrm>
            <a:off x="4007413" y="1265832"/>
            <a:ext cx="264363" cy="264363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94132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460904" y="1199157"/>
            <a:ext cx="264363" cy="264363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94132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2797792" y="4412143"/>
            <a:ext cx="264363" cy="264363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94132"/>
            </a:solidFill>
          </p:spPr>
          <p:txBody>
            <a:bodyPr/>
            <a:lstStyle/>
            <a:p>
              <a:endParaRPr lang="pt-BR"/>
            </a:p>
          </p:txBody>
        </p:sp>
      </p:grpSp>
      <p:pic>
        <p:nvPicPr>
          <p:cNvPr id="17" name="Imagem 16" descr="Logotipo&#10;&#10;Descrição gerada automaticamente">
            <a:extLst>
              <a:ext uri="{FF2B5EF4-FFF2-40B4-BE49-F238E27FC236}">
                <a16:creationId xmlns:a16="http://schemas.microsoft.com/office/drawing/2014/main" id="{806325A2-6DEF-41E1-9185-E240727733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69" b="24920"/>
          <a:stretch/>
        </p:blipFill>
        <p:spPr>
          <a:xfrm>
            <a:off x="15669547" y="9454345"/>
            <a:ext cx="2398354" cy="69102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6498AF8-79A0-6B4F-F3F8-4C1913F5F427}"/>
              </a:ext>
            </a:extLst>
          </p:cNvPr>
          <p:cNvSpPr txBox="1"/>
          <p:nvPr/>
        </p:nvSpPr>
        <p:spPr>
          <a:xfrm>
            <a:off x="7633541" y="850333"/>
            <a:ext cx="8002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>
                <a:latin typeface="RNS Camelia Black" panose="00000A00000000000000" pitchFamily="50" charset="0"/>
              </a:rPr>
              <a:t>Na prática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385D85BB-1906-42E5-A6D0-B7B1DFC18A8B}"/>
              </a:ext>
            </a:extLst>
          </p:cNvPr>
          <p:cNvSpPr txBox="1"/>
          <p:nvPr/>
        </p:nvSpPr>
        <p:spPr>
          <a:xfrm>
            <a:off x="7069724" y="2355265"/>
            <a:ext cx="9694275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RNS Camelia Black" panose="00000A00000000000000" pitchFamily="50" charset="0"/>
              </a:rPr>
              <a:t>Perceber momentos de necessidade do cliente:</a:t>
            </a:r>
          </a:p>
          <a:p>
            <a:endParaRPr lang="pt-BR" sz="3200" b="1" dirty="0">
              <a:latin typeface="RNS Camelia Black" panose="00000A00000000000000" pitchFamily="50" charset="0"/>
            </a:endParaRPr>
          </a:p>
          <a:p>
            <a:r>
              <a:rPr lang="pt-BR" sz="3200" b="1" dirty="0">
                <a:latin typeface="RNS Camelia Black" panose="00000A00000000000000" pitchFamily="50" charset="0"/>
              </a:rPr>
              <a:t>- “Estou pensando em montar uma previdência pro meu filho pra quando ele fizer 18 anos pagar a faculdade”</a:t>
            </a:r>
          </a:p>
          <a:p>
            <a:endParaRPr lang="pt-BR" sz="3200" b="1" dirty="0">
              <a:latin typeface="RNS Camelia Black" panose="00000A00000000000000" pitchFamily="50" charset="0"/>
            </a:endParaRPr>
          </a:p>
          <a:p>
            <a:r>
              <a:rPr lang="pt-BR" sz="3200" b="1" dirty="0">
                <a:latin typeface="RNS Camelia Black" panose="00000A00000000000000" pitchFamily="50" charset="0"/>
              </a:rPr>
              <a:t>- “Eu sou conservador, tenho medo de perder”</a:t>
            </a:r>
          </a:p>
          <a:p>
            <a:endParaRPr lang="pt-BR" sz="3200" b="1" dirty="0">
              <a:latin typeface="RNS Camelia Black" panose="00000A00000000000000" pitchFamily="50" charset="0"/>
            </a:endParaRPr>
          </a:p>
          <a:p>
            <a:r>
              <a:rPr lang="pt-BR" sz="3200" b="1" dirty="0">
                <a:latin typeface="RNS Camelia Black" panose="00000A00000000000000" pitchFamily="50" charset="0"/>
              </a:rPr>
              <a:t>- “Tá corrido, como sou autônomo não dá pra ficar sem trabalhar”</a:t>
            </a:r>
          </a:p>
          <a:p>
            <a:endParaRPr lang="pt-BR" sz="3200" b="1" dirty="0">
              <a:latin typeface="RNS Camelia Black" panose="00000A00000000000000" pitchFamily="50" charset="0"/>
            </a:endParaRPr>
          </a:p>
          <a:p>
            <a:r>
              <a:rPr lang="pt-BR" sz="3200" b="1" dirty="0">
                <a:latin typeface="RNS Camelia Black" panose="00000A00000000000000" pitchFamily="50" charset="0"/>
              </a:rPr>
              <a:t>- “Eu e meu marido não misturamos as contas, isso aí é com ele”</a:t>
            </a:r>
          </a:p>
          <a:p>
            <a:endParaRPr lang="pt-BR" sz="3200" b="1" dirty="0">
              <a:latin typeface="RNS Camelia Black" panose="00000A00000000000000" pitchFamily="50" charset="0"/>
            </a:endParaRPr>
          </a:p>
          <a:p>
            <a:endParaRPr lang="pt-BR" sz="3200" b="1" dirty="0">
              <a:latin typeface="RNS Camelia Black" panose="00000A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389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0058400" y="-357832"/>
            <a:ext cx="16002588" cy="10668392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 rot="7778792">
            <a:off x="-4665253" y="2026408"/>
            <a:ext cx="7394561" cy="0"/>
          </a:xfrm>
          <a:prstGeom prst="line">
            <a:avLst/>
          </a:prstGeom>
          <a:ln w="47625" cap="rnd">
            <a:solidFill>
              <a:srgbClr val="294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6" name="AutoShape 6"/>
          <p:cNvSpPr/>
          <p:nvPr/>
        </p:nvSpPr>
        <p:spPr>
          <a:xfrm rot="2700000">
            <a:off x="-3864696" y="3432483"/>
            <a:ext cx="11472096" cy="0"/>
          </a:xfrm>
          <a:prstGeom prst="line">
            <a:avLst/>
          </a:prstGeom>
          <a:ln w="47625" cap="rnd">
            <a:solidFill>
              <a:srgbClr val="294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7" name="AutoShape 7"/>
          <p:cNvSpPr/>
          <p:nvPr/>
        </p:nvSpPr>
        <p:spPr>
          <a:xfrm flipV="1">
            <a:off x="-3769527" y="1333500"/>
            <a:ext cx="9484527" cy="84557"/>
          </a:xfrm>
          <a:prstGeom prst="line">
            <a:avLst/>
          </a:prstGeom>
          <a:ln w="47625" cap="rnd">
            <a:solidFill>
              <a:srgbClr val="294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8" name="AutoShape 8"/>
          <p:cNvSpPr/>
          <p:nvPr/>
        </p:nvSpPr>
        <p:spPr>
          <a:xfrm rot="6665348">
            <a:off x="-3275958" y="5178822"/>
            <a:ext cx="11900897" cy="0"/>
          </a:xfrm>
          <a:prstGeom prst="line">
            <a:avLst/>
          </a:prstGeom>
          <a:ln w="47625" cap="rnd">
            <a:solidFill>
              <a:srgbClr val="294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9" name="Group 9"/>
          <p:cNvGrpSpPr/>
          <p:nvPr/>
        </p:nvGrpSpPr>
        <p:grpSpPr>
          <a:xfrm>
            <a:off x="4007413" y="1265832"/>
            <a:ext cx="264363" cy="264363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94132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460904" y="1199157"/>
            <a:ext cx="264363" cy="264363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94132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2797792" y="4412143"/>
            <a:ext cx="264363" cy="264363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94132"/>
            </a:solidFill>
          </p:spPr>
          <p:txBody>
            <a:bodyPr/>
            <a:lstStyle/>
            <a:p>
              <a:endParaRPr lang="pt-BR"/>
            </a:p>
          </p:txBody>
        </p:sp>
      </p:grpSp>
      <p:pic>
        <p:nvPicPr>
          <p:cNvPr id="17" name="Imagem 16" descr="Logotipo&#10;&#10;Descrição gerada automaticamente">
            <a:extLst>
              <a:ext uri="{FF2B5EF4-FFF2-40B4-BE49-F238E27FC236}">
                <a16:creationId xmlns:a16="http://schemas.microsoft.com/office/drawing/2014/main" id="{806325A2-6DEF-41E1-9185-E240727733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69" b="24920"/>
          <a:stretch/>
        </p:blipFill>
        <p:spPr>
          <a:xfrm>
            <a:off x="15669547" y="9454345"/>
            <a:ext cx="2398354" cy="69102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6498AF8-79A0-6B4F-F3F8-4C1913F5F427}"/>
              </a:ext>
            </a:extLst>
          </p:cNvPr>
          <p:cNvSpPr txBox="1"/>
          <p:nvPr/>
        </p:nvSpPr>
        <p:spPr>
          <a:xfrm>
            <a:off x="7633541" y="850333"/>
            <a:ext cx="8002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>
                <a:latin typeface="RNS Camelia Black" panose="00000A00000000000000" pitchFamily="50" charset="0"/>
              </a:rPr>
              <a:t>Mercado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385D85BB-1906-42E5-A6D0-B7B1DFC18A8B}"/>
              </a:ext>
            </a:extLst>
          </p:cNvPr>
          <p:cNvSpPr txBox="1"/>
          <p:nvPr/>
        </p:nvSpPr>
        <p:spPr>
          <a:xfrm>
            <a:off x="7069724" y="2355265"/>
            <a:ext cx="9694275" cy="797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RNS Camelia Black" panose="00000A00000000000000" pitchFamily="50" charset="0"/>
              </a:rPr>
              <a:t>Como o mercado trabalha o emocional</a:t>
            </a:r>
          </a:p>
          <a:p>
            <a:endParaRPr lang="pt-BR" sz="3200" b="1" dirty="0">
              <a:latin typeface="RNS Camelia Black" panose="00000A00000000000000" pitchFamily="50" charset="0"/>
            </a:endParaRPr>
          </a:p>
          <a:p>
            <a:r>
              <a:rPr lang="pt-BR" sz="3200" b="1" dirty="0">
                <a:latin typeface="RNS Camelia Black" panose="00000A00000000000000" pitchFamily="50" charset="0"/>
              </a:rPr>
              <a:t>Profissionais nem sempre bem preparados utilizando abordagens emocionais = cliente puto</a:t>
            </a:r>
          </a:p>
          <a:p>
            <a:endParaRPr lang="pt-BR" sz="3200" b="1" dirty="0">
              <a:latin typeface="RNS Camelia Black" panose="00000A00000000000000" pitchFamily="50" charset="0"/>
            </a:endParaRPr>
          </a:p>
          <a:p>
            <a:r>
              <a:rPr lang="pt-BR" sz="3200" b="1" dirty="0" err="1">
                <a:latin typeface="RNS Camelia Black" panose="00000A00000000000000" pitchFamily="50" charset="0"/>
              </a:rPr>
              <a:t>Ex</a:t>
            </a:r>
            <a:r>
              <a:rPr lang="pt-BR" sz="3200" b="1" dirty="0">
                <a:latin typeface="RNS Camelia Black" panose="00000A00000000000000" pitchFamily="50" charset="0"/>
              </a:rPr>
              <a:t> seguro do carro (PT)</a:t>
            </a:r>
          </a:p>
          <a:p>
            <a:endParaRPr lang="pt-BR" sz="3200" b="1" dirty="0">
              <a:latin typeface="RNS Camelia Black" panose="00000A00000000000000" pitchFamily="50" charset="0"/>
            </a:endParaRPr>
          </a:p>
          <a:p>
            <a:r>
              <a:rPr lang="pt-BR" sz="3200" b="1" dirty="0" err="1">
                <a:latin typeface="RNS Camelia Black" panose="00000A00000000000000" pitchFamily="50" charset="0"/>
              </a:rPr>
              <a:t>Ex</a:t>
            </a:r>
            <a:r>
              <a:rPr lang="pt-BR" sz="3200" b="1" dirty="0">
                <a:latin typeface="RNS Camelia Black" panose="00000A00000000000000" pitchFamily="50" charset="0"/>
              </a:rPr>
              <a:t> o que você faria se acontecesse?</a:t>
            </a:r>
          </a:p>
          <a:p>
            <a:endParaRPr lang="pt-BR" sz="3200" b="1" dirty="0">
              <a:latin typeface="RNS Camelia Black" panose="00000A00000000000000" pitchFamily="50" charset="0"/>
            </a:endParaRPr>
          </a:p>
          <a:p>
            <a:r>
              <a:rPr lang="pt-BR" sz="3200" b="1" dirty="0" err="1">
                <a:latin typeface="RNS Camelia Black" panose="00000A00000000000000" pitchFamily="50" charset="0"/>
              </a:rPr>
              <a:t>Ex</a:t>
            </a:r>
            <a:r>
              <a:rPr lang="pt-BR" sz="3200" b="1" dirty="0">
                <a:latin typeface="RNS Camelia Black" panose="00000A00000000000000" pitchFamily="50" charset="0"/>
              </a:rPr>
              <a:t> discurso da formatura do filho</a:t>
            </a:r>
          </a:p>
          <a:p>
            <a:endParaRPr lang="pt-BR" sz="3200" b="1" dirty="0">
              <a:latin typeface="RNS Camelia Black" panose="00000A00000000000000" pitchFamily="50" charset="0"/>
            </a:endParaRPr>
          </a:p>
          <a:p>
            <a:r>
              <a:rPr lang="pt-BR" sz="3200" b="1" dirty="0" err="1">
                <a:latin typeface="RNS Camelia Black" panose="00000A00000000000000" pitchFamily="50" charset="0"/>
              </a:rPr>
              <a:t>Ex</a:t>
            </a:r>
            <a:r>
              <a:rPr lang="pt-BR" sz="3200" b="1" dirty="0">
                <a:latin typeface="RNS Camelia Black" panose="00000A00000000000000" pitchFamily="50" charset="0"/>
              </a:rPr>
              <a:t> carta para o filho</a:t>
            </a:r>
          </a:p>
          <a:p>
            <a:endParaRPr lang="pt-BR" sz="3200" b="1" dirty="0">
              <a:latin typeface="RNS Camelia Black" panose="00000A00000000000000" pitchFamily="50" charset="0"/>
            </a:endParaRPr>
          </a:p>
          <a:p>
            <a:r>
              <a:rPr lang="pt-BR" sz="3200" b="1" dirty="0" err="1">
                <a:latin typeface="RNS Camelia Black" panose="00000A00000000000000" pitchFamily="50" charset="0"/>
              </a:rPr>
              <a:t>Ex</a:t>
            </a:r>
            <a:r>
              <a:rPr lang="pt-BR" sz="3200" b="1" dirty="0">
                <a:latin typeface="RNS Camelia Black" panose="00000A00000000000000" pitchFamily="50" charset="0"/>
              </a:rPr>
              <a:t> cadeira de rodas</a:t>
            </a:r>
          </a:p>
          <a:p>
            <a:endParaRPr lang="pt-BR" sz="3200" b="1" dirty="0">
              <a:latin typeface="RNS Camelia Black" panose="00000A00000000000000" pitchFamily="50" charset="0"/>
            </a:endParaRPr>
          </a:p>
          <a:p>
            <a:endParaRPr lang="pt-BR" sz="3200" b="1" dirty="0">
              <a:latin typeface="RNS Camelia Black" panose="00000A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904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 rot="7778792">
            <a:off x="-806669" y="753575"/>
            <a:ext cx="2150534" cy="103183"/>
          </a:xfrm>
          <a:prstGeom prst="line">
            <a:avLst/>
          </a:prstGeom>
          <a:ln w="47625" cap="rnd">
            <a:solidFill>
              <a:srgbClr val="7F795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4" name="AutoShape 4"/>
          <p:cNvSpPr/>
          <p:nvPr/>
        </p:nvSpPr>
        <p:spPr>
          <a:xfrm rot="3266024" flipV="1">
            <a:off x="-2345028" y="6604357"/>
            <a:ext cx="9566856" cy="278686"/>
          </a:xfrm>
          <a:prstGeom prst="line">
            <a:avLst/>
          </a:prstGeom>
          <a:ln w="47625" cap="rnd">
            <a:solidFill>
              <a:srgbClr val="7F795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5" name="AutoShape 5"/>
          <p:cNvSpPr/>
          <p:nvPr/>
        </p:nvSpPr>
        <p:spPr>
          <a:xfrm rot="8164142">
            <a:off x="-1956020" y="4276277"/>
            <a:ext cx="12379414" cy="13282"/>
          </a:xfrm>
          <a:prstGeom prst="line">
            <a:avLst/>
          </a:prstGeom>
          <a:ln w="47625" cap="rnd">
            <a:solidFill>
              <a:srgbClr val="7F795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6" name="Group 6"/>
          <p:cNvGrpSpPr/>
          <p:nvPr/>
        </p:nvGrpSpPr>
        <p:grpSpPr>
          <a:xfrm>
            <a:off x="2051776" y="6202273"/>
            <a:ext cx="264363" cy="264363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7F795C"/>
            </a:solidFill>
          </p:spPr>
          <p:txBody>
            <a:bodyPr/>
            <a:lstStyle/>
            <a:p>
              <a:endParaRPr lang="pt-BR"/>
            </a:p>
          </p:txBody>
        </p: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022482" y="6748516"/>
            <a:ext cx="1356860" cy="1356860"/>
          </a:xfrm>
          <a:prstGeom prst="rect">
            <a:avLst/>
          </a:prstGeom>
        </p:spPr>
      </p:pic>
      <p:pic>
        <p:nvPicPr>
          <p:cNvPr id="27" name="Imagem 26" descr="Forma&#10;&#10;Descrição gerada automaticamente com confiança baixa">
            <a:extLst>
              <a:ext uri="{FF2B5EF4-FFF2-40B4-BE49-F238E27FC236}">
                <a16:creationId xmlns:a16="http://schemas.microsoft.com/office/drawing/2014/main" id="{A3908233-D2B5-4670-B7FA-83BD53B8A39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22" b="25342"/>
          <a:stretch/>
        </p:blipFill>
        <p:spPr>
          <a:xfrm>
            <a:off x="840141" y="457200"/>
            <a:ext cx="2364682" cy="1143000"/>
          </a:xfrm>
          <a:prstGeom prst="rect">
            <a:avLst/>
          </a:prstGeom>
        </p:spPr>
      </p:pic>
      <p:pic>
        <p:nvPicPr>
          <p:cNvPr id="19" name="Imagem 18" descr="Logotipo&#10;&#10;Descrição gerada automaticamente">
            <a:extLst>
              <a:ext uri="{FF2B5EF4-FFF2-40B4-BE49-F238E27FC236}">
                <a16:creationId xmlns:a16="http://schemas.microsoft.com/office/drawing/2014/main" id="{B72B5127-D66B-4D57-8061-D18077C668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69" b="24920"/>
          <a:stretch/>
        </p:blipFill>
        <p:spPr>
          <a:xfrm>
            <a:off x="15669547" y="9454345"/>
            <a:ext cx="2398354" cy="69102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141EF6F1-790C-9D00-1BDD-457707CB7E00}"/>
              </a:ext>
            </a:extLst>
          </p:cNvPr>
          <p:cNvSpPr txBox="1"/>
          <p:nvPr/>
        </p:nvSpPr>
        <p:spPr>
          <a:xfrm>
            <a:off x="8212667" y="3304157"/>
            <a:ext cx="948266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sz="4000" dirty="0"/>
              <a:t>Compra x Venda</a:t>
            </a:r>
          </a:p>
          <a:p>
            <a:pPr marL="285750" indent="-285750">
              <a:buFontTx/>
              <a:buChar char="-"/>
            </a:pPr>
            <a:r>
              <a:rPr lang="pt-BR" sz="4000" dirty="0"/>
              <a:t>Entendendo a necessidade do cliente</a:t>
            </a:r>
          </a:p>
          <a:p>
            <a:pPr marL="285750" indent="-285750">
              <a:buFontTx/>
              <a:buChar char="-"/>
            </a:pPr>
            <a:r>
              <a:rPr lang="pt-BR" sz="4000" dirty="0"/>
              <a:t>Conscientizando</a:t>
            </a:r>
          </a:p>
          <a:p>
            <a:pPr marL="285750" indent="-285750">
              <a:buFontTx/>
              <a:buChar char="-"/>
            </a:pPr>
            <a:r>
              <a:rPr lang="pt-BR" sz="4000" dirty="0"/>
              <a:t>Na prática</a:t>
            </a:r>
          </a:p>
          <a:p>
            <a:pPr marL="285750" indent="-285750">
              <a:buFontTx/>
              <a:buChar char="-"/>
            </a:pPr>
            <a:r>
              <a:rPr lang="pt-BR" sz="4000" dirty="0"/>
              <a:t>Mercado</a:t>
            </a:r>
          </a:p>
        </p:txBody>
      </p:sp>
    </p:spTree>
    <p:extLst>
      <p:ext uri="{BB962C8B-B14F-4D97-AF65-F5344CB8AC3E}">
        <p14:creationId xmlns:p14="http://schemas.microsoft.com/office/powerpoint/2010/main" val="29011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74" r="74"/>
          <a:stretch>
            <a:fillRect/>
          </a:stretch>
        </p:blipFill>
        <p:spPr>
          <a:xfrm>
            <a:off x="12032" y="0"/>
            <a:ext cx="18288000" cy="1028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t="11521" b="62762"/>
          <a:stretch>
            <a:fillRect/>
          </a:stretch>
        </p:blipFill>
        <p:spPr>
          <a:xfrm>
            <a:off x="11807007" y="1028700"/>
            <a:ext cx="5452293" cy="1982903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CC129D1E-CA31-CDA0-D3DA-F73907074276}"/>
              </a:ext>
            </a:extLst>
          </p:cNvPr>
          <p:cNvSpPr txBox="1"/>
          <p:nvPr/>
        </p:nvSpPr>
        <p:spPr>
          <a:xfrm>
            <a:off x="4724400" y="4229100"/>
            <a:ext cx="906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 venda não existe</a:t>
            </a:r>
            <a:endParaRPr lang="pt-BR" sz="8000" b="1" dirty="0">
              <a:solidFill>
                <a:schemeClr val="bg1"/>
              </a:solidFill>
              <a:latin typeface="RNS Camelia Black" panose="00000A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736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0058400" y="-357832"/>
            <a:ext cx="16002588" cy="10668392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 rot="7778792">
            <a:off x="-4665253" y="2026408"/>
            <a:ext cx="7394561" cy="0"/>
          </a:xfrm>
          <a:prstGeom prst="line">
            <a:avLst/>
          </a:prstGeom>
          <a:ln w="47625" cap="rnd">
            <a:solidFill>
              <a:srgbClr val="294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6" name="AutoShape 6"/>
          <p:cNvSpPr/>
          <p:nvPr/>
        </p:nvSpPr>
        <p:spPr>
          <a:xfrm rot="2700000">
            <a:off x="-3864696" y="3432483"/>
            <a:ext cx="11472096" cy="0"/>
          </a:xfrm>
          <a:prstGeom prst="line">
            <a:avLst/>
          </a:prstGeom>
          <a:ln w="47625" cap="rnd">
            <a:solidFill>
              <a:srgbClr val="294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7" name="AutoShape 7"/>
          <p:cNvSpPr/>
          <p:nvPr/>
        </p:nvSpPr>
        <p:spPr>
          <a:xfrm flipV="1">
            <a:off x="-3769527" y="1333500"/>
            <a:ext cx="9484527" cy="84557"/>
          </a:xfrm>
          <a:prstGeom prst="line">
            <a:avLst/>
          </a:prstGeom>
          <a:ln w="47625" cap="rnd">
            <a:solidFill>
              <a:srgbClr val="294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8" name="AutoShape 8"/>
          <p:cNvSpPr/>
          <p:nvPr/>
        </p:nvSpPr>
        <p:spPr>
          <a:xfrm rot="6665348">
            <a:off x="-3275958" y="5178822"/>
            <a:ext cx="11900897" cy="0"/>
          </a:xfrm>
          <a:prstGeom prst="line">
            <a:avLst/>
          </a:prstGeom>
          <a:ln w="47625" cap="rnd">
            <a:solidFill>
              <a:srgbClr val="294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9" name="Group 9"/>
          <p:cNvGrpSpPr/>
          <p:nvPr/>
        </p:nvGrpSpPr>
        <p:grpSpPr>
          <a:xfrm>
            <a:off x="4007413" y="1265832"/>
            <a:ext cx="264363" cy="264363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94132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460904" y="1199157"/>
            <a:ext cx="264363" cy="264363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94132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2797792" y="4412143"/>
            <a:ext cx="264363" cy="264363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94132"/>
            </a:solidFill>
          </p:spPr>
          <p:txBody>
            <a:bodyPr/>
            <a:lstStyle/>
            <a:p>
              <a:endParaRPr lang="pt-BR"/>
            </a:p>
          </p:txBody>
        </p:sp>
      </p:grpSp>
      <p:pic>
        <p:nvPicPr>
          <p:cNvPr id="17" name="Imagem 16" descr="Logotipo&#10;&#10;Descrição gerada automaticamente">
            <a:extLst>
              <a:ext uri="{FF2B5EF4-FFF2-40B4-BE49-F238E27FC236}">
                <a16:creationId xmlns:a16="http://schemas.microsoft.com/office/drawing/2014/main" id="{806325A2-6DEF-41E1-9185-E240727733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69" b="24920"/>
          <a:stretch/>
        </p:blipFill>
        <p:spPr>
          <a:xfrm>
            <a:off x="15669547" y="9454345"/>
            <a:ext cx="2398354" cy="69102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6498AF8-79A0-6B4F-F3F8-4C1913F5F427}"/>
              </a:ext>
            </a:extLst>
          </p:cNvPr>
          <p:cNvSpPr txBox="1"/>
          <p:nvPr/>
        </p:nvSpPr>
        <p:spPr>
          <a:xfrm>
            <a:off x="7624238" y="676338"/>
            <a:ext cx="8002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>
                <a:latin typeface="RNS Camelia Black" panose="00000A00000000000000" pitchFamily="50" charset="0"/>
              </a:rPr>
              <a:t>Compra x Venda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A112C38-0904-F904-3D27-F7545B2B1EA8}"/>
              </a:ext>
            </a:extLst>
          </p:cNvPr>
          <p:cNvSpPr txBox="1"/>
          <p:nvPr/>
        </p:nvSpPr>
        <p:spPr>
          <a:xfrm>
            <a:off x="6934200" y="2320887"/>
            <a:ext cx="10591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RNS Camelia Black" panose="00000A00000000000000" pitchFamily="50" charset="0"/>
              </a:rPr>
              <a:t>Caso 1 - Se o cliente NÃO quiser comprar e o vendedor quiser vender, NÃO tem negócio</a:t>
            </a:r>
          </a:p>
          <a:p>
            <a:pPr marL="571500" indent="-571500">
              <a:buFontTx/>
              <a:buChar char="-"/>
            </a:pPr>
            <a:endParaRPr lang="pt-BR" sz="3200" b="1" dirty="0">
              <a:latin typeface="RNS Camelia Black" panose="00000A00000000000000" pitchFamily="50" charset="0"/>
            </a:endParaRPr>
          </a:p>
          <a:p>
            <a:r>
              <a:rPr lang="pt-BR" sz="3200" b="1" dirty="0">
                <a:latin typeface="RNS Camelia Black" panose="00000A00000000000000" pitchFamily="50" charset="0"/>
              </a:rPr>
              <a:t>Caso 2- Se o cliente quiser comprar e o vendedor NÃO quiser vender, tem negócio</a:t>
            </a:r>
          </a:p>
          <a:p>
            <a:pPr marL="571500" indent="-571500">
              <a:buFontTx/>
              <a:buChar char="-"/>
            </a:pPr>
            <a:endParaRPr lang="pt-BR" sz="3200" b="1" dirty="0">
              <a:latin typeface="RNS Camelia Black" panose="00000A00000000000000" pitchFamily="50" charset="0"/>
            </a:endParaRPr>
          </a:p>
          <a:p>
            <a:r>
              <a:rPr lang="pt-BR" sz="3200" b="1" dirty="0">
                <a:latin typeface="RNS Camelia Black" panose="00000A00000000000000" pitchFamily="50" charset="0"/>
              </a:rPr>
              <a:t>Portanto, o processo de venda nada mais é do que fazer o cliente querer comprar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0079FD9A-97CD-8873-A646-A4C661F0B5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00" y="6613349"/>
            <a:ext cx="9277815" cy="285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007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74" r="74"/>
          <a:stretch>
            <a:fillRect/>
          </a:stretch>
        </p:blipFill>
        <p:spPr>
          <a:xfrm>
            <a:off x="12032" y="0"/>
            <a:ext cx="18288000" cy="1028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t="11521" b="62762"/>
          <a:stretch>
            <a:fillRect/>
          </a:stretch>
        </p:blipFill>
        <p:spPr>
          <a:xfrm>
            <a:off x="11807007" y="1028700"/>
            <a:ext cx="5452293" cy="1982903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CC129D1E-CA31-CDA0-D3DA-F73907074276}"/>
              </a:ext>
            </a:extLst>
          </p:cNvPr>
          <p:cNvSpPr txBox="1"/>
          <p:nvPr/>
        </p:nvSpPr>
        <p:spPr>
          <a:xfrm>
            <a:off x="2667000" y="4229100"/>
            <a:ext cx="13258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Todo mundo, o tempo todo, quer alguma coisa</a:t>
            </a:r>
            <a:endParaRPr lang="pt-BR" sz="8000" b="1" dirty="0">
              <a:solidFill>
                <a:schemeClr val="bg1"/>
              </a:solidFill>
              <a:latin typeface="RNS Camelia Black" panose="00000A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946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0058400" y="-357832"/>
            <a:ext cx="16002588" cy="10668392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 rot="7778792">
            <a:off x="-4665253" y="2026408"/>
            <a:ext cx="7394561" cy="0"/>
          </a:xfrm>
          <a:prstGeom prst="line">
            <a:avLst/>
          </a:prstGeom>
          <a:ln w="47625" cap="rnd">
            <a:solidFill>
              <a:srgbClr val="294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6" name="AutoShape 6"/>
          <p:cNvSpPr/>
          <p:nvPr/>
        </p:nvSpPr>
        <p:spPr>
          <a:xfrm rot="2700000">
            <a:off x="-3864696" y="3432483"/>
            <a:ext cx="11472096" cy="0"/>
          </a:xfrm>
          <a:prstGeom prst="line">
            <a:avLst/>
          </a:prstGeom>
          <a:ln w="47625" cap="rnd">
            <a:solidFill>
              <a:srgbClr val="294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7" name="AutoShape 7"/>
          <p:cNvSpPr/>
          <p:nvPr/>
        </p:nvSpPr>
        <p:spPr>
          <a:xfrm flipV="1">
            <a:off x="-3769527" y="1333500"/>
            <a:ext cx="9484527" cy="84557"/>
          </a:xfrm>
          <a:prstGeom prst="line">
            <a:avLst/>
          </a:prstGeom>
          <a:ln w="47625" cap="rnd">
            <a:solidFill>
              <a:srgbClr val="294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8" name="AutoShape 8"/>
          <p:cNvSpPr/>
          <p:nvPr/>
        </p:nvSpPr>
        <p:spPr>
          <a:xfrm rot="6665348">
            <a:off x="-3275958" y="5178822"/>
            <a:ext cx="11900897" cy="0"/>
          </a:xfrm>
          <a:prstGeom prst="line">
            <a:avLst/>
          </a:prstGeom>
          <a:ln w="47625" cap="rnd">
            <a:solidFill>
              <a:srgbClr val="294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9" name="Group 9"/>
          <p:cNvGrpSpPr/>
          <p:nvPr/>
        </p:nvGrpSpPr>
        <p:grpSpPr>
          <a:xfrm>
            <a:off x="4007413" y="1265832"/>
            <a:ext cx="264363" cy="264363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94132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460904" y="1199157"/>
            <a:ext cx="264363" cy="264363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94132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2797792" y="4412143"/>
            <a:ext cx="264363" cy="264363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94132"/>
            </a:solidFill>
          </p:spPr>
          <p:txBody>
            <a:bodyPr/>
            <a:lstStyle/>
            <a:p>
              <a:endParaRPr lang="pt-BR"/>
            </a:p>
          </p:txBody>
        </p:sp>
      </p:grpSp>
      <p:pic>
        <p:nvPicPr>
          <p:cNvPr id="17" name="Imagem 16" descr="Logotipo&#10;&#10;Descrição gerada automaticamente">
            <a:extLst>
              <a:ext uri="{FF2B5EF4-FFF2-40B4-BE49-F238E27FC236}">
                <a16:creationId xmlns:a16="http://schemas.microsoft.com/office/drawing/2014/main" id="{806325A2-6DEF-41E1-9185-E240727733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69" b="24920"/>
          <a:stretch/>
        </p:blipFill>
        <p:spPr>
          <a:xfrm>
            <a:off x="15669547" y="9454345"/>
            <a:ext cx="2398354" cy="69102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6498AF8-79A0-6B4F-F3F8-4C1913F5F427}"/>
              </a:ext>
            </a:extLst>
          </p:cNvPr>
          <p:cNvSpPr txBox="1"/>
          <p:nvPr/>
        </p:nvSpPr>
        <p:spPr>
          <a:xfrm>
            <a:off x="7772400" y="384924"/>
            <a:ext cx="94688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>
                <a:latin typeface="RNS Camelia Black" panose="00000A00000000000000" pitchFamily="50" charset="0"/>
              </a:rPr>
              <a:t>Entendendo a necessidade do cliente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09E25ACC-31FD-9E27-F03C-FEB78F2984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4827" y="1599474"/>
            <a:ext cx="10036098" cy="7471317"/>
          </a:xfrm>
          <a:prstGeom prst="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34940A1C-A3D5-902D-CDCD-8892295BF84D}"/>
              </a:ext>
            </a:extLst>
          </p:cNvPr>
          <p:cNvSpPr txBox="1"/>
          <p:nvPr/>
        </p:nvSpPr>
        <p:spPr>
          <a:xfrm>
            <a:off x="10058400" y="8931124"/>
            <a:ext cx="34872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>
                <a:latin typeface="RNS Camelia Black" panose="00000A00000000000000" pitchFamily="50" charset="0"/>
              </a:rPr>
              <a:t>Pirâmide de Maslow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283004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0058400" y="-357832"/>
            <a:ext cx="16002588" cy="10668392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 rot="7778792">
            <a:off x="-4665253" y="2026408"/>
            <a:ext cx="7394561" cy="0"/>
          </a:xfrm>
          <a:prstGeom prst="line">
            <a:avLst/>
          </a:prstGeom>
          <a:ln w="47625" cap="rnd">
            <a:solidFill>
              <a:srgbClr val="294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6" name="AutoShape 6"/>
          <p:cNvSpPr/>
          <p:nvPr/>
        </p:nvSpPr>
        <p:spPr>
          <a:xfrm rot="2700000">
            <a:off x="-3864696" y="3432483"/>
            <a:ext cx="11472096" cy="0"/>
          </a:xfrm>
          <a:prstGeom prst="line">
            <a:avLst/>
          </a:prstGeom>
          <a:ln w="47625" cap="rnd">
            <a:solidFill>
              <a:srgbClr val="294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7" name="AutoShape 7"/>
          <p:cNvSpPr/>
          <p:nvPr/>
        </p:nvSpPr>
        <p:spPr>
          <a:xfrm flipV="1">
            <a:off x="-3769527" y="1333500"/>
            <a:ext cx="9484527" cy="84557"/>
          </a:xfrm>
          <a:prstGeom prst="line">
            <a:avLst/>
          </a:prstGeom>
          <a:ln w="47625" cap="rnd">
            <a:solidFill>
              <a:srgbClr val="294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8" name="AutoShape 8"/>
          <p:cNvSpPr/>
          <p:nvPr/>
        </p:nvSpPr>
        <p:spPr>
          <a:xfrm rot="6665348">
            <a:off x="-3275958" y="5178822"/>
            <a:ext cx="11900897" cy="0"/>
          </a:xfrm>
          <a:prstGeom prst="line">
            <a:avLst/>
          </a:prstGeom>
          <a:ln w="47625" cap="rnd">
            <a:solidFill>
              <a:srgbClr val="294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9" name="Group 9"/>
          <p:cNvGrpSpPr/>
          <p:nvPr/>
        </p:nvGrpSpPr>
        <p:grpSpPr>
          <a:xfrm>
            <a:off x="4007413" y="1265832"/>
            <a:ext cx="264363" cy="264363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94132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460904" y="1199157"/>
            <a:ext cx="264363" cy="264363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94132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2797792" y="4412143"/>
            <a:ext cx="264363" cy="264363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94132"/>
            </a:solidFill>
          </p:spPr>
          <p:txBody>
            <a:bodyPr/>
            <a:lstStyle/>
            <a:p>
              <a:endParaRPr lang="pt-BR"/>
            </a:p>
          </p:txBody>
        </p:sp>
      </p:grpSp>
      <p:pic>
        <p:nvPicPr>
          <p:cNvPr id="17" name="Imagem 16" descr="Logotipo&#10;&#10;Descrição gerada automaticamente">
            <a:extLst>
              <a:ext uri="{FF2B5EF4-FFF2-40B4-BE49-F238E27FC236}">
                <a16:creationId xmlns:a16="http://schemas.microsoft.com/office/drawing/2014/main" id="{806325A2-6DEF-41E1-9185-E240727733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69" b="24920"/>
          <a:stretch/>
        </p:blipFill>
        <p:spPr>
          <a:xfrm>
            <a:off x="15669547" y="9454345"/>
            <a:ext cx="2398354" cy="69102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6498AF8-79A0-6B4F-F3F8-4C1913F5F427}"/>
              </a:ext>
            </a:extLst>
          </p:cNvPr>
          <p:cNvSpPr txBox="1"/>
          <p:nvPr/>
        </p:nvSpPr>
        <p:spPr>
          <a:xfrm>
            <a:off x="7668521" y="859009"/>
            <a:ext cx="94688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>
                <a:latin typeface="RNS Camelia Black" panose="00000A00000000000000" pitchFamily="50" charset="0"/>
              </a:rPr>
              <a:t>Entendendo a necessidade do cliente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CA0042A-6079-46EA-D6A4-21C82EC0DF61}"/>
              </a:ext>
            </a:extLst>
          </p:cNvPr>
          <p:cNvSpPr txBox="1"/>
          <p:nvPr/>
        </p:nvSpPr>
        <p:spPr>
          <a:xfrm>
            <a:off x="6934200" y="2906791"/>
            <a:ext cx="10591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RNS Camelia Black" panose="00000A00000000000000" pitchFamily="50" charset="0"/>
              </a:rPr>
              <a:t>O processo de compra é um processo racional, definido por uma decisão emocional</a:t>
            </a:r>
          </a:p>
          <a:p>
            <a:pPr marL="571500" indent="-571500">
              <a:buFontTx/>
              <a:buChar char="-"/>
            </a:pPr>
            <a:endParaRPr lang="pt-BR" sz="3200" b="1" dirty="0">
              <a:latin typeface="RNS Camelia Black" panose="00000A00000000000000" pitchFamily="50" charset="0"/>
            </a:endParaRPr>
          </a:p>
          <a:p>
            <a:r>
              <a:rPr lang="pt-BR" sz="3200" b="1" dirty="0">
                <a:latin typeface="RNS Camelia Black" panose="00000A00000000000000" pitchFamily="50" charset="0"/>
              </a:rPr>
              <a:t>Essa decisão emocional pode ser ativada por desejo ou por medo</a:t>
            </a:r>
          </a:p>
          <a:p>
            <a:pPr marL="571500" indent="-571500">
              <a:buFontTx/>
              <a:buChar char="-"/>
            </a:pPr>
            <a:endParaRPr lang="pt-BR" sz="3200" b="1" dirty="0">
              <a:latin typeface="RNS Camelia Black" panose="00000A00000000000000" pitchFamily="50" charset="0"/>
            </a:endParaRPr>
          </a:p>
          <a:p>
            <a:r>
              <a:rPr lang="pt-BR" sz="3200" b="1" dirty="0">
                <a:latin typeface="RNS Camelia Black" panose="00000A00000000000000" pitchFamily="50" charset="0"/>
              </a:rPr>
              <a:t>Seguro de vida é 99% medo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658FFB6-9294-1E1C-9EF4-78FA97EE3DFA}"/>
              </a:ext>
            </a:extLst>
          </p:cNvPr>
          <p:cNvSpPr txBox="1"/>
          <p:nvPr/>
        </p:nvSpPr>
        <p:spPr>
          <a:xfrm>
            <a:off x="9144000" y="7488482"/>
            <a:ext cx="70703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800" b="0" i="0" u="none" strike="noStrike" baseline="0" dirty="0">
                <a:solidFill>
                  <a:schemeClr val="accent3">
                    <a:lumMod val="50000"/>
                  </a:schemeClr>
                </a:solidFill>
                <a:latin typeface="Calibri-Light"/>
              </a:rPr>
              <a:t>D E S E J O   X   M E D O</a:t>
            </a:r>
            <a:endParaRPr lang="pt-BR" sz="4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349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0058400" y="-357832"/>
            <a:ext cx="16002588" cy="10668392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 rot="7778792">
            <a:off x="-4665253" y="2026408"/>
            <a:ext cx="7394561" cy="0"/>
          </a:xfrm>
          <a:prstGeom prst="line">
            <a:avLst/>
          </a:prstGeom>
          <a:ln w="47625" cap="rnd">
            <a:solidFill>
              <a:srgbClr val="294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6" name="AutoShape 6"/>
          <p:cNvSpPr/>
          <p:nvPr/>
        </p:nvSpPr>
        <p:spPr>
          <a:xfrm rot="2700000">
            <a:off x="-3864696" y="3432483"/>
            <a:ext cx="11472096" cy="0"/>
          </a:xfrm>
          <a:prstGeom prst="line">
            <a:avLst/>
          </a:prstGeom>
          <a:ln w="47625" cap="rnd">
            <a:solidFill>
              <a:srgbClr val="294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7" name="AutoShape 7"/>
          <p:cNvSpPr/>
          <p:nvPr/>
        </p:nvSpPr>
        <p:spPr>
          <a:xfrm flipV="1">
            <a:off x="-3769527" y="1333500"/>
            <a:ext cx="9484527" cy="84557"/>
          </a:xfrm>
          <a:prstGeom prst="line">
            <a:avLst/>
          </a:prstGeom>
          <a:ln w="47625" cap="rnd">
            <a:solidFill>
              <a:srgbClr val="294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8" name="AutoShape 8"/>
          <p:cNvSpPr/>
          <p:nvPr/>
        </p:nvSpPr>
        <p:spPr>
          <a:xfrm rot="6665348">
            <a:off x="-3275958" y="5178822"/>
            <a:ext cx="11900897" cy="0"/>
          </a:xfrm>
          <a:prstGeom prst="line">
            <a:avLst/>
          </a:prstGeom>
          <a:ln w="47625" cap="rnd">
            <a:solidFill>
              <a:srgbClr val="2941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9" name="Group 9"/>
          <p:cNvGrpSpPr/>
          <p:nvPr/>
        </p:nvGrpSpPr>
        <p:grpSpPr>
          <a:xfrm>
            <a:off x="4007413" y="1265832"/>
            <a:ext cx="264363" cy="264363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94132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460904" y="1199157"/>
            <a:ext cx="264363" cy="264363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94132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2797792" y="4412143"/>
            <a:ext cx="264363" cy="264363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94132"/>
            </a:solidFill>
          </p:spPr>
          <p:txBody>
            <a:bodyPr/>
            <a:lstStyle/>
            <a:p>
              <a:endParaRPr lang="pt-BR"/>
            </a:p>
          </p:txBody>
        </p:sp>
      </p:grpSp>
      <p:pic>
        <p:nvPicPr>
          <p:cNvPr id="17" name="Imagem 16" descr="Logotipo&#10;&#10;Descrição gerada automaticamente">
            <a:extLst>
              <a:ext uri="{FF2B5EF4-FFF2-40B4-BE49-F238E27FC236}">
                <a16:creationId xmlns:a16="http://schemas.microsoft.com/office/drawing/2014/main" id="{806325A2-6DEF-41E1-9185-E240727733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69" b="24920"/>
          <a:stretch/>
        </p:blipFill>
        <p:spPr>
          <a:xfrm>
            <a:off x="15669547" y="9454345"/>
            <a:ext cx="2398354" cy="69102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6498AF8-79A0-6B4F-F3F8-4C1913F5F427}"/>
              </a:ext>
            </a:extLst>
          </p:cNvPr>
          <p:cNvSpPr txBox="1"/>
          <p:nvPr/>
        </p:nvSpPr>
        <p:spPr>
          <a:xfrm>
            <a:off x="7668521" y="859009"/>
            <a:ext cx="94688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>
                <a:latin typeface="RNS Camelia Black" panose="00000A00000000000000" pitchFamily="50" charset="0"/>
              </a:rPr>
              <a:t>Entendendo a necessidade do cliente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CA0042A-6079-46EA-D6A4-21C82EC0DF61}"/>
              </a:ext>
            </a:extLst>
          </p:cNvPr>
          <p:cNvSpPr txBox="1"/>
          <p:nvPr/>
        </p:nvSpPr>
        <p:spPr>
          <a:xfrm>
            <a:off x="6934200" y="2400300"/>
            <a:ext cx="10591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RNS Camelia Black" panose="00000A00000000000000" pitchFamily="50" charset="0"/>
              </a:rPr>
              <a:t>Dr. </a:t>
            </a:r>
            <a:r>
              <a:rPr lang="pt-BR" sz="3200" b="1" dirty="0" err="1">
                <a:latin typeface="RNS Camelia Black" panose="00000A00000000000000" pitchFamily="50" charset="0"/>
              </a:rPr>
              <a:t>Sanjay</a:t>
            </a:r>
            <a:r>
              <a:rPr lang="pt-BR" sz="3200" b="1" dirty="0">
                <a:latin typeface="RNS Camelia Black" panose="00000A00000000000000" pitchFamily="50" charset="0"/>
              </a:rPr>
              <a:t> </a:t>
            </a:r>
            <a:r>
              <a:rPr lang="pt-BR" sz="3200" b="1" dirty="0" err="1">
                <a:latin typeface="RNS Camelia Black" panose="00000A00000000000000" pitchFamily="50" charset="0"/>
              </a:rPr>
              <a:t>Tolani</a:t>
            </a:r>
            <a:r>
              <a:rPr lang="pt-BR" sz="3200" b="1" dirty="0">
                <a:latin typeface="RNS Camelia Black" panose="00000A00000000000000" pitchFamily="50" charset="0"/>
              </a:rPr>
              <a:t> – “</a:t>
            </a:r>
          </a:p>
          <a:p>
            <a:pPr marL="514350" indent="-514350">
              <a:buAutoNum type="arabicParenR"/>
            </a:pPr>
            <a:r>
              <a:rPr lang="pt-BR" sz="3200" b="1" dirty="0">
                <a:latin typeface="RNS Camelia Black" panose="00000A00000000000000" pitchFamily="50" charset="0"/>
              </a:rPr>
              <a:t>Quanto eu preciso juntar para ter uma aposentadoria tranquila?</a:t>
            </a:r>
          </a:p>
          <a:p>
            <a:pPr marL="514350" indent="-514350">
              <a:buAutoNum type="arabicParenR"/>
            </a:pPr>
            <a:r>
              <a:rPr lang="pt-BR" sz="3200" b="1" dirty="0">
                <a:latin typeface="RNS Camelia Black" panose="00000A00000000000000" pitchFamily="50" charset="0"/>
              </a:rPr>
              <a:t>Como eu garanto que meus filhos terão uma formação correta?</a:t>
            </a:r>
          </a:p>
          <a:p>
            <a:pPr marL="514350" indent="-514350">
              <a:buAutoNum type="arabicParenR"/>
            </a:pPr>
            <a:r>
              <a:rPr lang="pt-BR" sz="3200" b="1" dirty="0">
                <a:latin typeface="RNS Camelia Black" panose="00000A00000000000000" pitchFamily="50" charset="0"/>
              </a:rPr>
              <a:t>E se eu não puder trabalhar até aposentar?</a:t>
            </a:r>
          </a:p>
          <a:p>
            <a:pPr marL="514350" indent="-514350">
              <a:buAutoNum type="arabicParenR"/>
            </a:pPr>
            <a:r>
              <a:rPr lang="pt-BR" sz="3200" b="1" dirty="0">
                <a:latin typeface="RNS Camelia Black" panose="00000A00000000000000" pitchFamily="50" charset="0"/>
              </a:rPr>
              <a:t>E se eu não chegar na aposentadoria?”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96ED8134-3E2F-EFEE-A107-3249F2FDC824}"/>
              </a:ext>
            </a:extLst>
          </p:cNvPr>
          <p:cNvSpPr txBox="1"/>
          <p:nvPr/>
        </p:nvSpPr>
        <p:spPr>
          <a:xfrm>
            <a:off x="6934200" y="6648210"/>
            <a:ext cx="108204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latin typeface="RNS Camelia Black" panose="00000A00000000000000" pitchFamily="50" charset="0"/>
              </a:rPr>
              <a:t>Racionalmente o Seguro de Vida faz todo sentido, mas emocionalmente a decisão é difícil pois a pessoa precisa aceitar comprar uma promessa para outra pessoa e que ela nem sabe se será cumprida. 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957209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74" r="74"/>
          <a:stretch>
            <a:fillRect/>
          </a:stretch>
        </p:blipFill>
        <p:spPr>
          <a:xfrm>
            <a:off x="12032" y="0"/>
            <a:ext cx="18288000" cy="1028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t="11521" b="62762"/>
          <a:stretch>
            <a:fillRect/>
          </a:stretch>
        </p:blipFill>
        <p:spPr>
          <a:xfrm>
            <a:off x="11807007" y="1028700"/>
            <a:ext cx="5452293" cy="1982903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CC129D1E-CA31-CDA0-D3DA-F73907074276}"/>
              </a:ext>
            </a:extLst>
          </p:cNvPr>
          <p:cNvSpPr txBox="1"/>
          <p:nvPr/>
        </p:nvSpPr>
        <p:spPr>
          <a:xfrm>
            <a:off x="3048000" y="4457700"/>
            <a:ext cx="1341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O cliente nem sabe que precisa</a:t>
            </a:r>
            <a:endParaRPr lang="pt-BR" sz="8000" b="1" dirty="0">
              <a:solidFill>
                <a:schemeClr val="bg1"/>
              </a:solidFill>
              <a:latin typeface="RNS Camelia Black" panose="00000A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8137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1076</TotalTime>
  <Words>518</Words>
  <Application>Microsoft Office PowerPoint</Application>
  <PresentationFormat>Personalizar</PresentationFormat>
  <Paragraphs>74</Paragraphs>
  <Slides>15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1" baseType="lpstr">
      <vt:lpstr>arial</vt:lpstr>
      <vt:lpstr>RNS Camelia Black</vt:lpstr>
      <vt:lpstr>arial</vt:lpstr>
      <vt:lpstr>Calibri-Light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R1  [ Apresentacao Onboarding ] [ Saron Investments ]  [ 11.21 ]</dc:title>
  <dc:creator>Julia</dc:creator>
  <cp:lastModifiedBy>Lucas Esteves</cp:lastModifiedBy>
  <cp:revision>53</cp:revision>
  <dcterms:created xsi:type="dcterms:W3CDTF">2006-08-16T00:00:00Z</dcterms:created>
  <dcterms:modified xsi:type="dcterms:W3CDTF">2023-10-02T18:37:32Z</dcterms:modified>
  <dc:identifier>DAEvj169SJA</dc:identifier>
</cp:coreProperties>
</file>