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E-Cig Past 30 Day Use 2019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Lan/Dep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8th Grade</c:v>
                </c:pt>
                <c:pt idx="1">
                  <c:v>10th Grade</c:v>
                </c:pt>
                <c:pt idx="2">
                  <c:v>12th Grade</c:v>
                </c:pt>
                <c:pt idx="3">
                  <c:v>Total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10.199999999999999</c:v>
                </c:pt>
                <c:pt idx="1">
                  <c:v>29.5</c:v>
                </c:pt>
                <c:pt idx="2">
                  <c:v>40</c:v>
                </c:pt>
                <c:pt idx="3">
                  <c:v>26.1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MTF</c:v>
                </c:pt>
              </c:strCache>
            </c:strRef>
          </c:tx>
          <c:spPr>
            <a:solidFill>
              <a:schemeClr val="accent3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8th Grade</c:v>
                </c:pt>
                <c:pt idx="1">
                  <c:v>10th Grade</c:v>
                </c:pt>
                <c:pt idx="2">
                  <c:v>12th Grade</c:v>
                </c:pt>
                <c:pt idx="3">
                  <c:v>Total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10.4</c:v>
                </c:pt>
                <c:pt idx="1">
                  <c:v>21.7</c:v>
                </c:pt>
                <c:pt idx="2">
                  <c:v>26.7</c:v>
                </c:pt>
                <c:pt idx="3">
                  <c:v>19.3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8th Grade</c:v>
                </c:pt>
                <c:pt idx="1">
                  <c:v>10th Grade</c:v>
                </c:pt>
                <c:pt idx="2">
                  <c:v>12th Grade</c:v>
                </c:pt>
                <c:pt idx="3">
                  <c:v>Total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19630552"/>
        <c:axId val="219629376"/>
      </c:barChart>
      <c:catAx>
        <c:axId val="219630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9629376"/>
        <c:crosses val="autoZero"/>
        <c:auto val="1"/>
        <c:lblAlgn val="ctr"/>
        <c:lblOffset val="100"/>
        <c:noMultiLvlLbl val="0"/>
      </c:catAx>
      <c:valAx>
        <c:axId val="219629376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196305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2015-176A-4E0B-B1D3-CB4937A4E1B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2CB4-39FD-4991-B746-6A4A37357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47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2015-176A-4E0B-B1D3-CB4937A4E1B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2CB4-39FD-4991-B746-6A4A37357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08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2015-176A-4E0B-B1D3-CB4937A4E1B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2CB4-39FD-4991-B746-6A4A37357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582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2015-176A-4E0B-B1D3-CB4937A4E1B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2CB4-39FD-4991-B746-6A4A37357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723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2015-176A-4E0B-B1D3-CB4937A4E1B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2CB4-39FD-4991-B746-6A4A37357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56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2015-176A-4E0B-B1D3-CB4937A4E1B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2CB4-39FD-4991-B746-6A4A37357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09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2015-176A-4E0B-B1D3-CB4937A4E1B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2CB4-39FD-4991-B746-6A4A37357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615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2015-176A-4E0B-B1D3-CB4937A4E1B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2CB4-39FD-4991-B746-6A4A37357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0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2015-176A-4E0B-B1D3-CB4937A4E1B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2CB4-39FD-4991-B746-6A4A37357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04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2015-176A-4E0B-B1D3-CB4937A4E1B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2CB4-39FD-4991-B746-6A4A37357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15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9B2015-176A-4E0B-B1D3-CB4937A4E1B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32CB4-39FD-4991-B746-6A4A37357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91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B2015-176A-4E0B-B1D3-CB4937A4E1BA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32CB4-39FD-4991-B746-6A4A373577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470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965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457384761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83627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GCASA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Sagerman</dc:creator>
  <cp:lastModifiedBy>Dawn Sagerman</cp:lastModifiedBy>
  <cp:revision>2</cp:revision>
  <cp:lastPrinted>2019-03-12T17:45:36Z</cp:lastPrinted>
  <dcterms:created xsi:type="dcterms:W3CDTF">2019-03-12T17:41:03Z</dcterms:created>
  <dcterms:modified xsi:type="dcterms:W3CDTF">2019-03-12T17:46:08Z</dcterms:modified>
</cp:coreProperties>
</file>