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59" r:id="rId7"/>
    <p:sldId id="263" r:id="rId8"/>
    <p:sldId id="268" r:id="rId9"/>
    <p:sldId id="269" r:id="rId10"/>
    <p:sldId id="270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C10A-30FA-2613-1B15-595699116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D432-747A-8395-B7CA-4EFB90E8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BB0EB-4DBD-1729-7AEB-45640031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54639-73AD-7D55-B32F-184308BF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4809A-6E8D-5C17-B8D2-6A7BFACE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3479-F5F8-8B6E-76A5-E27C65D6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A0B61-804C-C0C6-7E95-973142CF1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ADF7-098F-8B77-0DCF-ACACACE3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A3A85-64E1-B6D1-64DE-75B189E6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5FD8C-A9FD-EA46-D6C5-F37111F5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626C3-208F-1CF7-C80A-1E1309385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0700F-B4FE-1820-33DE-1E3DF65E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96121-7717-927C-7E2B-370B1D8C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5B59A-BAB6-6507-2A68-6A8AE605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E2A88-58BE-8A02-78A2-298CF4CE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7F82-8D85-FABE-CDE8-987F2E52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6C1D-AE80-375D-848E-070269BB1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2B6A9-A62D-0454-7EA3-A307011D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A922-20F8-C787-701D-4A587443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118A4-8173-A86F-86AE-7EFD5B8B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5E8D-27F8-E389-8A67-78303291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E7E93-B057-90C9-7808-242C6FF0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8770-2CC5-D100-C67F-C6E1FFA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D2E52-440C-5B0D-6BFA-15653A88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4462-516A-189C-8FD6-D1697F85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B3A3-A9C9-D7CA-8BC7-BC6A4FC8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68B1-BFED-0742-F0C0-443BD87BA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81667-ECD4-1C1C-3919-EC7F30FC7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A6C11-023B-C81A-B4C6-F7611BC0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9D5E8-ECD9-9123-09F6-0DEF4BE9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B0054-8E1E-A246-C160-1B3C2643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B226-1DAA-BA08-F978-E157EA92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048AC-F2D0-B7E8-3679-A4D5E6946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2B54-78F0-43D2-BEDF-EB6384FE5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05868-D803-9CE4-EBEA-FE1AD59C0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D7E55-8404-9296-B9FB-E5399A4C1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01191-FA96-8AFC-6361-7B55986C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8A6B6-443B-CC90-AA7B-52A9DC9E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7807D-B022-AFD9-90E7-6640454D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BDFF-C2D1-B600-B944-DA913786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D0B08-65C3-8E97-CC59-59C9E977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87D5D-D5A6-C33E-7F07-309F1136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C82B4-1B8A-A041-01D8-D0F6E3C2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6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82FCA-6949-60EF-60BC-76582E0D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A8799-682E-F51C-A034-1D7F44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D7BB9-BD91-1618-2CC8-49B8B915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59FC-F9DB-A0F1-68E9-38E3E974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0B92-F860-1841-F713-8A10B227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D6849-2A8E-9F74-68EE-8E424DB81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79312-67ED-D4E2-8CFC-BB705477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0443-C2DE-CADE-E7A5-CC19F3CD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3F150-450E-6090-A50D-36389448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082A-B0D2-F454-EDA0-2CAF20EB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4522A-3C75-ACA4-07C9-433F60BF4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C7BE9-6F05-8D03-07CA-AEDBC1124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F1226-D857-C31C-5B29-AD3C9201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F63D7-73C8-92DD-F9D2-CC950C53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C37E7-CD31-5C96-7077-40ADFC3A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B907E-8DBC-0F53-3A50-10E424BE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5977C-949D-E613-6A02-B6E509669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97A0-D442-EF26-A795-16F590C4E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410D6-8D48-4373-AAF3-C2339108400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8AB7-B8AC-DD8B-7866-984CD4D51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709A1-9626-A015-6DE7-223DCB4FA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3D304-C454-4DD0-8D47-2183EC238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A580-55EF-5522-5114-9E5D536D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0286"/>
            <a:ext cx="9144000" cy="4776992"/>
          </a:xfrm>
        </p:spPr>
        <p:txBody>
          <a:bodyPr>
            <a:noAutofit/>
          </a:bodyPr>
          <a:lstStyle/>
          <a:p>
            <a:r>
              <a:rPr lang="en-US" sz="9600" dirty="0"/>
              <a:t>A Medley of Music and Dance History on the St. George Peninsula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2EEAB-749A-06D0-664D-D45F56FF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968"/>
            <a:ext cx="1219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9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11C6-F99D-1F50-4199-2A9890E9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E844-D319-9677-A015-8587452A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11C6-F99D-1F50-4199-2A9890E9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Immigrant Impact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149240-27F1-E519-60D7-ADF614B28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11" y="2408464"/>
            <a:ext cx="3535166" cy="2951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7E301-E178-F3C5-01DD-58E3B26B5F6E}"/>
              </a:ext>
            </a:extLst>
          </p:cNvPr>
          <p:cNvSpPr txBox="1"/>
          <p:nvPr/>
        </p:nvSpPr>
        <p:spPr>
          <a:xfrm>
            <a:off x="6096000" y="2106386"/>
            <a:ext cx="39678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Scots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Irish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Swedes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Norwegians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Italians</a:t>
            </a:r>
          </a:p>
        </p:txBody>
      </p:sp>
    </p:spTree>
    <p:extLst>
      <p:ext uri="{BB962C8B-B14F-4D97-AF65-F5344CB8AC3E}">
        <p14:creationId xmlns:p14="http://schemas.microsoft.com/office/powerpoint/2010/main" val="77204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11C6-F99D-1F50-4199-2A9890E9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365126"/>
            <a:ext cx="11375923" cy="1139210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E844-D319-9677-A015-8587452A2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1504336"/>
            <a:ext cx="10515600" cy="31879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C4ABE-29F9-6819-1702-8FD27F03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0" y="5380703"/>
            <a:ext cx="1209551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6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14E8-9B7B-8D6C-59E0-D52F5E53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Early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1479-74B0-8364-23F4-2C50726EA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569" y="1562639"/>
            <a:ext cx="9977284" cy="4351338"/>
          </a:xfrm>
        </p:spPr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Wiley’s Corner</a:t>
            </a:r>
          </a:p>
          <a:p>
            <a:r>
              <a:rPr lang="en-US" sz="5400" dirty="0"/>
              <a:t>Long Cove</a:t>
            </a:r>
          </a:p>
          <a:p>
            <a:r>
              <a:rPr lang="en-US" sz="5400" dirty="0"/>
              <a:t>Tenants Harbor</a:t>
            </a:r>
          </a:p>
        </p:txBody>
      </p:sp>
      <p:pic>
        <p:nvPicPr>
          <p:cNvPr id="5" name="Picture 4" descr="A black treble clef and notes&#10;&#10;Description automatically generated">
            <a:extLst>
              <a:ext uri="{FF2B5EF4-FFF2-40B4-BE49-F238E27FC236}">
                <a16:creationId xmlns:a16="http://schemas.microsoft.com/office/drawing/2014/main" id="{E6B0D71C-002D-BB73-45BE-E9CB00A5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541"/>
            <a:ext cx="35337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5892-DAC0-7959-B663-43E212F6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>
            <a:normAutofit/>
          </a:bodyPr>
          <a:lstStyle/>
          <a:p>
            <a:r>
              <a:rPr lang="en-US" sz="8800" dirty="0"/>
              <a:t>Wiley’s Corner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44B66-20D0-C961-3BE4-53C6538F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996E0-C3CF-25B2-5DA1-91EC96F1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6375"/>
            <a:ext cx="12192000" cy="1523145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1992C46-B0E4-5BBD-0002-AA8164F790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5364" t="8706" r="4345" b="2273"/>
          <a:stretch/>
        </p:blipFill>
        <p:spPr>
          <a:xfrm>
            <a:off x="5225144" y="2057400"/>
            <a:ext cx="5363936" cy="3931330"/>
          </a:xfrm>
        </p:spPr>
      </p:pic>
    </p:spTree>
    <p:extLst>
      <p:ext uri="{BB962C8B-B14F-4D97-AF65-F5344CB8AC3E}">
        <p14:creationId xmlns:p14="http://schemas.microsoft.com/office/powerpoint/2010/main" val="385114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5892-DAC0-7959-B663-43E212F6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8" y="155878"/>
            <a:ext cx="10512424" cy="1600200"/>
          </a:xfrm>
        </p:spPr>
        <p:txBody>
          <a:bodyPr>
            <a:normAutofit/>
          </a:bodyPr>
          <a:lstStyle/>
          <a:p>
            <a:r>
              <a:rPr lang="en-US" sz="8800" dirty="0"/>
              <a:t>Long Cove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94A09AF-EADD-5FD5-9148-D029F5A245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96" b="10896"/>
          <a:stretch/>
        </p:blipFill>
        <p:spPr>
          <a:xfrm>
            <a:off x="5855609" y="1418810"/>
            <a:ext cx="6172200" cy="38036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44B66-20D0-C961-3BE4-53C6538F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D1F05-E0A0-CD8E-D6B1-ECE32A201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4351"/>
            <a:ext cx="12192000" cy="1493649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BE04EC5-7EAC-4AD2-315B-37D85790E129}"/>
              </a:ext>
            </a:extLst>
          </p:cNvPr>
          <p:cNvSpPr txBox="1">
            <a:spLocks/>
          </p:cNvSpPr>
          <p:nvPr/>
        </p:nvSpPr>
        <p:spPr>
          <a:xfrm>
            <a:off x="5313817" y="2093346"/>
            <a:ext cx="6172200" cy="380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5892-DAC0-7959-B663-43E212F6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>
            <a:normAutofit/>
          </a:bodyPr>
          <a:lstStyle/>
          <a:p>
            <a:r>
              <a:rPr lang="en-US" sz="8800" dirty="0"/>
              <a:t>Tenants Harbor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B87E586-2747-A295-B714-E55C1DC6F6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88" b="14288"/>
          <a:stretch/>
        </p:blipFill>
        <p:spPr>
          <a:xfrm>
            <a:off x="5183188" y="2057400"/>
            <a:ext cx="6172200" cy="38036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44B66-20D0-C961-3BE4-53C6538F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2C0E0-CF48-5497-6326-CDA347F86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4351"/>
            <a:ext cx="1219200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3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89F6-D9A9-0941-2EE6-F84D91A8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0656"/>
          </a:xfrm>
        </p:spPr>
        <p:txBody>
          <a:bodyPr>
            <a:noAutofit/>
          </a:bodyPr>
          <a:lstStyle/>
          <a:p>
            <a:r>
              <a:rPr lang="en-US" sz="8800" dirty="0"/>
              <a:t>Entertainment and Dance 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E25C-F3D7-8073-2289-61C8C10D1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497"/>
            <a:ext cx="10515600" cy="4351338"/>
          </a:xfrm>
        </p:spPr>
        <p:txBody>
          <a:bodyPr/>
          <a:lstStyle/>
          <a:p>
            <a:r>
              <a:rPr lang="en-US" dirty="0"/>
              <a:t>Granite Hall in Long Cove</a:t>
            </a:r>
          </a:p>
          <a:p>
            <a:r>
              <a:rPr lang="en-US" dirty="0"/>
              <a:t>Rawley</a:t>
            </a:r>
            <a:r>
              <a:rPr lang="en-US"/>
              <a:t>/Robinson Hall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43007-F43D-B8E8-D8DE-052C50BA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6375"/>
            <a:ext cx="12192000" cy="1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5892-DAC0-7959-B663-43E212F6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>
            <a:normAutofit/>
          </a:bodyPr>
          <a:lstStyle/>
          <a:p>
            <a:r>
              <a:rPr lang="en-US" sz="8800" dirty="0"/>
              <a:t>Ding Dong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DDC6B-D3EF-3C30-78F7-E2E2194D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44B66-20D0-C961-3BE4-53C6538F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5892-DAC0-7959-B663-43E212F6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>
            <a:normAutofit/>
          </a:bodyPr>
          <a:lstStyle/>
          <a:p>
            <a:r>
              <a:rPr lang="en-US" sz="8800" dirty="0"/>
              <a:t>Rawley/Rob Hall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DDC6B-D3EF-3C30-78F7-E2E2194D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44B66-20D0-C961-3BE4-53C6538F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57400"/>
            <a:ext cx="3935413" cy="3811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11C6-F99D-1F50-4199-2A9890E9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E844-D319-9677-A015-8587452A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58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A Medley of Music and Dance History on the St. George Peninsula</vt:lpstr>
      <vt:lpstr>Early Bands</vt:lpstr>
      <vt:lpstr>Wiley’s Corner</vt:lpstr>
      <vt:lpstr>Long Cove</vt:lpstr>
      <vt:lpstr>Tenants Harbor</vt:lpstr>
      <vt:lpstr>Entertainment and Dance Venues</vt:lpstr>
      <vt:lpstr>Ding Dong</vt:lpstr>
      <vt:lpstr>Rawley/Rob Hall</vt:lpstr>
      <vt:lpstr>Venue</vt:lpstr>
      <vt:lpstr>Venue</vt:lpstr>
      <vt:lpstr>Immigrant Impact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Smith</dc:creator>
  <cp:lastModifiedBy>StGeorge HistoricalSociety</cp:lastModifiedBy>
  <cp:revision>4</cp:revision>
  <dcterms:created xsi:type="dcterms:W3CDTF">2024-08-05T20:02:48Z</dcterms:created>
  <dcterms:modified xsi:type="dcterms:W3CDTF">2024-08-07T22:41:58Z</dcterms:modified>
</cp:coreProperties>
</file>