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5B5A58"/>
        </a:solidFill>
        <a:effectLst/>
        <a:uFillTx/>
        <a:latin typeface="Arial Narrow"/>
        <a:ea typeface="Arial Narrow"/>
        <a:cs typeface="Arial Narrow"/>
        <a:sym typeface="Arial Narrow"/>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5B5A58"/>
        </a:solidFill>
        <a:effectLst/>
        <a:uFillTx/>
        <a:latin typeface="Arial Narrow"/>
        <a:ea typeface="Arial Narrow"/>
        <a:cs typeface="Arial Narrow"/>
        <a:sym typeface="Arial Narrow"/>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5B5A58"/>
        </a:solidFill>
        <a:effectLst/>
        <a:uFillTx/>
        <a:latin typeface="Arial Narrow"/>
        <a:ea typeface="Arial Narrow"/>
        <a:cs typeface="Arial Narrow"/>
        <a:sym typeface="Arial Narrow"/>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5B5A58"/>
        </a:solidFill>
        <a:effectLst/>
        <a:uFillTx/>
        <a:latin typeface="Arial Narrow"/>
        <a:ea typeface="Arial Narrow"/>
        <a:cs typeface="Arial Narrow"/>
        <a:sym typeface="Arial Narrow"/>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5B5A58"/>
        </a:solidFill>
        <a:effectLst/>
        <a:uFillTx/>
        <a:latin typeface="Arial Narrow"/>
        <a:ea typeface="Arial Narrow"/>
        <a:cs typeface="Arial Narrow"/>
        <a:sym typeface="Arial Narrow"/>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5B5A58"/>
        </a:solidFill>
        <a:effectLst/>
        <a:uFillTx/>
        <a:latin typeface="Arial Narrow"/>
        <a:ea typeface="Arial Narrow"/>
        <a:cs typeface="Arial Narrow"/>
        <a:sym typeface="Arial Narrow"/>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5B5A58"/>
        </a:solidFill>
        <a:effectLst/>
        <a:uFillTx/>
        <a:latin typeface="Arial Narrow"/>
        <a:ea typeface="Arial Narrow"/>
        <a:cs typeface="Arial Narrow"/>
        <a:sym typeface="Arial Narrow"/>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5B5A58"/>
        </a:solidFill>
        <a:effectLst/>
        <a:uFillTx/>
        <a:latin typeface="Arial Narrow"/>
        <a:ea typeface="Arial Narrow"/>
        <a:cs typeface="Arial Narrow"/>
        <a:sym typeface="Arial Narrow"/>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5B5A58"/>
        </a:solidFill>
        <a:effectLst/>
        <a:uFillTx/>
        <a:latin typeface="Arial Narrow"/>
        <a:ea typeface="Arial Narrow"/>
        <a:cs typeface="Arial Narrow"/>
        <a:sym typeface="Arial Narrow"/>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rial Narrow"/>
          <a:ea typeface="Arial Narrow"/>
          <a:cs typeface="Arial Narrow"/>
        </a:font>
        <a:srgbClr val="5B5A58"/>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D0D1"/>
          </a:solidFill>
        </a:fill>
      </a:tcStyle>
    </a:wholeTbl>
    <a:band2H>
      <a:tcTxStyle b="def" i="def"/>
      <a:tcStyle>
        <a:tcBdr/>
        <a:fill>
          <a:solidFill>
            <a:srgbClr val="E7E9E9"/>
          </a:solidFill>
        </a:fill>
      </a:tcStyle>
    </a:band2H>
    <a:firstCol>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Narrow"/>
          <a:ea typeface="Arial Narrow"/>
          <a:cs typeface="Arial Narrow"/>
        </a:font>
        <a:srgbClr val="5B5A58"/>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0D1"/>
          </a:solidFill>
        </a:fill>
      </a:tcStyle>
    </a:wholeTbl>
    <a:band2H>
      <a:tcTxStyle b="def" i="def"/>
      <a:tcStyle>
        <a:tcBdr/>
        <a:fill>
          <a:solidFill>
            <a:srgbClr val="E8E9E9"/>
          </a:solidFill>
        </a:fill>
      </a:tcStyle>
    </a:band2H>
    <a:firstCol>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Narrow"/>
          <a:ea typeface="Arial Narrow"/>
          <a:cs typeface="Arial Narrow"/>
        </a:font>
        <a:srgbClr val="5B5A58"/>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1E6E6"/>
          </a:solidFill>
        </a:fill>
      </a:tcStyle>
    </a:wholeTbl>
    <a:band2H>
      <a:tcTxStyle b="def" i="def"/>
      <a:tcStyle>
        <a:tcBdr/>
        <a:fill>
          <a:solidFill>
            <a:srgbClr val="F1F3F3"/>
          </a:solidFill>
        </a:fill>
      </a:tcStyle>
    </a:band2H>
    <a:firstCol>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Narrow"/>
          <a:ea typeface="Arial Narrow"/>
          <a:cs typeface="Arial Narrow"/>
        </a:font>
        <a:srgbClr val="5B5A58"/>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b="def" i="def"/>
      <a:tcStyle>
        <a:tcBdr/>
        <a:fill>
          <a:solidFill>
            <a:srgbClr val="FFFFFF"/>
          </a:solidFill>
        </a:fill>
      </a:tcStyle>
    </a:band2H>
    <a:firstCol>
      <a:tcTxStyle b="on" i="off">
        <a:font>
          <a:latin typeface="Arial Narrow"/>
          <a:ea typeface="Arial Narrow"/>
          <a:cs typeface="Arial Narrow"/>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Narrow"/>
          <a:ea typeface="Arial Narrow"/>
          <a:cs typeface="Arial Narrow"/>
        </a:font>
        <a:srgbClr val="5B5A58"/>
      </a:tcTxStyle>
      <a:tcStyle>
        <a:tcBdr>
          <a:left>
            <a:ln w="12700" cap="flat">
              <a:noFill/>
              <a:miter lim="400000"/>
            </a:ln>
          </a:left>
          <a:right>
            <a:ln w="12700" cap="flat">
              <a:noFill/>
              <a:miter lim="400000"/>
            </a:ln>
          </a:right>
          <a:top>
            <a:ln w="50800" cap="flat">
              <a:solidFill>
                <a:srgbClr val="5B5A58"/>
              </a:solidFill>
              <a:prstDash val="solid"/>
              <a:round/>
            </a:ln>
          </a:top>
          <a:bottom>
            <a:ln w="25400" cap="flat">
              <a:solidFill>
                <a:srgbClr val="5B5A58"/>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Narrow"/>
          <a:ea typeface="Arial Narrow"/>
          <a:cs typeface="Arial Narrow"/>
        </a:font>
        <a:srgbClr val="FFFFFF"/>
      </a:tcTxStyle>
      <a:tcStyle>
        <a:tcBdr>
          <a:left>
            <a:ln w="12700" cap="flat">
              <a:noFill/>
              <a:miter lim="400000"/>
            </a:ln>
          </a:left>
          <a:right>
            <a:ln w="12700" cap="flat">
              <a:noFill/>
              <a:miter lim="400000"/>
            </a:ln>
          </a:right>
          <a:top>
            <a:ln w="25400" cap="flat">
              <a:solidFill>
                <a:srgbClr val="5B5A58"/>
              </a:solidFill>
              <a:prstDash val="solid"/>
              <a:round/>
            </a:ln>
          </a:top>
          <a:bottom>
            <a:ln w="25400" cap="flat">
              <a:solidFill>
                <a:srgbClr val="5B5A58"/>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Narrow"/>
          <a:ea typeface="Arial Narrow"/>
          <a:cs typeface="Arial Narrow"/>
        </a:font>
        <a:srgbClr val="5B5A58"/>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0D0"/>
          </a:solidFill>
        </a:fill>
      </a:tcStyle>
    </a:wholeTbl>
    <a:band2H>
      <a:tcTxStyle b="def" i="def"/>
      <a:tcStyle>
        <a:tcBdr/>
        <a:fill>
          <a:solidFill>
            <a:srgbClr val="E9E9E9"/>
          </a:solidFill>
        </a:fill>
      </a:tcStyle>
    </a:band2H>
    <a:firstCol>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B5A58"/>
          </a:solidFill>
        </a:fill>
      </a:tcStyle>
    </a:firstCol>
    <a:la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B5A58"/>
          </a:solidFill>
        </a:fill>
      </a:tcStyle>
    </a:lastRow>
    <a:fir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B5A58"/>
          </a:solidFill>
        </a:fill>
      </a:tcStyle>
    </a:firstRow>
  </a:tblStyle>
  <a:tblStyle styleId="{2708684C-4D16-4618-839F-0558EEFCDFE6}" styleName="">
    <a:tblBg/>
    <a:wholeTbl>
      <a:tcTxStyle b="off"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b="def" i="def"/>
      <a:tcStyle>
        <a:tcBdr/>
        <a:fill>
          <a:solidFill>
            <a:srgbClr val="FFFFFF"/>
          </a:solidFill>
        </a:fill>
      </a:tcStyle>
    </a:band2H>
    <a:firstCol>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88" name="Shape 188"/>
          <p:cNvSpPr/>
          <p:nvPr>
            <p:ph type="sldImg"/>
          </p:nvPr>
        </p:nvSpPr>
        <p:spPr>
          <a:xfrm>
            <a:off x="1143000" y="685800"/>
            <a:ext cx="4572000" cy="3429000"/>
          </a:xfrm>
          <a:prstGeom prst="rect">
            <a:avLst/>
          </a:prstGeom>
        </p:spPr>
        <p:txBody>
          <a:bodyPr/>
          <a:lstStyle/>
          <a:p>
            <a:pPr/>
          </a:p>
        </p:txBody>
      </p:sp>
      <p:sp>
        <p:nvSpPr>
          <p:cNvPr id="189" name="Shape 18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Slide">
    <p:spTree>
      <p:nvGrpSpPr>
        <p:cNvPr id="1" name=""/>
        <p:cNvGrpSpPr/>
        <p:nvPr/>
      </p:nvGrpSpPr>
      <p:grpSpPr>
        <a:xfrm>
          <a:off x="0" y="0"/>
          <a:ext cx="0" cy="0"/>
          <a:chOff x="0" y="0"/>
          <a:chExt cx="0" cy="0"/>
        </a:xfrm>
      </p:grpSpPr>
      <p:pic>
        <p:nvPicPr>
          <p:cNvPr id="13" name="Picture 6" descr="Picture 6"/>
          <p:cNvPicPr>
            <a:picLocks noChangeAspect="1"/>
          </p:cNvPicPr>
          <p:nvPr/>
        </p:nvPicPr>
        <p:blipFill>
          <a:blip r:embed="rId2">
            <a:extLst/>
          </a:blip>
          <a:stretch>
            <a:fillRect/>
          </a:stretch>
        </p:blipFill>
        <p:spPr>
          <a:xfrm>
            <a:off x="12700" y="381000"/>
            <a:ext cx="9144000" cy="6858000"/>
          </a:xfrm>
          <a:prstGeom prst="rect">
            <a:avLst/>
          </a:prstGeom>
          <a:ln w="12700">
            <a:miter lim="400000"/>
          </a:ln>
        </p:spPr>
      </p:pic>
      <p:pic>
        <p:nvPicPr>
          <p:cNvPr id="14" name="Picture 15" descr="Picture 15"/>
          <p:cNvPicPr>
            <a:picLocks noChangeAspect="1"/>
          </p:cNvPicPr>
          <p:nvPr/>
        </p:nvPicPr>
        <p:blipFill>
          <a:blip r:embed="rId3">
            <a:extLst/>
          </a:blip>
          <a:stretch>
            <a:fillRect/>
          </a:stretch>
        </p:blipFill>
        <p:spPr>
          <a:xfrm>
            <a:off x="2527300" y="6418951"/>
            <a:ext cx="3962400" cy="327924"/>
          </a:xfrm>
          <a:prstGeom prst="rect">
            <a:avLst/>
          </a:prstGeom>
          <a:ln w="12700">
            <a:miter lim="400000"/>
          </a:ln>
        </p:spPr>
      </p:pic>
      <p:pic>
        <p:nvPicPr>
          <p:cNvPr id="15" name="Picture 6" descr="Picture 6"/>
          <p:cNvPicPr>
            <a:picLocks noChangeAspect="1"/>
          </p:cNvPicPr>
          <p:nvPr/>
        </p:nvPicPr>
        <p:blipFill>
          <a:blip r:embed="rId2">
            <a:extLst/>
          </a:blip>
          <a:srcRect l="0" t="33333" r="0" b="0"/>
          <a:stretch>
            <a:fillRect/>
          </a:stretch>
        </p:blipFill>
        <p:spPr>
          <a:xfrm>
            <a:off x="0" y="914399"/>
            <a:ext cx="9144000" cy="4572002"/>
          </a:xfrm>
          <a:prstGeom prst="rect">
            <a:avLst/>
          </a:prstGeom>
          <a:ln w="12700">
            <a:miter lim="400000"/>
          </a:ln>
        </p:spPr>
      </p:pic>
      <p:sp>
        <p:nvSpPr>
          <p:cNvPr id="16" name="Slide Number"/>
          <p:cNvSpPr txBox="1"/>
          <p:nvPr>
            <p:ph type="sldNum" sz="quarter" idx="2"/>
          </p:nvPr>
        </p:nvSpPr>
        <p:spPr>
          <a:prstGeom prst="rect">
            <a:avLst/>
          </a:prstGeom>
        </p:spPr>
        <p:txBody>
          <a:bodyPr/>
          <a:lstStyle/>
          <a:p>
            <a:pPr/>
            <a:fld id="{86CB4B4D-7CA3-9044-876B-883B54F8677D}" type="slidenum"/>
          </a:p>
        </p:txBody>
      </p:sp>
      <p:sp>
        <p:nvSpPr>
          <p:cNvPr id="17" name="Body Level One…"/>
          <p:cNvSpPr txBox="1"/>
          <p:nvPr>
            <p:ph type="body" sz="quarter" idx="1"/>
          </p:nvPr>
        </p:nvSpPr>
        <p:spPr>
          <a:xfrm>
            <a:off x="1219200" y="4800600"/>
            <a:ext cx="6400800" cy="1752600"/>
          </a:xfrm>
          <a:prstGeom prst="rect">
            <a:avLst/>
          </a:prstGeom>
        </p:spPr>
        <p:txBody>
          <a:bodyPr/>
          <a:lstStyle>
            <a:lvl1pPr marL="0" indent="0" algn="ctr">
              <a:buClrTx/>
              <a:buSzTx/>
              <a:buFontTx/>
              <a:buNone/>
              <a:defRPr sz="1700"/>
            </a:lvl1pPr>
            <a:lvl2pPr marL="0" indent="457200" algn="ctr">
              <a:buClrTx/>
              <a:buSzTx/>
              <a:buFontTx/>
              <a:buNone/>
              <a:defRPr sz="1700"/>
            </a:lvl2pPr>
            <a:lvl3pPr marL="0" indent="914400" algn="ctr">
              <a:buClrTx/>
              <a:buSzTx/>
              <a:buFontTx/>
              <a:buNone/>
              <a:defRPr sz="1700"/>
            </a:lvl3pPr>
            <a:lvl4pPr marL="0" indent="1371600" algn="ctr">
              <a:buClrTx/>
              <a:buSzTx/>
              <a:buFontTx/>
              <a:buNone/>
              <a:defRPr sz="1700"/>
            </a:lvl4pPr>
            <a:lvl5pPr marL="0" indent="1828800" algn="ctr">
              <a:buClrTx/>
              <a:buSzTx/>
              <a:buFontTx/>
              <a:buNone/>
              <a:defRPr sz="1700"/>
            </a:lvl5pPr>
          </a:lstStyle>
          <a:p>
            <a:pPr/>
            <a:r>
              <a:t>Body Level One</a:t>
            </a:r>
          </a:p>
          <a:p>
            <a:pPr lvl="1"/>
            <a:r>
              <a:t>Body Level Two</a:t>
            </a:r>
          </a:p>
          <a:p>
            <a:pPr lvl="2"/>
            <a:r>
              <a:t>Body Level Three</a:t>
            </a:r>
          </a:p>
          <a:p>
            <a:pPr lvl="3"/>
            <a:r>
              <a:t>Body Level Four</a:t>
            </a:r>
          </a:p>
          <a:p>
            <a:pPr lvl="4"/>
            <a:r>
              <a:t>Body Level Five</a:t>
            </a:r>
          </a:p>
        </p:txBody>
      </p:sp>
      <p:sp>
        <p:nvSpPr>
          <p:cNvPr id="18" name="2018 Pre-council  presentation"/>
          <p:cNvSpPr txBox="1"/>
          <p:nvPr>
            <p:ph type="title" hasCustomPrompt="1"/>
          </p:nvPr>
        </p:nvSpPr>
        <p:spPr>
          <a:xfrm>
            <a:off x="685800" y="2922287"/>
            <a:ext cx="7772400" cy="1470026"/>
          </a:xfrm>
          <a:prstGeom prst="rect">
            <a:avLst/>
          </a:prstGeom>
        </p:spPr>
        <p:txBody>
          <a:bodyPr/>
          <a:lstStyle>
            <a:lvl1pPr algn="ctr">
              <a:defRPr sz="3200"/>
            </a:lvl1pPr>
          </a:lstStyle>
          <a:p>
            <a:pPr/>
            <a:r>
              <a:t>2018 Pre-council  presentation</a:t>
            </a:r>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pic>
        <p:nvPicPr>
          <p:cNvPr id="97" name="Picture 10" descr="Picture 10"/>
          <p:cNvPicPr>
            <a:picLocks noChangeAspect="1"/>
          </p:cNvPicPr>
          <p:nvPr/>
        </p:nvPicPr>
        <p:blipFill>
          <a:blip r:embed="rId2">
            <a:extLst/>
          </a:blip>
          <a:stretch>
            <a:fillRect/>
          </a:stretch>
        </p:blipFill>
        <p:spPr>
          <a:xfrm>
            <a:off x="0" y="0"/>
            <a:ext cx="9144000" cy="6858000"/>
          </a:xfrm>
          <a:prstGeom prst="rect">
            <a:avLst/>
          </a:prstGeom>
          <a:ln w="12700">
            <a:miter lim="400000"/>
          </a:ln>
        </p:spPr>
      </p:pic>
      <p:sp>
        <p:nvSpPr>
          <p:cNvPr id="98" name="Title Text"/>
          <p:cNvSpPr txBox="1"/>
          <p:nvPr>
            <p:ph type="title"/>
          </p:nvPr>
        </p:nvSpPr>
        <p:spPr>
          <a:xfrm>
            <a:off x="609600" y="1447800"/>
            <a:ext cx="2971800" cy="1097281"/>
          </a:xfrm>
          <a:prstGeom prst="rect">
            <a:avLst/>
          </a:prstGeom>
        </p:spPr>
        <p:txBody>
          <a:bodyPr/>
          <a:lstStyle>
            <a:lvl1pPr>
              <a:defRPr cap="none" sz="1800">
                <a:solidFill>
                  <a:srgbClr val="6F8B8C"/>
                </a:solidFill>
              </a:defRPr>
            </a:lvl1pPr>
          </a:lstStyle>
          <a:p>
            <a:pPr/>
            <a:r>
              <a:t>Title Text</a:t>
            </a:r>
          </a:p>
        </p:txBody>
      </p:sp>
      <p:sp>
        <p:nvSpPr>
          <p:cNvPr id="99" name="Picture Placeholder 2"/>
          <p:cNvSpPr/>
          <p:nvPr>
            <p:ph type="pic" sz="quarter" idx="13"/>
          </p:nvPr>
        </p:nvSpPr>
        <p:spPr>
          <a:xfrm>
            <a:off x="4657344" y="1447799"/>
            <a:ext cx="3419857" cy="3474722"/>
          </a:xfrm>
          <a:prstGeom prst="rect">
            <a:avLst/>
          </a:prstGeom>
        </p:spPr>
        <p:txBody>
          <a:bodyPr lIns="91439" rIns="91439">
            <a:noAutofit/>
          </a:bodyPr>
          <a:lstStyle/>
          <a:p>
            <a:pPr/>
          </a:p>
        </p:txBody>
      </p:sp>
      <p:sp>
        <p:nvSpPr>
          <p:cNvPr id="100" name="Body Level One…"/>
          <p:cNvSpPr txBox="1"/>
          <p:nvPr>
            <p:ph type="body" sz="quarter" idx="1"/>
          </p:nvPr>
        </p:nvSpPr>
        <p:spPr>
          <a:xfrm>
            <a:off x="609600" y="2547890"/>
            <a:ext cx="2971800" cy="2405110"/>
          </a:xfrm>
          <a:prstGeom prst="rect">
            <a:avLst/>
          </a:prstGeom>
        </p:spPr>
        <p:txBody>
          <a:bodyPr lIns="9144" tIns="9144" rIns="9144" bIns="9144"/>
          <a:lstStyle>
            <a:lvl1pPr marL="0" indent="0">
              <a:buClrTx/>
              <a:buSzTx/>
              <a:buFontTx/>
              <a:buNone/>
              <a:defRPr sz="1400"/>
            </a:lvl1pPr>
            <a:lvl2pPr marL="0" indent="457200">
              <a:buClrTx/>
              <a:buSzTx/>
              <a:buFontTx/>
              <a:buNone/>
              <a:defRPr sz="1400"/>
            </a:lvl2pPr>
            <a:lvl3pPr marL="0" indent="914400">
              <a:buClrTx/>
              <a:buSzTx/>
              <a:buFontTx/>
              <a:buNone/>
              <a:defRPr sz="1400"/>
            </a:lvl3pPr>
            <a:lvl4pPr marL="0" indent="1371600">
              <a:buClrTx/>
              <a:buSzTx/>
              <a:buFontTx/>
              <a:buNone/>
              <a:defRPr sz="1400"/>
            </a:lvl4pPr>
            <a:lvl5pPr marL="0" indent="1828800">
              <a:buClrTx/>
              <a:buSzTx/>
              <a:buFont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10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Slide">
    <p:bg>
      <p:bgPr>
        <a:solidFill>
          <a:srgbClr val="FFFFFF"/>
        </a:solidFill>
      </p:bgPr>
    </p:bg>
    <p:spTree>
      <p:nvGrpSpPr>
        <p:cNvPr id="1" name=""/>
        <p:cNvGrpSpPr/>
        <p:nvPr/>
      </p:nvGrpSpPr>
      <p:grpSpPr>
        <a:xfrm>
          <a:off x="0" y="0"/>
          <a:ext cx="0" cy="0"/>
          <a:chOff x="0" y="0"/>
          <a:chExt cx="0" cy="0"/>
        </a:xfrm>
      </p:grpSpPr>
      <p:sp>
        <p:nvSpPr>
          <p:cNvPr id="108" name="Title Text"/>
          <p:cNvSpPr txBox="1"/>
          <p:nvPr>
            <p:ph type="title"/>
          </p:nvPr>
        </p:nvSpPr>
        <p:spPr>
          <a:xfrm>
            <a:off x="1143000" y="1122362"/>
            <a:ext cx="6858000" cy="2387601"/>
          </a:xfrm>
          <a:prstGeom prst="rect">
            <a:avLst/>
          </a:prstGeom>
        </p:spPr>
        <p:txBody>
          <a:bodyPr/>
          <a:lstStyle>
            <a:lvl1pPr algn="ctr">
              <a:lnSpc>
                <a:spcPct val="90000"/>
              </a:lnSpc>
              <a:defRPr cap="none" spc="0" sz="6000">
                <a:solidFill>
                  <a:srgbClr val="000000"/>
                </a:solidFill>
                <a:latin typeface="Calibri Light"/>
                <a:ea typeface="Calibri Light"/>
                <a:cs typeface="Calibri Light"/>
                <a:sym typeface="Calibri Light"/>
              </a:defRPr>
            </a:lvl1pPr>
          </a:lstStyle>
          <a:p>
            <a:pPr/>
            <a:r>
              <a:t>Title Text</a:t>
            </a:r>
          </a:p>
        </p:txBody>
      </p:sp>
      <p:sp>
        <p:nvSpPr>
          <p:cNvPr id="109" name="Body Level One…"/>
          <p:cNvSpPr txBox="1"/>
          <p:nvPr>
            <p:ph type="body" sz="quarter" idx="1"/>
          </p:nvPr>
        </p:nvSpPr>
        <p:spPr>
          <a:xfrm>
            <a:off x="1143000" y="3602037"/>
            <a:ext cx="6858000" cy="1655763"/>
          </a:xfrm>
          <a:prstGeom prst="rect">
            <a:avLst/>
          </a:prstGeom>
        </p:spPr>
        <p:txBody>
          <a:bodyPr/>
          <a:lstStyle>
            <a:lvl1pPr marL="0" indent="0" algn="ctr">
              <a:lnSpc>
                <a:spcPct val="90000"/>
              </a:lnSpc>
              <a:spcBef>
                <a:spcPts val="1000"/>
              </a:spcBef>
              <a:buClrTx/>
              <a:buSzTx/>
              <a:buFontTx/>
              <a:buNone/>
              <a:defRPr b="0" spc="0">
                <a:solidFill>
                  <a:srgbClr val="000000"/>
                </a:solidFill>
                <a:latin typeface="+mn-lt"/>
                <a:ea typeface="+mn-ea"/>
                <a:cs typeface="+mn-cs"/>
                <a:sym typeface="Calibri"/>
              </a:defRPr>
            </a:lvl1pPr>
            <a:lvl2pPr marL="0" indent="457200" algn="ctr">
              <a:lnSpc>
                <a:spcPct val="90000"/>
              </a:lnSpc>
              <a:spcBef>
                <a:spcPts val="1000"/>
              </a:spcBef>
              <a:buClrTx/>
              <a:buSzTx/>
              <a:buFontTx/>
              <a:buNone/>
              <a:defRPr b="0" spc="0">
                <a:solidFill>
                  <a:srgbClr val="000000"/>
                </a:solidFill>
                <a:latin typeface="+mn-lt"/>
                <a:ea typeface="+mn-ea"/>
                <a:cs typeface="+mn-cs"/>
                <a:sym typeface="Calibri"/>
              </a:defRPr>
            </a:lvl2pPr>
            <a:lvl3pPr marL="0" indent="914400" algn="ctr">
              <a:lnSpc>
                <a:spcPct val="90000"/>
              </a:lnSpc>
              <a:spcBef>
                <a:spcPts val="1000"/>
              </a:spcBef>
              <a:buClrTx/>
              <a:buSzTx/>
              <a:buFontTx/>
              <a:buNone/>
              <a:defRPr b="0" spc="0">
                <a:solidFill>
                  <a:srgbClr val="000000"/>
                </a:solidFill>
                <a:latin typeface="+mn-lt"/>
                <a:ea typeface="+mn-ea"/>
                <a:cs typeface="+mn-cs"/>
                <a:sym typeface="Calibri"/>
              </a:defRPr>
            </a:lvl3pPr>
            <a:lvl4pPr marL="0" indent="1371600" algn="ctr">
              <a:lnSpc>
                <a:spcPct val="90000"/>
              </a:lnSpc>
              <a:spcBef>
                <a:spcPts val="1000"/>
              </a:spcBef>
              <a:buClrTx/>
              <a:buSzTx/>
              <a:buFontTx/>
              <a:buNone/>
              <a:defRPr b="0" spc="0">
                <a:solidFill>
                  <a:srgbClr val="000000"/>
                </a:solidFill>
                <a:latin typeface="+mn-lt"/>
                <a:ea typeface="+mn-ea"/>
                <a:cs typeface="+mn-cs"/>
                <a:sym typeface="Calibri"/>
              </a:defRPr>
            </a:lvl4pPr>
            <a:lvl5pPr marL="0" indent="1828800" algn="ctr">
              <a:lnSpc>
                <a:spcPct val="90000"/>
              </a:lnSpc>
              <a:spcBef>
                <a:spcPts val="1000"/>
              </a:spcBef>
              <a:buClrTx/>
              <a:buSzTx/>
              <a:buFontTx/>
              <a:buNone/>
              <a:defRPr b="0" spc="0">
                <a:solidFill>
                  <a:srgbClr val="000000"/>
                </a:solidFill>
                <a:latin typeface="+mn-lt"/>
                <a:ea typeface="+mn-ea"/>
                <a:cs typeface="+mn-cs"/>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10" name="Slide Number"/>
          <p:cNvSpPr txBox="1"/>
          <p:nvPr>
            <p:ph type="sldNum" sz="quarter" idx="2"/>
          </p:nvPr>
        </p:nvSpPr>
        <p:spPr>
          <a:xfrm>
            <a:off x="8256726" y="6414760"/>
            <a:ext cx="258624" cy="248305"/>
          </a:xfrm>
          <a:prstGeom prst="rect">
            <a:avLst/>
          </a:prstGeom>
        </p:spPr>
        <p:txBody>
          <a:bodyPr/>
          <a:lstStyle>
            <a:lvl1pPr>
              <a:defRPr sz="1200">
                <a:solidFill>
                  <a:srgbClr val="888888"/>
                </a:solidFill>
                <a:latin typeface="+mn-lt"/>
                <a:ea typeface="+mn-ea"/>
                <a:cs typeface="+mn-cs"/>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nd Content">
    <p:bg>
      <p:bgPr>
        <a:solidFill>
          <a:srgbClr val="FFFFFF"/>
        </a:solidFill>
      </p:bgPr>
    </p:bg>
    <p:spTree>
      <p:nvGrpSpPr>
        <p:cNvPr id="1" name=""/>
        <p:cNvGrpSpPr/>
        <p:nvPr/>
      </p:nvGrpSpPr>
      <p:grpSpPr>
        <a:xfrm>
          <a:off x="0" y="0"/>
          <a:ext cx="0" cy="0"/>
          <a:chOff x="0" y="0"/>
          <a:chExt cx="0" cy="0"/>
        </a:xfrm>
      </p:grpSpPr>
      <p:sp>
        <p:nvSpPr>
          <p:cNvPr id="117" name="Title Text"/>
          <p:cNvSpPr txBox="1"/>
          <p:nvPr>
            <p:ph type="title"/>
          </p:nvPr>
        </p:nvSpPr>
        <p:spPr>
          <a:xfrm>
            <a:off x="628650" y="365125"/>
            <a:ext cx="7886700" cy="1325563"/>
          </a:xfrm>
          <a:prstGeom prst="rect">
            <a:avLst/>
          </a:prstGeom>
        </p:spPr>
        <p:txBody>
          <a:bodyPr anchor="ctr"/>
          <a:lstStyle>
            <a:lvl1pPr>
              <a:lnSpc>
                <a:spcPct val="90000"/>
              </a:lnSpc>
              <a:defRPr cap="none" spc="0" sz="4400">
                <a:solidFill>
                  <a:srgbClr val="000000"/>
                </a:solidFill>
                <a:latin typeface="Calibri Light"/>
                <a:ea typeface="Calibri Light"/>
                <a:cs typeface="Calibri Light"/>
                <a:sym typeface="Calibri Light"/>
              </a:defRPr>
            </a:lvl1pPr>
          </a:lstStyle>
          <a:p>
            <a:pPr/>
            <a:r>
              <a:t>Title Text</a:t>
            </a:r>
          </a:p>
        </p:txBody>
      </p:sp>
      <p:sp>
        <p:nvSpPr>
          <p:cNvPr id="118" name="Body Level One…"/>
          <p:cNvSpPr txBox="1"/>
          <p:nvPr>
            <p:ph type="body" idx="1"/>
          </p:nvPr>
        </p:nvSpPr>
        <p:spPr>
          <a:xfrm>
            <a:off x="628650" y="1825625"/>
            <a:ext cx="7886700" cy="4351338"/>
          </a:xfrm>
          <a:prstGeom prst="rect">
            <a:avLst/>
          </a:prstGeom>
        </p:spPr>
        <p:txBody>
          <a:bodyPr/>
          <a:lstStyle>
            <a:lvl1pPr marL="228600" indent="-228600">
              <a:lnSpc>
                <a:spcPct val="90000"/>
              </a:lnSpc>
              <a:spcBef>
                <a:spcPts val="1000"/>
              </a:spcBef>
              <a:buClrTx/>
              <a:buSzPct val="100000"/>
              <a:defRPr b="0" spc="0" sz="2800">
                <a:solidFill>
                  <a:srgbClr val="000000"/>
                </a:solidFill>
                <a:latin typeface="+mn-lt"/>
                <a:ea typeface="+mn-ea"/>
                <a:cs typeface="+mn-cs"/>
                <a:sym typeface="Calibri"/>
              </a:defRPr>
            </a:lvl1pPr>
            <a:lvl2pPr marL="723900" indent="-266700">
              <a:lnSpc>
                <a:spcPct val="90000"/>
              </a:lnSpc>
              <a:spcBef>
                <a:spcPts val="1000"/>
              </a:spcBef>
              <a:buClrTx/>
              <a:buSzPct val="100000"/>
              <a:buChar char="•"/>
              <a:defRPr b="0" spc="0" sz="2800">
                <a:solidFill>
                  <a:srgbClr val="000000"/>
                </a:solidFill>
                <a:latin typeface="+mn-lt"/>
                <a:ea typeface="+mn-ea"/>
                <a:cs typeface="+mn-cs"/>
                <a:sym typeface="Calibri"/>
              </a:defRPr>
            </a:lvl2pPr>
            <a:lvl3pPr marL="1234439" indent="-320039">
              <a:lnSpc>
                <a:spcPct val="90000"/>
              </a:lnSpc>
              <a:spcBef>
                <a:spcPts val="1000"/>
              </a:spcBef>
              <a:buClrTx/>
              <a:buSzPct val="100000"/>
              <a:defRPr b="0" spc="0" sz="2800">
                <a:solidFill>
                  <a:srgbClr val="000000"/>
                </a:solidFill>
                <a:latin typeface="+mn-lt"/>
                <a:ea typeface="+mn-ea"/>
                <a:cs typeface="+mn-cs"/>
                <a:sym typeface="Calibri"/>
              </a:defRPr>
            </a:lvl3pPr>
            <a:lvl4pPr marL="1727200" indent="-355600">
              <a:lnSpc>
                <a:spcPct val="90000"/>
              </a:lnSpc>
              <a:spcBef>
                <a:spcPts val="1000"/>
              </a:spcBef>
              <a:buClrTx/>
              <a:buSzPct val="100000"/>
              <a:buChar char="•"/>
              <a:defRPr b="0" spc="0" sz="2800">
                <a:solidFill>
                  <a:srgbClr val="000000"/>
                </a:solidFill>
                <a:latin typeface="+mn-lt"/>
                <a:ea typeface="+mn-ea"/>
                <a:cs typeface="+mn-cs"/>
                <a:sym typeface="Calibri"/>
              </a:defRPr>
            </a:lvl4pPr>
            <a:lvl5pPr marL="2184400" indent="-355600">
              <a:lnSpc>
                <a:spcPct val="90000"/>
              </a:lnSpc>
              <a:spcBef>
                <a:spcPts val="1000"/>
              </a:spcBef>
              <a:buClrTx/>
              <a:buSzPct val="100000"/>
              <a:defRPr b="0" spc="0" sz="2800">
                <a:solidFill>
                  <a:srgbClr val="000000"/>
                </a:solidFill>
                <a:latin typeface="+mn-lt"/>
                <a:ea typeface="+mn-ea"/>
                <a:cs typeface="+mn-cs"/>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19" name="Slide Number"/>
          <p:cNvSpPr txBox="1"/>
          <p:nvPr>
            <p:ph type="sldNum" sz="quarter" idx="2"/>
          </p:nvPr>
        </p:nvSpPr>
        <p:spPr>
          <a:xfrm>
            <a:off x="8256726" y="6414760"/>
            <a:ext cx="258624" cy="248305"/>
          </a:xfrm>
          <a:prstGeom prst="rect">
            <a:avLst/>
          </a:prstGeom>
        </p:spPr>
        <p:txBody>
          <a:bodyPr/>
          <a:lstStyle>
            <a:lvl1pPr>
              <a:defRPr sz="1200">
                <a:solidFill>
                  <a:srgbClr val="888888"/>
                </a:solidFill>
                <a:latin typeface="+mn-lt"/>
                <a:ea typeface="+mn-ea"/>
                <a:cs typeface="+mn-cs"/>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ection Header">
    <p:bg>
      <p:bgPr>
        <a:solidFill>
          <a:srgbClr val="FFFFFF"/>
        </a:solidFill>
      </p:bgPr>
    </p:bg>
    <p:spTree>
      <p:nvGrpSpPr>
        <p:cNvPr id="1" name=""/>
        <p:cNvGrpSpPr/>
        <p:nvPr/>
      </p:nvGrpSpPr>
      <p:grpSpPr>
        <a:xfrm>
          <a:off x="0" y="0"/>
          <a:ext cx="0" cy="0"/>
          <a:chOff x="0" y="0"/>
          <a:chExt cx="0" cy="0"/>
        </a:xfrm>
      </p:grpSpPr>
      <p:sp>
        <p:nvSpPr>
          <p:cNvPr id="126" name="Title Text"/>
          <p:cNvSpPr txBox="1"/>
          <p:nvPr>
            <p:ph type="title"/>
          </p:nvPr>
        </p:nvSpPr>
        <p:spPr>
          <a:xfrm>
            <a:off x="623887" y="1709738"/>
            <a:ext cx="7886701" cy="2852737"/>
          </a:xfrm>
          <a:prstGeom prst="rect">
            <a:avLst/>
          </a:prstGeom>
        </p:spPr>
        <p:txBody>
          <a:bodyPr/>
          <a:lstStyle>
            <a:lvl1pPr>
              <a:lnSpc>
                <a:spcPct val="90000"/>
              </a:lnSpc>
              <a:defRPr cap="none" spc="0" sz="6000">
                <a:solidFill>
                  <a:srgbClr val="000000"/>
                </a:solidFill>
                <a:latin typeface="Calibri Light"/>
                <a:ea typeface="Calibri Light"/>
                <a:cs typeface="Calibri Light"/>
                <a:sym typeface="Calibri Light"/>
              </a:defRPr>
            </a:lvl1pPr>
          </a:lstStyle>
          <a:p>
            <a:pPr/>
            <a:r>
              <a:t>Title Text</a:t>
            </a:r>
          </a:p>
        </p:txBody>
      </p:sp>
      <p:sp>
        <p:nvSpPr>
          <p:cNvPr id="127" name="Body Level One…"/>
          <p:cNvSpPr txBox="1"/>
          <p:nvPr>
            <p:ph type="body" sz="quarter" idx="1"/>
          </p:nvPr>
        </p:nvSpPr>
        <p:spPr>
          <a:xfrm>
            <a:off x="623887" y="4589462"/>
            <a:ext cx="7886701" cy="1500188"/>
          </a:xfrm>
          <a:prstGeom prst="rect">
            <a:avLst/>
          </a:prstGeom>
        </p:spPr>
        <p:txBody>
          <a:bodyPr/>
          <a:lstStyle>
            <a:lvl1pPr marL="0" indent="0">
              <a:lnSpc>
                <a:spcPct val="90000"/>
              </a:lnSpc>
              <a:spcBef>
                <a:spcPts val="1000"/>
              </a:spcBef>
              <a:buClrTx/>
              <a:buSzTx/>
              <a:buFontTx/>
              <a:buNone/>
              <a:defRPr b="0" spc="0">
                <a:solidFill>
                  <a:srgbClr val="888888"/>
                </a:solidFill>
                <a:latin typeface="+mn-lt"/>
                <a:ea typeface="+mn-ea"/>
                <a:cs typeface="+mn-cs"/>
                <a:sym typeface="Calibri"/>
              </a:defRPr>
            </a:lvl1pPr>
            <a:lvl2pPr marL="0" indent="457200">
              <a:lnSpc>
                <a:spcPct val="90000"/>
              </a:lnSpc>
              <a:spcBef>
                <a:spcPts val="1000"/>
              </a:spcBef>
              <a:buClrTx/>
              <a:buSzTx/>
              <a:buFontTx/>
              <a:buNone/>
              <a:defRPr b="0" spc="0">
                <a:solidFill>
                  <a:srgbClr val="888888"/>
                </a:solidFill>
                <a:latin typeface="+mn-lt"/>
                <a:ea typeface="+mn-ea"/>
                <a:cs typeface="+mn-cs"/>
                <a:sym typeface="Calibri"/>
              </a:defRPr>
            </a:lvl2pPr>
            <a:lvl3pPr marL="0" indent="914400">
              <a:lnSpc>
                <a:spcPct val="90000"/>
              </a:lnSpc>
              <a:spcBef>
                <a:spcPts val="1000"/>
              </a:spcBef>
              <a:buClrTx/>
              <a:buSzTx/>
              <a:buFontTx/>
              <a:buNone/>
              <a:defRPr b="0" spc="0">
                <a:solidFill>
                  <a:srgbClr val="888888"/>
                </a:solidFill>
                <a:latin typeface="+mn-lt"/>
                <a:ea typeface="+mn-ea"/>
                <a:cs typeface="+mn-cs"/>
                <a:sym typeface="Calibri"/>
              </a:defRPr>
            </a:lvl3pPr>
            <a:lvl4pPr marL="0" indent="1371600">
              <a:lnSpc>
                <a:spcPct val="90000"/>
              </a:lnSpc>
              <a:spcBef>
                <a:spcPts val="1000"/>
              </a:spcBef>
              <a:buClrTx/>
              <a:buSzTx/>
              <a:buFontTx/>
              <a:buNone/>
              <a:defRPr b="0" spc="0">
                <a:solidFill>
                  <a:srgbClr val="888888"/>
                </a:solidFill>
                <a:latin typeface="+mn-lt"/>
                <a:ea typeface="+mn-ea"/>
                <a:cs typeface="+mn-cs"/>
                <a:sym typeface="Calibri"/>
              </a:defRPr>
            </a:lvl4pPr>
            <a:lvl5pPr marL="0" indent="1828800">
              <a:lnSpc>
                <a:spcPct val="90000"/>
              </a:lnSpc>
              <a:spcBef>
                <a:spcPts val="1000"/>
              </a:spcBef>
              <a:buClrTx/>
              <a:buSzTx/>
              <a:buFontTx/>
              <a:buNone/>
              <a:defRPr b="0" spc="0">
                <a:solidFill>
                  <a:srgbClr val="888888"/>
                </a:solidFill>
                <a:latin typeface="+mn-lt"/>
                <a:ea typeface="+mn-ea"/>
                <a:cs typeface="+mn-cs"/>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28" name="Slide Number"/>
          <p:cNvSpPr txBox="1"/>
          <p:nvPr>
            <p:ph type="sldNum" sz="quarter" idx="2"/>
          </p:nvPr>
        </p:nvSpPr>
        <p:spPr>
          <a:xfrm>
            <a:off x="8256726" y="6414760"/>
            <a:ext cx="258624" cy="248305"/>
          </a:xfrm>
          <a:prstGeom prst="rect">
            <a:avLst/>
          </a:prstGeom>
        </p:spPr>
        <p:txBody>
          <a:bodyPr/>
          <a:lstStyle>
            <a:lvl1pPr>
              <a:defRPr sz="1200">
                <a:solidFill>
                  <a:srgbClr val="888888"/>
                </a:solidFill>
                <a:latin typeface="+mn-lt"/>
                <a:ea typeface="+mn-ea"/>
                <a:cs typeface="+mn-cs"/>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wo Content">
    <p:bg>
      <p:bgPr>
        <a:solidFill>
          <a:srgbClr val="FFFFFF"/>
        </a:solidFill>
      </p:bgPr>
    </p:bg>
    <p:spTree>
      <p:nvGrpSpPr>
        <p:cNvPr id="1" name=""/>
        <p:cNvGrpSpPr/>
        <p:nvPr/>
      </p:nvGrpSpPr>
      <p:grpSpPr>
        <a:xfrm>
          <a:off x="0" y="0"/>
          <a:ext cx="0" cy="0"/>
          <a:chOff x="0" y="0"/>
          <a:chExt cx="0" cy="0"/>
        </a:xfrm>
      </p:grpSpPr>
      <p:sp>
        <p:nvSpPr>
          <p:cNvPr id="135" name="Title Text"/>
          <p:cNvSpPr txBox="1"/>
          <p:nvPr>
            <p:ph type="title"/>
          </p:nvPr>
        </p:nvSpPr>
        <p:spPr>
          <a:xfrm>
            <a:off x="628650" y="365125"/>
            <a:ext cx="7886700" cy="1325563"/>
          </a:xfrm>
          <a:prstGeom prst="rect">
            <a:avLst/>
          </a:prstGeom>
        </p:spPr>
        <p:txBody>
          <a:bodyPr anchor="ctr"/>
          <a:lstStyle>
            <a:lvl1pPr>
              <a:lnSpc>
                <a:spcPct val="90000"/>
              </a:lnSpc>
              <a:defRPr cap="none" spc="0" sz="4400">
                <a:solidFill>
                  <a:srgbClr val="000000"/>
                </a:solidFill>
                <a:latin typeface="Calibri Light"/>
                <a:ea typeface="Calibri Light"/>
                <a:cs typeface="Calibri Light"/>
                <a:sym typeface="Calibri Light"/>
              </a:defRPr>
            </a:lvl1pPr>
          </a:lstStyle>
          <a:p>
            <a:pPr/>
            <a:r>
              <a:t>Title Text</a:t>
            </a:r>
          </a:p>
        </p:txBody>
      </p:sp>
      <p:sp>
        <p:nvSpPr>
          <p:cNvPr id="136" name="Body Level One…"/>
          <p:cNvSpPr txBox="1"/>
          <p:nvPr>
            <p:ph type="body" sz="half" idx="1"/>
          </p:nvPr>
        </p:nvSpPr>
        <p:spPr>
          <a:xfrm>
            <a:off x="628650" y="1825625"/>
            <a:ext cx="3867150" cy="4351338"/>
          </a:xfrm>
          <a:prstGeom prst="rect">
            <a:avLst/>
          </a:prstGeom>
        </p:spPr>
        <p:txBody>
          <a:bodyPr/>
          <a:lstStyle>
            <a:lvl1pPr marL="228600" indent="-228600">
              <a:lnSpc>
                <a:spcPct val="90000"/>
              </a:lnSpc>
              <a:spcBef>
                <a:spcPts val="1000"/>
              </a:spcBef>
              <a:buClrTx/>
              <a:buSzPct val="100000"/>
              <a:defRPr b="0" spc="0" sz="2800">
                <a:solidFill>
                  <a:srgbClr val="000000"/>
                </a:solidFill>
                <a:latin typeface="+mn-lt"/>
                <a:ea typeface="+mn-ea"/>
                <a:cs typeface="+mn-cs"/>
                <a:sym typeface="Calibri"/>
              </a:defRPr>
            </a:lvl1pPr>
            <a:lvl2pPr marL="723900" indent="-266700">
              <a:lnSpc>
                <a:spcPct val="90000"/>
              </a:lnSpc>
              <a:spcBef>
                <a:spcPts val="1000"/>
              </a:spcBef>
              <a:buClrTx/>
              <a:buSzPct val="100000"/>
              <a:buChar char="•"/>
              <a:defRPr b="0" spc="0" sz="2800">
                <a:solidFill>
                  <a:srgbClr val="000000"/>
                </a:solidFill>
                <a:latin typeface="+mn-lt"/>
                <a:ea typeface="+mn-ea"/>
                <a:cs typeface="+mn-cs"/>
                <a:sym typeface="Calibri"/>
              </a:defRPr>
            </a:lvl2pPr>
            <a:lvl3pPr marL="1234439" indent="-320039">
              <a:lnSpc>
                <a:spcPct val="90000"/>
              </a:lnSpc>
              <a:spcBef>
                <a:spcPts val="1000"/>
              </a:spcBef>
              <a:buClrTx/>
              <a:buSzPct val="100000"/>
              <a:defRPr b="0" spc="0" sz="2800">
                <a:solidFill>
                  <a:srgbClr val="000000"/>
                </a:solidFill>
                <a:latin typeface="+mn-lt"/>
                <a:ea typeface="+mn-ea"/>
                <a:cs typeface="+mn-cs"/>
                <a:sym typeface="Calibri"/>
              </a:defRPr>
            </a:lvl3pPr>
            <a:lvl4pPr marL="1727200" indent="-355600">
              <a:lnSpc>
                <a:spcPct val="90000"/>
              </a:lnSpc>
              <a:spcBef>
                <a:spcPts val="1000"/>
              </a:spcBef>
              <a:buClrTx/>
              <a:buSzPct val="100000"/>
              <a:buChar char="•"/>
              <a:defRPr b="0" spc="0" sz="2800">
                <a:solidFill>
                  <a:srgbClr val="000000"/>
                </a:solidFill>
                <a:latin typeface="+mn-lt"/>
                <a:ea typeface="+mn-ea"/>
                <a:cs typeface="+mn-cs"/>
                <a:sym typeface="Calibri"/>
              </a:defRPr>
            </a:lvl4pPr>
            <a:lvl5pPr marL="2184400" indent="-355600">
              <a:lnSpc>
                <a:spcPct val="90000"/>
              </a:lnSpc>
              <a:spcBef>
                <a:spcPts val="1000"/>
              </a:spcBef>
              <a:buClrTx/>
              <a:buSzPct val="100000"/>
              <a:defRPr b="0" spc="0" sz="2800">
                <a:solidFill>
                  <a:srgbClr val="000000"/>
                </a:solidFill>
                <a:latin typeface="+mn-lt"/>
                <a:ea typeface="+mn-ea"/>
                <a:cs typeface="+mn-cs"/>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37" name="Slide Number"/>
          <p:cNvSpPr txBox="1"/>
          <p:nvPr>
            <p:ph type="sldNum" sz="quarter" idx="2"/>
          </p:nvPr>
        </p:nvSpPr>
        <p:spPr>
          <a:xfrm>
            <a:off x="8256726" y="6414760"/>
            <a:ext cx="258624" cy="248305"/>
          </a:xfrm>
          <a:prstGeom prst="rect">
            <a:avLst/>
          </a:prstGeom>
        </p:spPr>
        <p:txBody>
          <a:bodyPr/>
          <a:lstStyle>
            <a:lvl1pPr>
              <a:defRPr sz="1200">
                <a:solidFill>
                  <a:srgbClr val="888888"/>
                </a:solidFill>
                <a:latin typeface="+mn-lt"/>
                <a:ea typeface="+mn-ea"/>
                <a:cs typeface="+mn-cs"/>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mparison">
    <p:bg>
      <p:bgPr>
        <a:solidFill>
          <a:srgbClr val="FFFFFF"/>
        </a:solidFill>
      </p:bgPr>
    </p:bg>
    <p:spTree>
      <p:nvGrpSpPr>
        <p:cNvPr id="1" name=""/>
        <p:cNvGrpSpPr/>
        <p:nvPr/>
      </p:nvGrpSpPr>
      <p:grpSpPr>
        <a:xfrm>
          <a:off x="0" y="0"/>
          <a:ext cx="0" cy="0"/>
          <a:chOff x="0" y="0"/>
          <a:chExt cx="0" cy="0"/>
        </a:xfrm>
      </p:grpSpPr>
      <p:sp>
        <p:nvSpPr>
          <p:cNvPr id="144" name="Title Text"/>
          <p:cNvSpPr txBox="1"/>
          <p:nvPr>
            <p:ph type="title"/>
          </p:nvPr>
        </p:nvSpPr>
        <p:spPr>
          <a:xfrm>
            <a:off x="630237" y="365125"/>
            <a:ext cx="7886701" cy="1325563"/>
          </a:xfrm>
          <a:prstGeom prst="rect">
            <a:avLst/>
          </a:prstGeom>
        </p:spPr>
        <p:txBody>
          <a:bodyPr anchor="ctr"/>
          <a:lstStyle>
            <a:lvl1pPr>
              <a:lnSpc>
                <a:spcPct val="90000"/>
              </a:lnSpc>
              <a:defRPr cap="none" spc="0" sz="4400">
                <a:solidFill>
                  <a:srgbClr val="000000"/>
                </a:solidFill>
                <a:latin typeface="Calibri Light"/>
                <a:ea typeface="Calibri Light"/>
                <a:cs typeface="Calibri Light"/>
                <a:sym typeface="Calibri Light"/>
              </a:defRPr>
            </a:lvl1pPr>
          </a:lstStyle>
          <a:p>
            <a:pPr/>
            <a:r>
              <a:t>Title Text</a:t>
            </a:r>
          </a:p>
        </p:txBody>
      </p:sp>
      <p:sp>
        <p:nvSpPr>
          <p:cNvPr id="145" name="Body Level One…"/>
          <p:cNvSpPr txBox="1"/>
          <p:nvPr>
            <p:ph type="body" sz="quarter" idx="1"/>
          </p:nvPr>
        </p:nvSpPr>
        <p:spPr>
          <a:xfrm>
            <a:off x="630237" y="1681163"/>
            <a:ext cx="3868739" cy="823913"/>
          </a:xfrm>
          <a:prstGeom prst="rect">
            <a:avLst/>
          </a:prstGeom>
        </p:spPr>
        <p:txBody>
          <a:bodyPr anchor="b"/>
          <a:lstStyle>
            <a:lvl1pPr marL="0" indent="0">
              <a:lnSpc>
                <a:spcPct val="90000"/>
              </a:lnSpc>
              <a:spcBef>
                <a:spcPts val="1000"/>
              </a:spcBef>
              <a:buClrTx/>
              <a:buSzTx/>
              <a:buFontTx/>
              <a:buNone/>
              <a:defRPr spc="0">
                <a:solidFill>
                  <a:srgbClr val="000000"/>
                </a:solidFill>
                <a:latin typeface="+mn-lt"/>
                <a:ea typeface="+mn-ea"/>
                <a:cs typeface="+mn-cs"/>
                <a:sym typeface="Calibri"/>
              </a:defRPr>
            </a:lvl1pPr>
            <a:lvl2pPr marL="0" indent="457200">
              <a:lnSpc>
                <a:spcPct val="90000"/>
              </a:lnSpc>
              <a:spcBef>
                <a:spcPts val="1000"/>
              </a:spcBef>
              <a:buClrTx/>
              <a:buSzTx/>
              <a:buFontTx/>
              <a:buNone/>
              <a:defRPr spc="0">
                <a:solidFill>
                  <a:srgbClr val="000000"/>
                </a:solidFill>
                <a:latin typeface="+mn-lt"/>
                <a:ea typeface="+mn-ea"/>
                <a:cs typeface="+mn-cs"/>
                <a:sym typeface="Calibri"/>
              </a:defRPr>
            </a:lvl2pPr>
            <a:lvl3pPr marL="0" indent="914400">
              <a:lnSpc>
                <a:spcPct val="90000"/>
              </a:lnSpc>
              <a:spcBef>
                <a:spcPts val="1000"/>
              </a:spcBef>
              <a:buClrTx/>
              <a:buSzTx/>
              <a:buFontTx/>
              <a:buNone/>
              <a:defRPr spc="0">
                <a:solidFill>
                  <a:srgbClr val="000000"/>
                </a:solidFill>
                <a:latin typeface="+mn-lt"/>
                <a:ea typeface="+mn-ea"/>
                <a:cs typeface="+mn-cs"/>
                <a:sym typeface="Calibri"/>
              </a:defRPr>
            </a:lvl3pPr>
            <a:lvl4pPr marL="0" indent="1371600">
              <a:lnSpc>
                <a:spcPct val="90000"/>
              </a:lnSpc>
              <a:spcBef>
                <a:spcPts val="1000"/>
              </a:spcBef>
              <a:buClrTx/>
              <a:buSzTx/>
              <a:buFontTx/>
              <a:buNone/>
              <a:defRPr spc="0">
                <a:solidFill>
                  <a:srgbClr val="000000"/>
                </a:solidFill>
                <a:latin typeface="+mn-lt"/>
                <a:ea typeface="+mn-ea"/>
                <a:cs typeface="+mn-cs"/>
                <a:sym typeface="Calibri"/>
              </a:defRPr>
            </a:lvl4pPr>
            <a:lvl5pPr marL="0" indent="1828800">
              <a:lnSpc>
                <a:spcPct val="90000"/>
              </a:lnSpc>
              <a:spcBef>
                <a:spcPts val="1000"/>
              </a:spcBef>
              <a:buClrTx/>
              <a:buSzTx/>
              <a:buFontTx/>
              <a:buNone/>
              <a:defRPr spc="0">
                <a:solidFill>
                  <a:srgbClr val="000000"/>
                </a:solidFill>
                <a:latin typeface="+mn-lt"/>
                <a:ea typeface="+mn-ea"/>
                <a:cs typeface="+mn-cs"/>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46" name="Text Placeholder 4"/>
          <p:cNvSpPr/>
          <p:nvPr>
            <p:ph type="body" sz="quarter" idx="13"/>
          </p:nvPr>
        </p:nvSpPr>
        <p:spPr>
          <a:xfrm>
            <a:off x="4629150" y="1681163"/>
            <a:ext cx="3887788" cy="823913"/>
          </a:xfrm>
          <a:prstGeom prst="rect">
            <a:avLst/>
          </a:prstGeom>
        </p:spPr>
        <p:txBody>
          <a:bodyPr anchor="b"/>
          <a:lstStyle/>
          <a:p>
            <a:pPr marL="0" indent="0">
              <a:lnSpc>
                <a:spcPct val="90000"/>
              </a:lnSpc>
              <a:spcBef>
                <a:spcPts val="1000"/>
              </a:spcBef>
              <a:buClrTx/>
              <a:buSzTx/>
              <a:buFontTx/>
              <a:buNone/>
              <a:defRPr spc="0">
                <a:solidFill>
                  <a:srgbClr val="000000"/>
                </a:solidFill>
                <a:latin typeface="+mn-lt"/>
                <a:ea typeface="+mn-ea"/>
                <a:cs typeface="+mn-cs"/>
                <a:sym typeface="Calibri"/>
              </a:defRPr>
            </a:pPr>
          </a:p>
        </p:txBody>
      </p:sp>
      <p:sp>
        <p:nvSpPr>
          <p:cNvPr id="147" name="Slide Number"/>
          <p:cNvSpPr txBox="1"/>
          <p:nvPr>
            <p:ph type="sldNum" sz="quarter" idx="2"/>
          </p:nvPr>
        </p:nvSpPr>
        <p:spPr>
          <a:xfrm>
            <a:off x="8256726" y="6414760"/>
            <a:ext cx="258624" cy="248305"/>
          </a:xfrm>
          <a:prstGeom prst="rect">
            <a:avLst/>
          </a:prstGeom>
        </p:spPr>
        <p:txBody>
          <a:bodyPr/>
          <a:lstStyle>
            <a:lvl1pPr>
              <a:defRPr sz="1200">
                <a:solidFill>
                  <a:srgbClr val="888888"/>
                </a:solidFill>
                <a:latin typeface="+mn-lt"/>
                <a:ea typeface="+mn-ea"/>
                <a:cs typeface="+mn-cs"/>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Only">
    <p:bg>
      <p:bgPr>
        <a:solidFill>
          <a:srgbClr val="FFFFFF"/>
        </a:solidFill>
      </p:bgPr>
    </p:bg>
    <p:spTree>
      <p:nvGrpSpPr>
        <p:cNvPr id="1" name=""/>
        <p:cNvGrpSpPr/>
        <p:nvPr/>
      </p:nvGrpSpPr>
      <p:grpSpPr>
        <a:xfrm>
          <a:off x="0" y="0"/>
          <a:ext cx="0" cy="0"/>
          <a:chOff x="0" y="0"/>
          <a:chExt cx="0" cy="0"/>
        </a:xfrm>
      </p:grpSpPr>
      <p:sp>
        <p:nvSpPr>
          <p:cNvPr id="154" name="Title Text"/>
          <p:cNvSpPr txBox="1"/>
          <p:nvPr>
            <p:ph type="title"/>
          </p:nvPr>
        </p:nvSpPr>
        <p:spPr>
          <a:xfrm>
            <a:off x="628650" y="365125"/>
            <a:ext cx="7886700" cy="1325563"/>
          </a:xfrm>
          <a:prstGeom prst="rect">
            <a:avLst/>
          </a:prstGeom>
        </p:spPr>
        <p:txBody>
          <a:bodyPr anchor="ctr"/>
          <a:lstStyle>
            <a:lvl1pPr>
              <a:lnSpc>
                <a:spcPct val="90000"/>
              </a:lnSpc>
              <a:defRPr cap="none" spc="0" sz="4400">
                <a:solidFill>
                  <a:srgbClr val="000000"/>
                </a:solidFill>
                <a:latin typeface="Calibri Light"/>
                <a:ea typeface="Calibri Light"/>
                <a:cs typeface="Calibri Light"/>
                <a:sym typeface="Calibri Light"/>
              </a:defRPr>
            </a:lvl1pPr>
          </a:lstStyle>
          <a:p>
            <a:pPr/>
            <a:r>
              <a:t>Title Text</a:t>
            </a:r>
          </a:p>
        </p:txBody>
      </p:sp>
      <p:sp>
        <p:nvSpPr>
          <p:cNvPr id="155" name="Slide Number"/>
          <p:cNvSpPr txBox="1"/>
          <p:nvPr>
            <p:ph type="sldNum" sz="quarter" idx="2"/>
          </p:nvPr>
        </p:nvSpPr>
        <p:spPr>
          <a:xfrm>
            <a:off x="8256726" y="6414760"/>
            <a:ext cx="258624" cy="248305"/>
          </a:xfrm>
          <a:prstGeom prst="rect">
            <a:avLst/>
          </a:prstGeom>
        </p:spPr>
        <p:txBody>
          <a:bodyPr/>
          <a:lstStyle>
            <a:lvl1pPr>
              <a:defRPr sz="1200">
                <a:solidFill>
                  <a:srgbClr val="888888"/>
                </a:solidFill>
                <a:latin typeface="+mn-lt"/>
                <a:ea typeface="+mn-ea"/>
                <a:cs typeface="+mn-cs"/>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lank">
    <p:bg>
      <p:bgPr>
        <a:solidFill>
          <a:srgbClr val="FFFFFF"/>
        </a:solidFill>
      </p:bgPr>
    </p:bg>
    <p:spTree>
      <p:nvGrpSpPr>
        <p:cNvPr id="1" name=""/>
        <p:cNvGrpSpPr/>
        <p:nvPr/>
      </p:nvGrpSpPr>
      <p:grpSpPr>
        <a:xfrm>
          <a:off x="0" y="0"/>
          <a:ext cx="0" cy="0"/>
          <a:chOff x="0" y="0"/>
          <a:chExt cx="0" cy="0"/>
        </a:xfrm>
      </p:grpSpPr>
      <p:sp>
        <p:nvSpPr>
          <p:cNvPr id="162" name="Slide Number"/>
          <p:cNvSpPr txBox="1"/>
          <p:nvPr>
            <p:ph type="sldNum" sz="quarter" idx="2"/>
          </p:nvPr>
        </p:nvSpPr>
        <p:spPr>
          <a:xfrm>
            <a:off x="8256726" y="6414760"/>
            <a:ext cx="258624" cy="248305"/>
          </a:xfrm>
          <a:prstGeom prst="rect">
            <a:avLst/>
          </a:prstGeom>
        </p:spPr>
        <p:txBody>
          <a:bodyPr/>
          <a:lstStyle>
            <a:lvl1pPr>
              <a:defRPr sz="1200">
                <a:solidFill>
                  <a:srgbClr val="888888"/>
                </a:solidFill>
                <a:latin typeface="+mn-lt"/>
                <a:ea typeface="+mn-ea"/>
                <a:cs typeface="+mn-cs"/>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ntent with Caption">
    <p:bg>
      <p:bgPr>
        <a:solidFill>
          <a:srgbClr val="FFFFFF"/>
        </a:solidFill>
      </p:bgPr>
    </p:bg>
    <p:spTree>
      <p:nvGrpSpPr>
        <p:cNvPr id="1" name=""/>
        <p:cNvGrpSpPr/>
        <p:nvPr/>
      </p:nvGrpSpPr>
      <p:grpSpPr>
        <a:xfrm>
          <a:off x="0" y="0"/>
          <a:ext cx="0" cy="0"/>
          <a:chOff x="0" y="0"/>
          <a:chExt cx="0" cy="0"/>
        </a:xfrm>
      </p:grpSpPr>
      <p:sp>
        <p:nvSpPr>
          <p:cNvPr id="169" name="Title Text"/>
          <p:cNvSpPr txBox="1"/>
          <p:nvPr>
            <p:ph type="title"/>
          </p:nvPr>
        </p:nvSpPr>
        <p:spPr>
          <a:xfrm>
            <a:off x="630237" y="457200"/>
            <a:ext cx="2949576" cy="1600200"/>
          </a:xfrm>
          <a:prstGeom prst="rect">
            <a:avLst/>
          </a:prstGeom>
        </p:spPr>
        <p:txBody>
          <a:bodyPr/>
          <a:lstStyle>
            <a:lvl1pPr>
              <a:lnSpc>
                <a:spcPct val="90000"/>
              </a:lnSpc>
              <a:defRPr cap="none" spc="0" sz="3200">
                <a:solidFill>
                  <a:srgbClr val="000000"/>
                </a:solidFill>
                <a:latin typeface="Calibri Light"/>
                <a:ea typeface="Calibri Light"/>
                <a:cs typeface="Calibri Light"/>
                <a:sym typeface="Calibri Light"/>
              </a:defRPr>
            </a:lvl1pPr>
          </a:lstStyle>
          <a:p>
            <a:pPr/>
            <a:r>
              <a:t>Title Text</a:t>
            </a:r>
          </a:p>
        </p:txBody>
      </p:sp>
      <p:sp>
        <p:nvSpPr>
          <p:cNvPr id="170" name="Body Level One…"/>
          <p:cNvSpPr txBox="1"/>
          <p:nvPr>
            <p:ph type="body" sz="half" idx="1"/>
          </p:nvPr>
        </p:nvSpPr>
        <p:spPr>
          <a:xfrm>
            <a:off x="3887787" y="987425"/>
            <a:ext cx="4629151" cy="4873625"/>
          </a:xfrm>
          <a:prstGeom prst="rect">
            <a:avLst/>
          </a:prstGeom>
        </p:spPr>
        <p:txBody>
          <a:bodyPr/>
          <a:lstStyle>
            <a:lvl1pPr marL="228600" indent="-228600">
              <a:lnSpc>
                <a:spcPct val="90000"/>
              </a:lnSpc>
              <a:spcBef>
                <a:spcPts val="1000"/>
              </a:spcBef>
              <a:buClrTx/>
              <a:buSzPct val="100000"/>
              <a:defRPr b="0" spc="0" sz="3200">
                <a:solidFill>
                  <a:srgbClr val="000000"/>
                </a:solidFill>
                <a:latin typeface="+mn-lt"/>
                <a:ea typeface="+mn-ea"/>
                <a:cs typeface="+mn-cs"/>
                <a:sym typeface="Calibri"/>
              </a:defRPr>
            </a:lvl1pPr>
            <a:lvl2pPr marL="718457" indent="-261257">
              <a:lnSpc>
                <a:spcPct val="90000"/>
              </a:lnSpc>
              <a:spcBef>
                <a:spcPts val="1000"/>
              </a:spcBef>
              <a:buClrTx/>
              <a:buSzPct val="100000"/>
              <a:buChar char="•"/>
              <a:defRPr b="0" spc="0" sz="3200">
                <a:solidFill>
                  <a:srgbClr val="000000"/>
                </a:solidFill>
                <a:latin typeface="+mn-lt"/>
                <a:ea typeface="+mn-ea"/>
                <a:cs typeface="+mn-cs"/>
                <a:sym typeface="Calibri"/>
              </a:defRPr>
            </a:lvl2pPr>
            <a:lvl3pPr marL="1219200" indent="-304800">
              <a:lnSpc>
                <a:spcPct val="90000"/>
              </a:lnSpc>
              <a:spcBef>
                <a:spcPts val="1000"/>
              </a:spcBef>
              <a:buClrTx/>
              <a:buSzPct val="100000"/>
              <a:defRPr b="0" spc="0" sz="3200">
                <a:solidFill>
                  <a:srgbClr val="000000"/>
                </a:solidFill>
                <a:latin typeface="+mn-lt"/>
                <a:ea typeface="+mn-ea"/>
                <a:cs typeface="+mn-cs"/>
                <a:sym typeface="Calibri"/>
              </a:defRPr>
            </a:lvl3pPr>
            <a:lvl4pPr marL="1737360" indent="-365760">
              <a:lnSpc>
                <a:spcPct val="90000"/>
              </a:lnSpc>
              <a:spcBef>
                <a:spcPts val="1000"/>
              </a:spcBef>
              <a:buClrTx/>
              <a:buSzPct val="100000"/>
              <a:buChar char="•"/>
              <a:defRPr b="0" spc="0" sz="3200">
                <a:solidFill>
                  <a:srgbClr val="000000"/>
                </a:solidFill>
                <a:latin typeface="+mn-lt"/>
                <a:ea typeface="+mn-ea"/>
                <a:cs typeface="+mn-cs"/>
                <a:sym typeface="Calibri"/>
              </a:defRPr>
            </a:lvl4pPr>
            <a:lvl5pPr marL="2194560" indent="-365760">
              <a:lnSpc>
                <a:spcPct val="90000"/>
              </a:lnSpc>
              <a:spcBef>
                <a:spcPts val="1000"/>
              </a:spcBef>
              <a:buClrTx/>
              <a:buSzPct val="100000"/>
              <a:defRPr b="0" spc="0" sz="3200">
                <a:solidFill>
                  <a:srgbClr val="000000"/>
                </a:solidFill>
                <a:latin typeface="+mn-lt"/>
                <a:ea typeface="+mn-ea"/>
                <a:cs typeface="+mn-cs"/>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71" name="Text Placeholder 3"/>
          <p:cNvSpPr/>
          <p:nvPr>
            <p:ph type="body" sz="quarter" idx="13"/>
          </p:nvPr>
        </p:nvSpPr>
        <p:spPr>
          <a:xfrm>
            <a:off x="630237" y="2057400"/>
            <a:ext cx="2949576" cy="3811588"/>
          </a:xfrm>
          <a:prstGeom prst="rect">
            <a:avLst/>
          </a:prstGeom>
        </p:spPr>
        <p:txBody>
          <a:bodyPr/>
          <a:lstStyle/>
          <a:p>
            <a:pPr marL="0" indent="0">
              <a:lnSpc>
                <a:spcPct val="90000"/>
              </a:lnSpc>
              <a:spcBef>
                <a:spcPts val="1000"/>
              </a:spcBef>
              <a:buClrTx/>
              <a:buSzTx/>
              <a:buFontTx/>
              <a:buNone/>
              <a:defRPr b="0" spc="0" sz="1600">
                <a:solidFill>
                  <a:srgbClr val="000000"/>
                </a:solidFill>
                <a:latin typeface="+mn-lt"/>
                <a:ea typeface="+mn-ea"/>
                <a:cs typeface="+mn-cs"/>
                <a:sym typeface="Calibri"/>
              </a:defRPr>
            </a:pPr>
          </a:p>
        </p:txBody>
      </p:sp>
      <p:sp>
        <p:nvSpPr>
          <p:cNvPr id="172" name="Slide Number"/>
          <p:cNvSpPr txBox="1"/>
          <p:nvPr>
            <p:ph type="sldNum" sz="quarter" idx="2"/>
          </p:nvPr>
        </p:nvSpPr>
        <p:spPr>
          <a:xfrm>
            <a:off x="8256726" y="6414760"/>
            <a:ext cx="258624" cy="248305"/>
          </a:xfrm>
          <a:prstGeom prst="rect">
            <a:avLst/>
          </a:prstGeom>
        </p:spPr>
        <p:txBody>
          <a:bodyPr/>
          <a:lstStyle>
            <a:lvl1pPr>
              <a:defRPr sz="1200">
                <a:solidFill>
                  <a:srgbClr val="888888"/>
                </a:solidFill>
                <a:latin typeface="+mn-lt"/>
                <a:ea typeface="+mn-ea"/>
                <a:cs typeface="+mn-cs"/>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icture with Caption">
    <p:bg>
      <p:bgPr>
        <a:solidFill>
          <a:srgbClr val="FFFFFF"/>
        </a:solidFill>
      </p:bgPr>
    </p:bg>
    <p:spTree>
      <p:nvGrpSpPr>
        <p:cNvPr id="1" name=""/>
        <p:cNvGrpSpPr/>
        <p:nvPr/>
      </p:nvGrpSpPr>
      <p:grpSpPr>
        <a:xfrm>
          <a:off x="0" y="0"/>
          <a:ext cx="0" cy="0"/>
          <a:chOff x="0" y="0"/>
          <a:chExt cx="0" cy="0"/>
        </a:xfrm>
      </p:grpSpPr>
      <p:sp>
        <p:nvSpPr>
          <p:cNvPr id="179" name="Title Text"/>
          <p:cNvSpPr txBox="1"/>
          <p:nvPr>
            <p:ph type="title"/>
          </p:nvPr>
        </p:nvSpPr>
        <p:spPr>
          <a:xfrm>
            <a:off x="630237" y="457200"/>
            <a:ext cx="2949576" cy="1600200"/>
          </a:xfrm>
          <a:prstGeom prst="rect">
            <a:avLst/>
          </a:prstGeom>
        </p:spPr>
        <p:txBody>
          <a:bodyPr/>
          <a:lstStyle>
            <a:lvl1pPr>
              <a:lnSpc>
                <a:spcPct val="90000"/>
              </a:lnSpc>
              <a:defRPr cap="none" spc="0" sz="3200">
                <a:solidFill>
                  <a:srgbClr val="000000"/>
                </a:solidFill>
                <a:latin typeface="Calibri Light"/>
                <a:ea typeface="Calibri Light"/>
                <a:cs typeface="Calibri Light"/>
                <a:sym typeface="Calibri Light"/>
              </a:defRPr>
            </a:lvl1pPr>
          </a:lstStyle>
          <a:p>
            <a:pPr/>
            <a:r>
              <a:t>Title Text</a:t>
            </a:r>
          </a:p>
        </p:txBody>
      </p:sp>
      <p:sp>
        <p:nvSpPr>
          <p:cNvPr id="180" name="Picture Placeholder 2"/>
          <p:cNvSpPr/>
          <p:nvPr>
            <p:ph type="pic" sz="half" idx="13"/>
          </p:nvPr>
        </p:nvSpPr>
        <p:spPr>
          <a:xfrm>
            <a:off x="3887787" y="987425"/>
            <a:ext cx="4629151" cy="4873625"/>
          </a:xfrm>
          <a:prstGeom prst="rect">
            <a:avLst/>
          </a:prstGeom>
        </p:spPr>
        <p:txBody>
          <a:bodyPr lIns="91439" rIns="91439">
            <a:noAutofit/>
          </a:bodyPr>
          <a:lstStyle/>
          <a:p>
            <a:pPr/>
          </a:p>
        </p:txBody>
      </p:sp>
      <p:sp>
        <p:nvSpPr>
          <p:cNvPr id="181" name="Body Level One…"/>
          <p:cNvSpPr txBox="1"/>
          <p:nvPr>
            <p:ph type="body" sz="quarter" idx="1"/>
          </p:nvPr>
        </p:nvSpPr>
        <p:spPr>
          <a:xfrm>
            <a:off x="630237" y="2057400"/>
            <a:ext cx="2949576" cy="3811588"/>
          </a:xfrm>
          <a:prstGeom prst="rect">
            <a:avLst/>
          </a:prstGeom>
        </p:spPr>
        <p:txBody>
          <a:bodyPr/>
          <a:lstStyle>
            <a:lvl1pPr marL="0" indent="0">
              <a:lnSpc>
                <a:spcPct val="90000"/>
              </a:lnSpc>
              <a:spcBef>
                <a:spcPts val="1000"/>
              </a:spcBef>
              <a:buClrTx/>
              <a:buSzTx/>
              <a:buFontTx/>
              <a:buNone/>
              <a:defRPr b="0" spc="0" sz="1600">
                <a:solidFill>
                  <a:srgbClr val="000000"/>
                </a:solidFill>
                <a:latin typeface="+mn-lt"/>
                <a:ea typeface="+mn-ea"/>
                <a:cs typeface="+mn-cs"/>
                <a:sym typeface="Calibri"/>
              </a:defRPr>
            </a:lvl1pPr>
            <a:lvl2pPr marL="0" indent="457200">
              <a:lnSpc>
                <a:spcPct val="90000"/>
              </a:lnSpc>
              <a:spcBef>
                <a:spcPts val="1000"/>
              </a:spcBef>
              <a:buClrTx/>
              <a:buSzTx/>
              <a:buFontTx/>
              <a:buNone/>
              <a:defRPr b="0" spc="0" sz="1600">
                <a:solidFill>
                  <a:srgbClr val="000000"/>
                </a:solidFill>
                <a:latin typeface="+mn-lt"/>
                <a:ea typeface="+mn-ea"/>
                <a:cs typeface="+mn-cs"/>
                <a:sym typeface="Calibri"/>
              </a:defRPr>
            </a:lvl2pPr>
            <a:lvl3pPr marL="0" indent="914400">
              <a:lnSpc>
                <a:spcPct val="90000"/>
              </a:lnSpc>
              <a:spcBef>
                <a:spcPts val="1000"/>
              </a:spcBef>
              <a:buClrTx/>
              <a:buSzTx/>
              <a:buFontTx/>
              <a:buNone/>
              <a:defRPr b="0" spc="0" sz="1600">
                <a:solidFill>
                  <a:srgbClr val="000000"/>
                </a:solidFill>
                <a:latin typeface="+mn-lt"/>
                <a:ea typeface="+mn-ea"/>
                <a:cs typeface="+mn-cs"/>
                <a:sym typeface="Calibri"/>
              </a:defRPr>
            </a:lvl3pPr>
            <a:lvl4pPr marL="0" indent="1371600">
              <a:lnSpc>
                <a:spcPct val="90000"/>
              </a:lnSpc>
              <a:spcBef>
                <a:spcPts val="1000"/>
              </a:spcBef>
              <a:buClrTx/>
              <a:buSzTx/>
              <a:buFontTx/>
              <a:buNone/>
              <a:defRPr b="0" spc="0" sz="1600">
                <a:solidFill>
                  <a:srgbClr val="000000"/>
                </a:solidFill>
                <a:latin typeface="+mn-lt"/>
                <a:ea typeface="+mn-ea"/>
                <a:cs typeface="+mn-cs"/>
                <a:sym typeface="Calibri"/>
              </a:defRPr>
            </a:lvl4pPr>
            <a:lvl5pPr marL="0" indent="1828800">
              <a:lnSpc>
                <a:spcPct val="90000"/>
              </a:lnSpc>
              <a:spcBef>
                <a:spcPts val="1000"/>
              </a:spcBef>
              <a:buClrTx/>
              <a:buSzTx/>
              <a:buFontTx/>
              <a:buNone/>
              <a:defRPr b="0" spc="0" sz="1600">
                <a:solidFill>
                  <a:srgbClr val="000000"/>
                </a:solidFill>
                <a:latin typeface="+mn-lt"/>
                <a:ea typeface="+mn-ea"/>
                <a:cs typeface="+mn-cs"/>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82" name="Slide Number"/>
          <p:cNvSpPr txBox="1"/>
          <p:nvPr>
            <p:ph type="sldNum" sz="quarter" idx="2"/>
          </p:nvPr>
        </p:nvSpPr>
        <p:spPr>
          <a:xfrm>
            <a:off x="8256726" y="6414760"/>
            <a:ext cx="258624" cy="248305"/>
          </a:xfrm>
          <a:prstGeom prst="rect">
            <a:avLst/>
          </a:prstGeom>
        </p:spPr>
        <p:txBody>
          <a:bodyPr/>
          <a:lstStyle>
            <a:lvl1pPr>
              <a:defRPr sz="1200">
                <a:solidFill>
                  <a:srgbClr val="888888"/>
                </a:solidFill>
                <a:latin typeface="+mn-lt"/>
                <a:ea typeface="+mn-ea"/>
                <a:cs typeface="+mn-cs"/>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5" name="Title Text"/>
          <p:cNvSpPr txBox="1"/>
          <p:nvPr>
            <p:ph type="title"/>
          </p:nvPr>
        </p:nvSpPr>
        <p:spPr>
          <a:prstGeom prst="rect">
            <a:avLst/>
          </a:prstGeom>
        </p:spPr>
        <p:txBody>
          <a:bodyPr/>
          <a:lstStyle/>
          <a:p>
            <a:pPr/>
            <a:r>
              <a:t>Title Text</a:t>
            </a:r>
          </a:p>
        </p:txBody>
      </p:sp>
      <p:sp>
        <p:nvSpPr>
          <p:cNvPr id="26" name="Slide Number"/>
          <p:cNvSpPr txBox="1"/>
          <p:nvPr>
            <p:ph type="sldNum" sz="quarter" idx="2"/>
          </p:nvPr>
        </p:nvSpPr>
        <p:spPr>
          <a:prstGeom prst="rect">
            <a:avLst/>
          </a:prstGeom>
        </p:spPr>
        <p:txBody>
          <a:bodyPr/>
          <a:lstStyle/>
          <a:p>
            <a:pPr/>
            <a:fld id="{86CB4B4D-7CA3-9044-876B-883B54F8677D}" type="slidenum"/>
          </a:p>
        </p:txBody>
      </p:sp>
      <p:sp>
        <p:nvSpPr>
          <p:cNvPr id="27" name="Body Level One…"/>
          <p:cNvSpPr txBox="1"/>
          <p:nvPr>
            <p:ph type="body" idx="1"/>
          </p:nvPr>
        </p:nvSpPr>
        <p:spPr>
          <a:xfrm>
            <a:off x="609600" y="1600200"/>
            <a:ext cx="7924800" cy="41148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Title and Content">
    <p:spTree>
      <p:nvGrpSpPr>
        <p:cNvPr id="1" name=""/>
        <p:cNvGrpSpPr/>
        <p:nvPr/>
      </p:nvGrpSpPr>
      <p:grpSpPr>
        <a:xfrm>
          <a:off x="0" y="0"/>
          <a:ext cx="0" cy="0"/>
          <a:chOff x="0" y="0"/>
          <a:chExt cx="0" cy="0"/>
        </a:xfrm>
      </p:grpSpPr>
      <p:sp>
        <p:nvSpPr>
          <p:cNvPr id="34" name="Title Text"/>
          <p:cNvSpPr txBox="1"/>
          <p:nvPr>
            <p:ph type="title"/>
          </p:nvPr>
        </p:nvSpPr>
        <p:spPr>
          <a:xfrm>
            <a:off x="609600" y="274638"/>
            <a:ext cx="7924800" cy="651431"/>
          </a:xfrm>
          <a:prstGeom prst="rect">
            <a:avLst/>
          </a:prstGeom>
        </p:spPr>
        <p:txBody>
          <a:bodyPr/>
          <a:lstStyle/>
          <a:p>
            <a:pPr/>
            <a:r>
              <a:t>Title Text</a:t>
            </a:r>
          </a:p>
        </p:txBody>
      </p:sp>
      <p:sp>
        <p:nvSpPr>
          <p:cNvPr id="35" name="Slide Number"/>
          <p:cNvSpPr txBox="1"/>
          <p:nvPr>
            <p:ph type="sldNum" sz="quarter" idx="2"/>
          </p:nvPr>
        </p:nvSpPr>
        <p:spPr>
          <a:prstGeom prst="rect">
            <a:avLst/>
          </a:prstGeom>
        </p:spPr>
        <p:txBody>
          <a:bodyPr/>
          <a:lstStyle/>
          <a:p>
            <a:pPr/>
            <a:fld id="{86CB4B4D-7CA3-9044-876B-883B54F8677D}" type="slidenum"/>
          </a:p>
        </p:txBody>
      </p:sp>
      <p:sp>
        <p:nvSpPr>
          <p:cNvPr id="36" name="Body Level One…"/>
          <p:cNvSpPr txBox="1"/>
          <p:nvPr>
            <p:ph type="body" idx="1"/>
          </p:nvPr>
        </p:nvSpPr>
        <p:spPr>
          <a:xfrm>
            <a:off x="609600" y="1600200"/>
            <a:ext cx="7924800" cy="4114800"/>
          </a:xfrm>
          <a:prstGeom prst="rect">
            <a:avLst/>
          </a:prstGeom>
        </p:spPr>
        <p:txBody>
          <a:bodyPr/>
          <a:lstStyle>
            <a:lvl1pPr marL="0" indent="0">
              <a:buClrTx/>
              <a:buSzTx/>
              <a:buFontTx/>
              <a:buNone/>
            </a:lvl1pPr>
            <a:lvl2pPr>
              <a:buClrTx/>
              <a:buFontTx/>
            </a:lvl2pPr>
            <a:lvl3pPr>
              <a:buClrTx/>
              <a:buFontTx/>
            </a:lvl3pPr>
            <a:lvl4pPr>
              <a:buClrTx/>
              <a:buFontTx/>
            </a:lvl4pPr>
            <a:lvl5pPr>
              <a:buClrTx/>
              <a:buFontTx/>
            </a:lvl5pPr>
          </a:lstStyle>
          <a:p>
            <a:pPr/>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43" name="Body Level One…"/>
          <p:cNvSpPr txBox="1"/>
          <p:nvPr>
            <p:ph type="body" sz="quarter" idx="1"/>
          </p:nvPr>
        </p:nvSpPr>
        <p:spPr>
          <a:xfrm>
            <a:off x="609600" y="3462337"/>
            <a:ext cx="7885114" cy="1500188"/>
          </a:xfrm>
          <a:prstGeom prst="rect">
            <a:avLst/>
          </a:prstGeom>
        </p:spPr>
        <p:txBody>
          <a:bodyPr anchor="b"/>
          <a:lstStyle>
            <a:lvl1pPr marL="0" indent="0">
              <a:buClrTx/>
              <a:buSzTx/>
              <a:buFontTx/>
              <a:buNone/>
            </a:lvl1pPr>
            <a:lvl2pPr marL="0" indent="457200">
              <a:buClrTx/>
              <a:buSzTx/>
              <a:buFontTx/>
              <a:buNone/>
            </a:lvl2pPr>
            <a:lvl3pPr marL="0" indent="914400">
              <a:buClrTx/>
              <a:buSzTx/>
              <a:buFontTx/>
              <a:buNone/>
            </a:lvl3pPr>
            <a:lvl4pPr marL="0" indent="1371600">
              <a:buClrTx/>
              <a:buSzTx/>
              <a:buFontTx/>
              <a:buNone/>
            </a:lvl4pPr>
            <a:lvl5pPr marL="0" indent="1828800">
              <a:buClrTx/>
              <a:buSzTx/>
              <a:buFontTx/>
              <a:buNone/>
            </a:lvl5pPr>
          </a:lstStyle>
          <a:p>
            <a:pPr/>
            <a:r>
              <a:t>Body Level One</a:t>
            </a:r>
          </a:p>
          <a:p>
            <a:pPr lvl="1"/>
            <a:r>
              <a:t>Body Level Two</a:t>
            </a:r>
          </a:p>
          <a:p>
            <a:pPr lvl="2"/>
            <a:r>
              <a:t>Body Level Three</a:t>
            </a:r>
          </a:p>
          <a:p>
            <a:pPr lvl="3"/>
            <a:r>
              <a:t>Body Level Four</a:t>
            </a:r>
          </a:p>
          <a:p>
            <a:pPr lvl="4"/>
            <a:r>
              <a:t>Body Level Five</a:t>
            </a:r>
          </a:p>
        </p:txBody>
      </p:sp>
      <p:sp>
        <p:nvSpPr>
          <p:cNvPr id="44" name="Title Text"/>
          <p:cNvSpPr txBox="1"/>
          <p:nvPr>
            <p:ph type="title"/>
          </p:nvPr>
        </p:nvSpPr>
        <p:spPr>
          <a:prstGeom prst="rect">
            <a:avLst/>
          </a:prstGeom>
        </p:spPr>
        <p:txBody>
          <a:bodyPr/>
          <a:lstStyle/>
          <a:p>
            <a:pPr/>
            <a:r>
              <a:t>Title Text</a:t>
            </a:r>
          </a:p>
        </p:txBody>
      </p:sp>
      <p:sp>
        <p:nvSpPr>
          <p:cNvPr id="45" name="Slide Number"/>
          <p:cNvSpPr txBox="1"/>
          <p:nvPr>
            <p:ph type="sldNum" sz="quarter" idx="2"/>
          </p:nvPr>
        </p:nvSpPr>
        <p:spPr>
          <a:xfrm>
            <a:off x="4419600" y="6172200"/>
            <a:ext cx="2133600" cy="3683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52" name="Body Level One…"/>
          <p:cNvSpPr txBox="1"/>
          <p:nvPr>
            <p:ph type="body" sz="half" idx="1"/>
          </p:nvPr>
        </p:nvSpPr>
        <p:spPr>
          <a:xfrm>
            <a:off x="609600" y="1600200"/>
            <a:ext cx="3733800" cy="41148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3" name="Title Text"/>
          <p:cNvSpPr txBox="1"/>
          <p:nvPr>
            <p:ph type="title"/>
          </p:nvPr>
        </p:nvSpPr>
        <p:spPr>
          <a:prstGeom prst="rect">
            <a:avLst/>
          </a:prstGeom>
        </p:spPr>
        <p:txBody>
          <a:bodyPr/>
          <a:lstStyle/>
          <a:p>
            <a:pPr/>
            <a:r>
              <a:t>Title Text</a:t>
            </a:r>
          </a:p>
        </p:txBody>
      </p:sp>
      <p:sp>
        <p:nvSpPr>
          <p:cNvPr id="5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61" name="Body Level One…"/>
          <p:cNvSpPr txBox="1"/>
          <p:nvPr>
            <p:ph type="body" sz="half" idx="1"/>
          </p:nvPr>
        </p:nvSpPr>
        <p:spPr>
          <a:xfrm>
            <a:off x="4800600" y="2209800"/>
            <a:ext cx="3733800" cy="35052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62" name="Title Text"/>
          <p:cNvSpPr txBox="1"/>
          <p:nvPr>
            <p:ph type="title"/>
          </p:nvPr>
        </p:nvSpPr>
        <p:spPr>
          <a:prstGeom prst="rect">
            <a:avLst/>
          </a:prstGeom>
        </p:spPr>
        <p:txBody>
          <a:bodyPr/>
          <a:lstStyle/>
          <a:p>
            <a:pPr/>
            <a:r>
              <a:t>Title Text</a:t>
            </a:r>
          </a:p>
        </p:txBody>
      </p:sp>
      <p:sp>
        <p:nvSpPr>
          <p:cNvPr id="63" name="Text Placeholder 2"/>
          <p:cNvSpPr/>
          <p:nvPr>
            <p:ph type="body" sz="quarter" idx="13"/>
          </p:nvPr>
        </p:nvSpPr>
        <p:spPr>
          <a:xfrm>
            <a:off x="609600" y="1600199"/>
            <a:ext cx="3733800" cy="574676"/>
          </a:xfrm>
          <a:prstGeom prst="rect">
            <a:avLst/>
          </a:prstGeom>
        </p:spPr>
        <p:txBody>
          <a:bodyPr anchor="b"/>
          <a:lstStyle/>
          <a:p>
            <a:pPr marL="0" indent="0">
              <a:buClrTx/>
              <a:buSzTx/>
              <a:buFontTx/>
              <a:buNone/>
              <a:defRPr b="0" spc="0" sz="1700">
                <a:solidFill>
                  <a:srgbClr val="6F8B8C"/>
                </a:solidFill>
              </a:defRPr>
            </a:pPr>
          </a:p>
        </p:txBody>
      </p:sp>
      <p:sp>
        <p:nvSpPr>
          <p:cNvPr id="64" name="Text Placeholder 4"/>
          <p:cNvSpPr/>
          <p:nvPr>
            <p:ph type="body" sz="quarter" idx="14"/>
          </p:nvPr>
        </p:nvSpPr>
        <p:spPr>
          <a:xfrm>
            <a:off x="4800600" y="1600199"/>
            <a:ext cx="3733800" cy="574676"/>
          </a:xfrm>
          <a:prstGeom prst="rect">
            <a:avLst/>
          </a:prstGeom>
        </p:spPr>
        <p:txBody>
          <a:bodyPr anchor="b"/>
          <a:lstStyle/>
          <a:p>
            <a:pPr marL="0" indent="0">
              <a:buClrTx/>
              <a:buSzTx/>
              <a:buFontTx/>
              <a:buNone/>
              <a:defRPr b="0" spc="0" sz="1700">
                <a:solidFill>
                  <a:srgbClr val="6F8B8C"/>
                </a:solidFill>
              </a:defRPr>
            </a:pPr>
          </a:p>
        </p:txBody>
      </p:sp>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2" name="Title Text"/>
          <p:cNvSpPr txBox="1"/>
          <p:nvPr>
            <p:ph type="title"/>
          </p:nvPr>
        </p:nvSpPr>
        <p:spPr>
          <a:prstGeom prst="rect">
            <a:avLst/>
          </a:prstGeom>
        </p:spPr>
        <p:txBody>
          <a:bodyPr/>
          <a:lstStyle/>
          <a:p>
            <a:pPr/>
            <a:r>
              <a:t>Title Text</a:t>
            </a:r>
          </a:p>
        </p:txBody>
      </p:sp>
      <p:sp>
        <p:nvSpPr>
          <p:cNvPr id="7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8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87" name="Body Level One…"/>
          <p:cNvSpPr txBox="1"/>
          <p:nvPr>
            <p:ph type="body" sz="half" idx="1"/>
          </p:nvPr>
        </p:nvSpPr>
        <p:spPr>
          <a:xfrm>
            <a:off x="3962400" y="1447800"/>
            <a:ext cx="4648200" cy="42672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88" name="Title Text"/>
          <p:cNvSpPr txBox="1"/>
          <p:nvPr>
            <p:ph type="title"/>
          </p:nvPr>
        </p:nvSpPr>
        <p:spPr>
          <a:xfrm>
            <a:off x="612648" y="1447800"/>
            <a:ext cx="2971801" cy="1097281"/>
          </a:xfrm>
          <a:prstGeom prst="rect">
            <a:avLst/>
          </a:prstGeom>
        </p:spPr>
        <p:txBody>
          <a:bodyPr/>
          <a:lstStyle>
            <a:lvl1pPr>
              <a:defRPr cap="none" sz="1800">
                <a:solidFill>
                  <a:srgbClr val="6F8B8C"/>
                </a:solidFill>
              </a:defRPr>
            </a:lvl1pPr>
          </a:lstStyle>
          <a:p>
            <a:pPr/>
            <a:r>
              <a:t>Title Text</a:t>
            </a:r>
          </a:p>
        </p:txBody>
      </p:sp>
      <p:sp>
        <p:nvSpPr>
          <p:cNvPr id="89" name="Text Placeholder 3"/>
          <p:cNvSpPr/>
          <p:nvPr>
            <p:ph type="body" sz="quarter" idx="13"/>
          </p:nvPr>
        </p:nvSpPr>
        <p:spPr>
          <a:xfrm>
            <a:off x="612648" y="2547890"/>
            <a:ext cx="2971801" cy="3167110"/>
          </a:xfrm>
          <a:prstGeom prst="rect">
            <a:avLst/>
          </a:prstGeom>
        </p:spPr>
        <p:txBody>
          <a:bodyPr lIns="9144" tIns="9144" rIns="9144" bIns="9144"/>
          <a:lstStyle/>
          <a:p>
            <a:pPr marL="0" indent="0">
              <a:buClrTx/>
              <a:buSzTx/>
              <a:buFontTx/>
              <a:buNone/>
              <a:defRPr spc="0" sz="1400"/>
            </a:pPr>
          </a:p>
        </p:txBody>
      </p:sp>
      <p:sp>
        <p:nvSpPr>
          <p:cNvPr id="9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 Id="rId16" Type="http://schemas.openxmlformats.org/officeDocument/2006/relationships/slideLayout" Target="../slideLayouts/slideLayout13.xml"/><Relationship Id="rId17" Type="http://schemas.openxmlformats.org/officeDocument/2006/relationships/slideLayout" Target="../slideLayouts/slideLayout14.xml"/><Relationship Id="rId18" Type="http://schemas.openxmlformats.org/officeDocument/2006/relationships/slideLayout" Target="../slideLayouts/slideLayout15.xml"/><Relationship Id="rId19" Type="http://schemas.openxmlformats.org/officeDocument/2006/relationships/slideLayout" Target="../slideLayouts/slideLayout16.xml"/><Relationship Id="rId20" Type="http://schemas.openxmlformats.org/officeDocument/2006/relationships/slideLayout" Target="../slideLayouts/slideLayout17.xml"/><Relationship Id="rId21" Type="http://schemas.openxmlformats.org/officeDocument/2006/relationships/slideLayout" Target="../slideLayouts/slideLayout18.xml"/><Relationship Id="rId22"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779193"/>
        </a:solidFill>
      </p:bgPr>
    </p:bg>
    <p:spTree>
      <p:nvGrpSpPr>
        <p:cNvPr id="1" name=""/>
        <p:cNvGrpSpPr/>
        <p:nvPr/>
      </p:nvGrpSpPr>
      <p:grpSpPr>
        <a:xfrm>
          <a:off x="0" y="0"/>
          <a:ext cx="0" cy="0"/>
          <a:chOff x="0" y="0"/>
          <a:chExt cx="0" cy="0"/>
        </a:xfrm>
      </p:grpSpPr>
      <p:pic>
        <p:nvPicPr>
          <p:cNvPr id="2" name="Picture 6" descr="Picture 6"/>
          <p:cNvPicPr>
            <a:picLocks noChangeAspect="1"/>
          </p:cNvPicPr>
          <p:nvPr/>
        </p:nvPicPr>
        <p:blipFill>
          <a:blip r:embed="rId2">
            <a:extLst/>
          </a:blip>
          <a:stretch>
            <a:fillRect/>
          </a:stretch>
        </p:blipFill>
        <p:spPr>
          <a:xfrm>
            <a:off x="12700" y="381000"/>
            <a:ext cx="9144000" cy="6858000"/>
          </a:xfrm>
          <a:prstGeom prst="rect">
            <a:avLst/>
          </a:prstGeom>
          <a:ln w="12700">
            <a:miter lim="400000"/>
          </a:ln>
        </p:spPr>
      </p:pic>
      <p:pic>
        <p:nvPicPr>
          <p:cNvPr id="3" name="Picture 15" descr="Picture 15"/>
          <p:cNvPicPr>
            <a:picLocks noChangeAspect="1"/>
          </p:cNvPicPr>
          <p:nvPr/>
        </p:nvPicPr>
        <p:blipFill>
          <a:blip r:embed="rId3">
            <a:extLst/>
          </a:blip>
          <a:stretch>
            <a:fillRect/>
          </a:stretch>
        </p:blipFill>
        <p:spPr>
          <a:xfrm>
            <a:off x="2527300" y="6418951"/>
            <a:ext cx="3962400" cy="327924"/>
          </a:xfrm>
          <a:prstGeom prst="rect">
            <a:avLst/>
          </a:prstGeom>
          <a:ln w="12700">
            <a:miter lim="400000"/>
          </a:ln>
        </p:spPr>
      </p:pic>
      <p:sp>
        <p:nvSpPr>
          <p:cNvPr id="4" name="Title Text"/>
          <p:cNvSpPr txBox="1"/>
          <p:nvPr>
            <p:ph type="title"/>
          </p:nvPr>
        </p:nvSpPr>
        <p:spPr>
          <a:xfrm>
            <a:off x="609600" y="274638"/>
            <a:ext cx="79248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b">
            <a:normAutofit fontScale="100000" lnSpcReduction="0"/>
          </a:bodyPr>
          <a:lstStyle/>
          <a:p>
            <a:pPr/>
            <a:r>
              <a:t>Title Text</a:t>
            </a:r>
          </a:p>
        </p:txBody>
      </p:sp>
      <p:sp>
        <p:nvSpPr>
          <p:cNvPr id="5" name="Slide Number"/>
          <p:cNvSpPr txBox="1"/>
          <p:nvPr>
            <p:ph type="sldNum" sz="quarter" idx="2"/>
          </p:nvPr>
        </p:nvSpPr>
        <p:spPr>
          <a:xfrm>
            <a:off x="8302838" y="6416992"/>
            <a:ext cx="231563" cy="243841"/>
          </a:xfrm>
          <a:prstGeom prst="rect">
            <a:avLst/>
          </a:prstGeom>
          <a:ln w="12700">
            <a:miter lim="400000"/>
          </a:ln>
        </p:spPr>
        <p:txBody>
          <a:bodyPr wrap="none" lIns="45719" rIns="45719" anchor="ctr">
            <a:spAutoFit/>
          </a:bodyPr>
          <a:lstStyle>
            <a:lvl1pPr algn="r">
              <a:defRPr sz="1100">
                <a:solidFill>
                  <a:srgbClr val="FFFFFF"/>
                </a:solidFill>
              </a:defRPr>
            </a:lvl1pPr>
          </a:lstStyle>
          <a:p>
            <a:pPr/>
            <a:fld id="{86CB4B4D-7CA3-9044-876B-883B54F8677D}" type="slidenum"/>
          </a:p>
        </p:txBody>
      </p:sp>
      <p:sp>
        <p:nvSpPr>
          <p:cNvPr id="6" name="Body Level One…"/>
          <p:cNvSpPr txBox="1"/>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 id="2147483661" r:id="rId16"/>
    <p:sldLayoutId id="2147483662" r:id="rId17"/>
    <p:sldLayoutId id="2147483663" r:id="rId18"/>
    <p:sldLayoutId id="2147483664" r:id="rId19"/>
    <p:sldLayoutId id="2147483665" r:id="rId20"/>
    <p:sldLayoutId id="2147483666" r:id="rId21"/>
    <p:sldLayoutId id="2147483667" r:id="rId22"/>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all" i="0" spc="50" strike="noStrike" sz="3000" u="none">
          <a:solidFill>
            <a:srgbClr val="FFFFFF"/>
          </a:solidFill>
          <a:uFillTx/>
          <a:latin typeface="+mj-lt"/>
          <a:ea typeface="+mj-ea"/>
          <a:cs typeface="+mj-cs"/>
          <a:sym typeface="Helvetica"/>
        </a:defRPr>
      </a:lvl1pPr>
      <a:lvl2pPr marL="0" marR="0" indent="0" algn="l" defTabSz="914400" rtl="0" latinLnBrk="0">
        <a:lnSpc>
          <a:spcPct val="100000"/>
        </a:lnSpc>
        <a:spcBef>
          <a:spcPts val="0"/>
        </a:spcBef>
        <a:spcAft>
          <a:spcPts val="0"/>
        </a:spcAft>
        <a:buClrTx/>
        <a:buSzTx/>
        <a:buFontTx/>
        <a:buNone/>
        <a:tabLst/>
        <a:defRPr b="0" baseline="0" cap="all" i="0" spc="50" strike="noStrike" sz="3000" u="none">
          <a:solidFill>
            <a:srgbClr val="FFFFFF"/>
          </a:solidFill>
          <a:uFillTx/>
          <a:latin typeface="+mj-lt"/>
          <a:ea typeface="+mj-ea"/>
          <a:cs typeface="+mj-cs"/>
          <a:sym typeface="Helvetica"/>
        </a:defRPr>
      </a:lvl2pPr>
      <a:lvl3pPr marL="0" marR="0" indent="0" algn="l" defTabSz="914400" rtl="0" latinLnBrk="0">
        <a:lnSpc>
          <a:spcPct val="100000"/>
        </a:lnSpc>
        <a:spcBef>
          <a:spcPts val="0"/>
        </a:spcBef>
        <a:spcAft>
          <a:spcPts val="0"/>
        </a:spcAft>
        <a:buClrTx/>
        <a:buSzTx/>
        <a:buFontTx/>
        <a:buNone/>
        <a:tabLst/>
        <a:defRPr b="0" baseline="0" cap="all" i="0" spc="50" strike="noStrike" sz="3000" u="none">
          <a:solidFill>
            <a:srgbClr val="FFFFFF"/>
          </a:solidFill>
          <a:uFillTx/>
          <a:latin typeface="+mj-lt"/>
          <a:ea typeface="+mj-ea"/>
          <a:cs typeface="+mj-cs"/>
          <a:sym typeface="Helvetica"/>
        </a:defRPr>
      </a:lvl3pPr>
      <a:lvl4pPr marL="0" marR="0" indent="0" algn="l" defTabSz="914400" rtl="0" latinLnBrk="0">
        <a:lnSpc>
          <a:spcPct val="100000"/>
        </a:lnSpc>
        <a:spcBef>
          <a:spcPts val="0"/>
        </a:spcBef>
        <a:spcAft>
          <a:spcPts val="0"/>
        </a:spcAft>
        <a:buClrTx/>
        <a:buSzTx/>
        <a:buFontTx/>
        <a:buNone/>
        <a:tabLst/>
        <a:defRPr b="0" baseline="0" cap="all" i="0" spc="50" strike="noStrike" sz="3000" u="none">
          <a:solidFill>
            <a:srgbClr val="FFFFFF"/>
          </a:solidFill>
          <a:uFillTx/>
          <a:latin typeface="+mj-lt"/>
          <a:ea typeface="+mj-ea"/>
          <a:cs typeface="+mj-cs"/>
          <a:sym typeface="Helvetica"/>
        </a:defRPr>
      </a:lvl4pPr>
      <a:lvl5pPr marL="0" marR="0" indent="0" algn="l" defTabSz="914400" rtl="0" latinLnBrk="0">
        <a:lnSpc>
          <a:spcPct val="100000"/>
        </a:lnSpc>
        <a:spcBef>
          <a:spcPts val="0"/>
        </a:spcBef>
        <a:spcAft>
          <a:spcPts val="0"/>
        </a:spcAft>
        <a:buClrTx/>
        <a:buSzTx/>
        <a:buFontTx/>
        <a:buNone/>
        <a:tabLst/>
        <a:defRPr b="0" baseline="0" cap="all" i="0" spc="50" strike="noStrike" sz="3000" u="none">
          <a:solidFill>
            <a:srgbClr val="FFFFFF"/>
          </a:solidFill>
          <a:uFillTx/>
          <a:latin typeface="+mj-lt"/>
          <a:ea typeface="+mj-ea"/>
          <a:cs typeface="+mj-cs"/>
          <a:sym typeface="Helvetica"/>
        </a:defRPr>
      </a:lvl5pPr>
      <a:lvl6pPr marL="0" marR="0" indent="0" algn="l" defTabSz="914400" rtl="0" latinLnBrk="0">
        <a:lnSpc>
          <a:spcPct val="100000"/>
        </a:lnSpc>
        <a:spcBef>
          <a:spcPts val="0"/>
        </a:spcBef>
        <a:spcAft>
          <a:spcPts val="0"/>
        </a:spcAft>
        <a:buClrTx/>
        <a:buSzTx/>
        <a:buFontTx/>
        <a:buNone/>
        <a:tabLst/>
        <a:defRPr b="0" baseline="0" cap="all" i="0" spc="50" strike="noStrike" sz="3000" u="none">
          <a:solidFill>
            <a:srgbClr val="FFFFFF"/>
          </a:solidFill>
          <a:uFillTx/>
          <a:latin typeface="+mj-lt"/>
          <a:ea typeface="+mj-ea"/>
          <a:cs typeface="+mj-cs"/>
          <a:sym typeface="Helvetica"/>
        </a:defRPr>
      </a:lvl6pPr>
      <a:lvl7pPr marL="0" marR="0" indent="0" algn="l" defTabSz="914400" rtl="0" latinLnBrk="0">
        <a:lnSpc>
          <a:spcPct val="100000"/>
        </a:lnSpc>
        <a:spcBef>
          <a:spcPts val="0"/>
        </a:spcBef>
        <a:spcAft>
          <a:spcPts val="0"/>
        </a:spcAft>
        <a:buClrTx/>
        <a:buSzTx/>
        <a:buFontTx/>
        <a:buNone/>
        <a:tabLst/>
        <a:defRPr b="0" baseline="0" cap="all" i="0" spc="50" strike="noStrike" sz="3000" u="none">
          <a:solidFill>
            <a:srgbClr val="FFFFFF"/>
          </a:solidFill>
          <a:uFillTx/>
          <a:latin typeface="+mj-lt"/>
          <a:ea typeface="+mj-ea"/>
          <a:cs typeface="+mj-cs"/>
          <a:sym typeface="Helvetica"/>
        </a:defRPr>
      </a:lvl7pPr>
      <a:lvl8pPr marL="0" marR="0" indent="0" algn="l" defTabSz="914400" rtl="0" latinLnBrk="0">
        <a:lnSpc>
          <a:spcPct val="100000"/>
        </a:lnSpc>
        <a:spcBef>
          <a:spcPts val="0"/>
        </a:spcBef>
        <a:spcAft>
          <a:spcPts val="0"/>
        </a:spcAft>
        <a:buClrTx/>
        <a:buSzTx/>
        <a:buFontTx/>
        <a:buNone/>
        <a:tabLst/>
        <a:defRPr b="0" baseline="0" cap="all" i="0" spc="50" strike="noStrike" sz="3000" u="none">
          <a:solidFill>
            <a:srgbClr val="FFFFFF"/>
          </a:solidFill>
          <a:uFillTx/>
          <a:latin typeface="+mj-lt"/>
          <a:ea typeface="+mj-ea"/>
          <a:cs typeface="+mj-cs"/>
          <a:sym typeface="Helvetica"/>
        </a:defRPr>
      </a:lvl8pPr>
      <a:lvl9pPr marL="0" marR="0" indent="0" algn="l" defTabSz="914400" rtl="0" latinLnBrk="0">
        <a:lnSpc>
          <a:spcPct val="100000"/>
        </a:lnSpc>
        <a:spcBef>
          <a:spcPts val="0"/>
        </a:spcBef>
        <a:spcAft>
          <a:spcPts val="0"/>
        </a:spcAft>
        <a:buClrTx/>
        <a:buSzTx/>
        <a:buFontTx/>
        <a:buNone/>
        <a:tabLst/>
        <a:defRPr b="0" baseline="0" cap="all" i="0" spc="50" strike="noStrike" sz="3000" u="none">
          <a:solidFill>
            <a:srgbClr val="FFFFFF"/>
          </a:solidFill>
          <a:uFillTx/>
          <a:latin typeface="+mj-lt"/>
          <a:ea typeface="+mj-ea"/>
          <a:cs typeface="+mj-cs"/>
          <a:sym typeface="Helvetica"/>
        </a:defRPr>
      </a:lvl9pPr>
    </p:titleStyle>
    <p:bodyStyle>
      <a:lvl1pPr marL="342900" marR="0" indent="-342900" algn="l" defTabSz="914400" rtl="0" latinLnBrk="0">
        <a:lnSpc>
          <a:spcPct val="100000"/>
        </a:lnSpc>
        <a:spcBef>
          <a:spcPts val="600"/>
        </a:spcBef>
        <a:spcAft>
          <a:spcPts val="0"/>
        </a:spcAft>
        <a:buClr>
          <a:srgbClr val="2E2D2C"/>
        </a:buClr>
        <a:buSzPct val="150000"/>
        <a:buFont typeface="Arial"/>
        <a:buChar char="•"/>
        <a:tabLst/>
        <a:defRPr b="1" baseline="0" cap="none" i="0" spc="30" strike="noStrike" sz="2400" u="none">
          <a:solidFill>
            <a:srgbClr val="2E2D2C"/>
          </a:solidFill>
          <a:uFillTx/>
          <a:latin typeface="Minion Pro Semibold"/>
          <a:ea typeface="Minion Pro Semibold"/>
          <a:cs typeface="Minion Pro Semibold"/>
          <a:sym typeface="Minion Pro Semibold"/>
        </a:defRPr>
      </a:lvl1pPr>
      <a:lvl2pPr marL="860611" marR="0" indent="-403411" algn="l" defTabSz="914400" rtl="0" latinLnBrk="0">
        <a:lnSpc>
          <a:spcPct val="100000"/>
        </a:lnSpc>
        <a:spcBef>
          <a:spcPts val="600"/>
        </a:spcBef>
        <a:spcAft>
          <a:spcPts val="0"/>
        </a:spcAft>
        <a:buClr>
          <a:srgbClr val="2E2D2C"/>
        </a:buClr>
        <a:buSzPct val="85000"/>
        <a:buFont typeface="Arial"/>
        <a:buChar char="★"/>
        <a:tabLst/>
        <a:defRPr b="1" baseline="0" cap="none" i="0" spc="30" strike="noStrike" sz="2400" u="none">
          <a:solidFill>
            <a:srgbClr val="2E2D2C"/>
          </a:solidFill>
          <a:uFillTx/>
          <a:latin typeface="Minion Pro Semibold"/>
          <a:ea typeface="Minion Pro Semibold"/>
          <a:cs typeface="Minion Pro Semibold"/>
          <a:sym typeface="Minion Pro Semibold"/>
        </a:defRPr>
      </a:lvl2pPr>
      <a:lvl3pPr marL="1237129" marR="0" indent="-322729" algn="l" defTabSz="914400" rtl="0" latinLnBrk="0">
        <a:lnSpc>
          <a:spcPct val="100000"/>
        </a:lnSpc>
        <a:spcBef>
          <a:spcPts val="600"/>
        </a:spcBef>
        <a:spcAft>
          <a:spcPts val="0"/>
        </a:spcAft>
        <a:buClr>
          <a:srgbClr val="2E2D2C"/>
        </a:buClr>
        <a:buSzPct val="175000"/>
        <a:buFont typeface="Arial"/>
        <a:buChar char="•"/>
        <a:tabLst/>
        <a:defRPr b="1" baseline="0" cap="none" i="0" spc="30" strike="noStrike" sz="2400" u="none">
          <a:solidFill>
            <a:srgbClr val="2E2D2C"/>
          </a:solidFill>
          <a:uFillTx/>
          <a:latin typeface="Minion Pro Semibold"/>
          <a:ea typeface="Minion Pro Semibold"/>
          <a:cs typeface="Minion Pro Semibold"/>
          <a:sym typeface="Minion Pro Semibold"/>
        </a:defRPr>
      </a:lvl3pPr>
      <a:lvl4pPr marL="1694329" marR="0" indent="-322729" algn="l" defTabSz="914400" rtl="0" latinLnBrk="0">
        <a:lnSpc>
          <a:spcPct val="100000"/>
        </a:lnSpc>
        <a:spcBef>
          <a:spcPts val="600"/>
        </a:spcBef>
        <a:spcAft>
          <a:spcPts val="0"/>
        </a:spcAft>
        <a:buClr>
          <a:srgbClr val="2E2D2C"/>
        </a:buClr>
        <a:buSzPct val="75000"/>
        <a:buFont typeface="Arial"/>
        <a:buChar char="★"/>
        <a:tabLst/>
        <a:defRPr b="1" baseline="0" cap="none" i="0" spc="30" strike="noStrike" sz="2400" u="none">
          <a:solidFill>
            <a:srgbClr val="2E2D2C"/>
          </a:solidFill>
          <a:uFillTx/>
          <a:latin typeface="Minion Pro Semibold"/>
          <a:ea typeface="Minion Pro Semibold"/>
          <a:cs typeface="Minion Pro Semibold"/>
          <a:sym typeface="Minion Pro Semibold"/>
        </a:defRPr>
      </a:lvl4pPr>
      <a:lvl5pPr marL="2151529" marR="0" indent="-322729" algn="l" defTabSz="914400" rtl="0" latinLnBrk="0">
        <a:lnSpc>
          <a:spcPct val="100000"/>
        </a:lnSpc>
        <a:spcBef>
          <a:spcPts val="600"/>
        </a:spcBef>
        <a:spcAft>
          <a:spcPts val="0"/>
        </a:spcAft>
        <a:buClr>
          <a:srgbClr val="2E2D2C"/>
        </a:buClr>
        <a:buSzPct val="125000"/>
        <a:buFont typeface="Arial"/>
        <a:buChar char="•"/>
        <a:tabLst/>
        <a:defRPr b="1" baseline="0" cap="none" i="0" spc="30" strike="noStrike" sz="2400" u="none">
          <a:solidFill>
            <a:srgbClr val="2E2D2C"/>
          </a:solidFill>
          <a:uFillTx/>
          <a:latin typeface="Minion Pro Semibold"/>
          <a:ea typeface="Minion Pro Semibold"/>
          <a:cs typeface="Minion Pro Semibold"/>
          <a:sym typeface="Minion Pro Semibold"/>
        </a:defRPr>
      </a:lvl5pPr>
      <a:lvl6pPr marL="2608729" marR="0" indent="-322729" algn="l" defTabSz="914400" rtl="0" latinLnBrk="0">
        <a:lnSpc>
          <a:spcPct val="100000"/>
        </a:lnSpc>
        <a:spcBef>
          <a:spcPts val="600"/>
        </a:spcBef>
        <a:spcAft>
          <a:spcPts val="0"/>
        </a:spcAft>
        <a:buClr>
          <a:srgbClr val="2E2D2C"/>
        </a:buClr>
        <a:buSzPct val="100000"/>
        <a:buFont typeface="Arial"/>
        <a:buChar char="•"/>
        <a:tabLst/>
        <a:defRPr b="1" baseline="0" cap="none" i="0" spc="30" strike="noStrike" sz="2400" u="none">
          <a:solidFill>
            <a:srgbClr val="2E2D2C"/>
          </a:solidFill>
          <a:uFillTx/>
          <a:latin typeface="Minion Pro Semibold"/>
          <a:ea typeface="Minion Pro Semibold"/>
          <a:cs typeface="Minion Pro Semibold"/>
          <a:sym typeface="Minion Pro Semibold"/>
        </a:defRPr>
      </a:lvl6pPr>
      <a:lvl7pPr marL="3065929" marR="0" indent="-322729" algn="l" defTabSz="914400" rtl="0" latinLnBrk="0">
        <a:lnSpc>
          <a:spcPct val="100000"/>
        </a:lnSpc>
        <a:spcBef>
          <a:spcPts val="600"/>
        </a:spcBef>
        <a:spcAft>
          <a:spcPts val="0"/>
        </a:spcAft>
        <a:buClr>
          <a:srgbClr val="2E2D2C"/>
        </a:buClr>
        <a:buSzPct val="100000"/>
        <a:buFont typeface="Arial"/>
        <a:buChar char="•"/>
        <a:tabLst/>
        <a:defRPr b="1" baseline="0" cap="none" i="0" spc="30" strike="noStrike" sz="2400" u="none">
          <a:solidFill>
            <a:srgbClr val="2E2D2C"/>
          </a:solidFill>
          <a:uFillTx/>
          <a:latin typeface="Minion Pro Semibold"/>
          <a:ea typeface="Minion Pro Semibold"/>
          <a:cs typeface="Minion Pro Semibold"/>
          <a:sym typeface="Minion Pro Semibold"/>
        </a:defRPr>
      </a:lvl7pPr>
      <a:lvl8pPr marL="3523129" marR="0" indent="-322729" algn="l" defTabSz="914400" rtl="0" latinLnBrk="0">
        <a:lnSpc>
          <a:spcPct val="100000"/>
        </a:lnSpc>
        <a:spcBef>
          <a:spcPts val="600"/>
        </a:spcBef>
        <a:spcAft>
          <a:spcPts val="0"/>
        </a:spcAft>
        <a:buClr>
          <a:srgbClr val="2E2D2C"/>
        </a:buClr>
        <a:buSzPct val="100000"/>
        <a:buFont typeface="Arial"/>
        <a:buChar char="•"/>
        <a:tabLst/>
        <a:defRPr b="1" baseline="0" cap="none" i="0" spc="30" strike="noStrike" sz="2400" u="none">
          <a:solidFill>
            <a:srgbClr val="2E2D2C"/>
          </a:solidFill>
          <a:uFillTx/>
          <a:latin typeface="Minion Pro Semibold"/>
          <a:ea typeface="Minion Pro Semibold"/>
          <a:cs typeface="Minion Pro Semibold"/>
          <a:sym typeface="Minion Pro Semibold"/>
        </a:defRPr>
      </a:lvl8pPr>
      <a:lvl9pPr marL="3980329" marR="0" indent="-322729" algn="l" defTabSz="914400" rtl="0" latinLnBrk="0">
        <a:lnSpc>
          <a:spcPct val="100000"/>
        </a:lnSpc>
        <a:spcBef>
          <a:spcPts val="600"/>
        </a:spcBef>
        <a:spcAft>
          <a:spcPts val="0"/>
        </a:spcAft>
        <a:buClr>
          <a:srgbClr val="2E2D2C"/>
        </a:buClr>
        <a:buSzPct val="100000"/>
        <a:buFont typeface="Arial"/>
        <a:buChar char="•"/>
        <a:tabLst/>
        <a:defRPr b="1" baseline="0" cap="none" i="0" spc="30" strike="noStrike" sz="2400" u="none">
          <a:solidFill>
            <a:srgbClr val="2E2D2C"/>
          </a:solidFill>
          <a:uFillTx/>
          <a:latin typeface="Minion Pro Semibold"/>
          <a:ea typeface="Minion Pro Semibold"/>
          <a:cs typeface="Minion Pro Semibold"/>
          <a:sym typeface="Minion Pro Semibold"/>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100" u="none">
          <a:solidFill>
            <a:schemeClr val="tx1"/>
          </a:solidFill>
          <a:uFillTx/>
          <a:latin typeface="+mn-lt"/>
          <a:ea typeface="+mn-ea"/>
          <a:cs typeface="+mn-cs"/>
          <a:sym typeface="Arial Narrow"/>
        </a:defRPr>
      </a:lvl1pPr>
      <a:lvl2pPr marL="0" marR="0" indent="457200" algn="r" defTabSz="914400" rtl="0" latinLnBrk="0">
        <a:lnSpc>
          <a:spcPct val="100000"/>
        </a:lnSpc>
        <a:spcBef>
          <a:spcPts val="0"/>
        </a:spcBef>
        <a:spcAft>
          <a:spcPts val="0"/>
        </a:spcAft>
        <a:buClrTx/>
        <a:buSzTx/>
        <a:buFontTx/>
        <a:buNone/>
        <a:tabLst/>
        <a:defRPr b="0" baseline="0" cap="none" i="0" spc="0" strike="noStrike" sz="1100" u="none">
          <a:solidFill>
            <a:schemeClr val="tx1"/>
          </a:solidFill>
          <a:uFillTx/>
          <a:latin typeface="+mn-lt"/>
          <a:ea typeface="+mn-ea"/>
          <a:cs typeface="+mn-cs"/>
          <a:sym typeface="Arial Narrow"/>
        </a:defRPr>
      </a:lvl2pPr>
      <a:lvl3pPr marL="0" marR="0" indent="914400" algn="r" defTabSz="914400" rtl="0" latinLnBrk="0">
        <a:lnSpc>
          <a:spcPct val="100000"/>
        </a:lnSpc>
        <a:spcBef>
          <a:spcPts val="0"/>
        </a:spcBef>
        <a:spcAft>
          <a:spcPts val="0"/>
        </a:spcAft>
        <a:buClrTx/>
        <a:buSzTx/>
        <a:buFontTx/>
        <a:buNone/>
        <a:tabLst/>
        <a:defRPr b="0" baseline="0" cap="none" i="0" spc="0" strike="noStrike" sz="1100" u="none">
          <a:solidFill>
            <a:schemeClr val="tx1"/>
          </a:solidFill>
          <a:uFillTx/>
          <a:latin typeface="+mn-lt"/>
          <a:ea typeface="+mn-ea"/>
          <a:cs typeface="+mn-cs"/>
          <a:sym typeface="Arial Narrow"/>
        </a:defRPr>
      </a:lvl3pPr>
      <a:lvl4pPr marL="0" marR="0" indent="1371600" algn="r" defTabSz="914400" rtl="0" latinLnBrk="0">
        <a:lnSpc>
          <a:spcPct val="100000"/>
        </a:lnSpc>
        <a:spcBef>
          <a:spcPts val="0"/>
        </a:spcBef>
        <a:spcAft>
          <a:spcPts val="0"/>
        </a:spcAft>
        <a:buClrTx/>
        <a:buSzTx/>
        <a:buFontTx/>
        <a:buNone/>
        <a:tabLst/>
        <a:defRPr b="0" baseline="0" cap="none" i="0" spc="0" strike="noStrike" sz="1100" u="none">
          <a:solidFill>
            <a:schemeClr val="tx1"/>
          </a:solidFill>
          <a:uFillTx/>
          <a:latin typeface="+mn-lt"/>
          <a:ea typeface="+mn-ea"/>
          <a:cs typeface="+mn-cs"/>
          <a:sym typeface="Arial Narrow"/>
        </a:defRPr>
      </a:lvl4pPr>
      <a:lvl5pPr marL="0" marR="0" indent="1828800" algn="r" defTabSz="914400" rtl="0" latinLnBrk="0">
        <a:lnSpc>
          <a:spcPct val="100000"/>
        </a:lnSpc>
        <a:spcBef>
          <a:spcPts val="0"/>
        </a:spcBef>
        <a:spcAft>
          <a:spcPts val="0"/>
        </a:spcAft>
        <a:buClrTx/>
        <a:buSzTx/>
        <a:buFontTx/>
        <a:buNone/>
        <a:tabLst/>
        <a:defRPr b="0" baseline="0" cap="none" i="0" spc="0" strike="noStrike" sz="1100" u="none">
          <a:solidFill>
            <a:schemeClr val="tx1"/>
          </a:solidFill>
          <a:uFillTx/>
          <a:latin typeface="+mn-lt"/>
          <a:ea typeface="+mn-ea"/>
          <a:cs typeface="+mn-cs"/>
          <a:sym typeface="Arial Narrow"/>
        </a:defRPr>
      </a:lvl5pPr>
      <a:lvl6pPr marL="0" marR="0" indent="2286000" algn="r" defTabSz="914400" rtl="0" latinLnBrk="0">
        <a:lnSpc>
          <a:spcPct val="100000"/>
        </a:lnSpc>
        <a:spcBef>
          <a:spcPts val="0"/>
        </a:spcBef>
        <a:spcAft>
          <a:spcPts val="0"/>
        </a:spcAft>
        <a:buClrTx/>
        <a:buSzTx/>
        <a:buFontTx/>
        <a:buNone/>
        <a:tabLst/>
        <a:defRPr b="0" baseline="0" cap="none" i="0" spc="0" strike="noStrike" sz="1100" u="none">
          <a:solidFill>
            <a:schemeClr val="tx1"/>
          </a:solidFill>
          <a:uFillTx/>
          <a:latin typeface="+mn-lt"/>
          <a:ea typeface="+mn-ea"/>
          <a:cs typeface="+mn-cs"/>
          <a:sym typeface="Arial Narrow"/>
        </a:defRPr>
      </a:lvl6pPr>
      <a:lvl7pPr marL="0" marR="0" indent="2743200" algn="r" defTabSz="914400" rtl="0" latinLnBrk="0">
        <a:lnSpc>
          <a:spcPct val="100000"/>
        </a:lnSpc>
        <a:spcBef>
          <a:spcPts val="0"/>
        </a:spcBef>
        <a:spcAft>
          <a:spcPts val="0"/>
        </a:spcAft>
        <a:buClrTx/>
        <a:buSzTx/>
        <a:buFontTx/>
        <a:buNone/>
        <a:tabLst/>
        <a:defRPr b="0" baseline="0" cap="none" i="0" spc="0" strike="noStrike" sz="1100" u="none">
          <a:solidFill>
            <a:schemeClr val="tx1"/>
          </a:solidFill>
          <a:uFillTx/>
          <a:latin typeface="+mn-lt"/>
          <a:ea typeface="+mn-ea"/>
          <a:cs typeface="+mn-cs"/>
          <a:sym typeface="Arial Narrow"/>
        </a:defRPr>
      </a:lvl7pPr>
      <a:lvl8pPr marL="0" marR="0" indent="3200400" algn="r" defTabSz="914400" rtl="0" latinLnBrk="0">
        <a:lnSpc>
          <a:spcPct val="100000"/>
        </a:lnSpc>
        <a:spcBef>
          <a:spcPts val="0"/>
        </a:spcBef>
        <a:spcAft>
          <a:spcPts val="0"/>
        </a:spcAft>
        <a:buClrTx/>
        <a:buSzTx/>
        <a:buFontTx/>
        <a:buNone/>
        <a:tabLst/>
        <a:defRPr b="0" baseline="0" cap="none" i="0" spc="0" strike="noStrike" sz="1100" u="none">
          <a:solidFill>
            <a:schemeClr val="tx1"/>
          </a:solidFill>
          <a:uFillTx/>
          <a:latin typeface="+mn-lt"/>
          <a:ea typeface="+mn-ea"/>
          <a:cs typeface="+mn-cs"/>
          <a:sym typeface="Arial Narrow"/>
        </a:defRPr>
      </a:lvl8pPr>
      <a:lvl9pPr marL="0" marR="0" indent="3657600" algn="r" defTabSz="914400" rtl="0" latinLnBrk="0">
        <a:lnSpc>
          <a:spcPct val="100000"/>
        </a:lnSpc>
        <a:spcBef>
          <a:spcPts val="0"/>
        </a:spcBef>
        <a:spcAft>
          <a:spcPts val="0"/>
        </a:spcAft>
        <a:buClrTx/>
        <a:buSzTx/>
        <a:buFontTx/>
        <a:buNone/>
        <a:tabLst/>
        <a:defRPr b="0" baseline="0" cap="none" i="0" spc="0" strike="noStrike" sz="1100" u="none">
          <a:solidFill>
            <a:schemeClr val="tx1"/>
          </a:solidFill>
          <a:uFillTx/>
          <a:latin typeface="+mn-lt"/>
          <a:ea typeface="+mn-ea"/>
          <a:cs typeface="+mn-cs"/>
          <a:sym typeface="Arial Narrow"/>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Title 2"/>
          <p:cNvSpPr txBox="1"/>
          <p:nvPr>
            <p:ph type="ctrTitle"/>
          </p:nvPr>
        </p:nvSpPr>
        <p:spPr>
          <a:prstGeom prst="rect">
            <a:avLst/>
          </a:prstGeom>
        </p:spPr>
        <p:txBody>
          <a:bodyPr/>
          <a:lstStyle/>
          <a:p>
            <a:pPr defTabSz="420623">
              <a:defRPr b="1" spc="0" sz="1472"/>
            </a:pPr>
            <a:r>
              <a:t>On being faithful</a:t>
            </a:r>
            <a:br/>
            <a:br/>
            <a:r>
              <a:t>Guidelines in this Season of COVID-19:</a:t>
            </a:r>
            <a:br/>
            <a:br/>
            <a:r>
              <a:rPr b="0" i="1" sz="1104"/>
              <a:t>“Will you seek and serve Christ in all persons,</a:t>
            </a:r>
            <a:r>
              <a:t> </a:t>
            </a:r>
            <a:r>
              <a:rPr b="0" i="1" sz="1104"/>
              <a:t>loving your neighbor as yourself?”</a:t>
            </a:r>
            <a:br>
              <a:rPr b="0" i="1" sz="1104"/>
            </a:br>
            <a:br>
              <a:rPr b="0" i="1" sz="1104"/>
            </a:br>
            <a:r>
              <a:rPr b="0" i="1" sz="828"/>
              <a:t>-the baptismal covenant, the book of common prayer</a:t>
            </a:r>
          </a:p>
        </p:txBody>
      </p:sp>
      <p:sp>
        <p:nvSpPr>
          <p:cNvPr id="192" name="TextBox 5"/>
          <p:cNvSpPr txBox="1"/>
          <p:nvPr/>
        </p:nvSpPr>
        <p:spPr>
          <a:xfrm>
            <a:off x="0" y="6057780"/>
            <a:ext cx="9144000" cy="775336"/>
          </a:xfrm>
          <a:prstGeom prst="rect">
            <a:avLst/>
          </a:prstGeom>
          <a:solidFill>
            <a:schemeClr val="accent1"/>
          </a:solidFill>
          <a:ln w="10795">
            <a:solidFill>
              <a:srgbClr val="2A4243"/>
            </a:solidFill>
          </a:ln>
          <a:extLst>
            <a:ext uri="{C572A759-6A51-4108-AA02-DFA0A04FC94B}">
              <ma14:wrappingTextBoxFlag xmlns:ma14="http://schemas.microsoft.com/office/mac/drawingml/2011/main" val="1"/>
            </a:ext>
          </a:extLst>
        </p:spPr>
        <p:txBody>
          <a:bodyPr lIns="45719" rIns="45719">
            <a:spAutoFit/>
          </a:bodyPr>
          <a:lstStyle/>
          <a:p>
            <a:pPr>
              <a:defRPr>
                <a:solidFill>
                  <a:srgbClr val="FF0000"/>
                </a:solidFill>
              </a:defRPr>
            </a:pPr>
          </a:p>
          <a:p>
            <a:pPr algn="ctr">
              <a:defRPr sz="2800">
                <a:solidFill>
                  <a:srgbClr val="FF0000"/>
                </a:solidFill>
              </a:defRPr>
            </a:pPr>
            <a:r>
              <a:t>The Diocese of Southeast Florida</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Title 1"/>
          <p:cNvSpPr txBox="1"/>
          <p:nvPr>
            <p:ph type="title"/>
          </p:nvPr>
        </p:nvSpPr>
        <p:spPr>
          <a:prstGeom prst="rect">
            <a:avLst/>
          </a:prstGeom>
        </p:spPr>
        <p:txBody>
          <a:bodyPr/>
          <a:lstStyle>
            <a:lvl1pPr>
              <a:defRPr spc="0">
                <a:solidFill>
                  <a:srgbClr val="FF0000"/>
                </a:solidFill>
              </a:defRPr>
            </a:lvl1pPr>
          </a:lstStyle>
          <a:p>
            <a:pPr/>
            <a:r>
              <a:t>Season II: community conditions </a:t>
            </a:r>
          </a:p>
        </p:txBody>
      </p:sp>
      <p:sp>
        <p:nvSpPr>
          <p:cNvPr id="233" name="Date Placeholder 2"/>
          <p:cNvSpPr txBox="1"/>
          <p:nvPr/>
        </p:nvSpPr>
        <p:spPr>
          <a:xfrm>
            <a:off x="439419" y="6467342"/>
            <a:ext cx="1432562" cy="231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spc="60" sz="1000">
                <a:solidFill>
                  <a:srgbClr val="FFFFFF"/>
                </a:solidFill>
              </a:defRPr>
            </a:lvl1pPr>
          </a:lstStyle>
          <a:p>
            <a:pPr/>
            <a:r>
              <a:t>5/31/2020</a:t>
            </a:r>
          </a:p>
        </p:txBody>
      </p:sp>
      <p:sp>
        <p:nvSpPr>
          <p:cNvPr id="234" name="Slide Number Placeholder 3"/>
          <p:cNvSpPr txBox="1"/>
          <p:nvPr>
            <p:ph type="sldNum" sz="quarter" idx="2"/>
          </p:nvPr>
        </p:nvSpPr>
        <p:spPr>
          <a:xfrm>
            <a:off x="0" y="6375082"/>
            <a:ext cx="9144000" cy="280036"/>
          </a:xfrm>
          <a:prstGeom prst="rect">
            <a:avLst/>
          </a:prstGeom>
          <a:solidFill>
            <a:schemeClr val="accent1"/>
          </a:solidFill>
          <a:ln w="10795">
            <a:solidFill>
              <a:srgbClr val="2A4243"/>
            </a:solidFill>
            <a:round/>
          </a:ln>
          <a:extLst>
            <a:ext uri="{C572A759-6A51-4108-AA02-DFA0A04FC94B}">
              <ma14:wrappingTextBoxFlag xmlns:ma14="http://schemas.microsoft.com/office/mac/drawingml/2011/main" val="1"/>
            </a:ext>
          </a:extLst>
        </p:spPr>
        <p:txBody>
          <a:bodyPr wrap="square"/>
          <a:lstStyle>
            <a:lvl1pPr algn="ctr">
              <a:defRPr sz="1200">
                <a:solidFill>
                  <a:srgbClr val="FF0000"/>
                </a:solidFill>
              </a:defRPr>
            </a:lvl1pPr>
          </a:lstStyle>
          <a:p>
            <a:pPr/>
            <a:fld id="{86CB4B4D-7CA3-9044-876B-883B54F8677D}" type="slidenum"/>
          </a:p>
        </p:txBody>
      </p:sp>
      <p:sp>
        <p:nvSpPr>
          <p:cNvPr id="235" name="Content Placeholder 4"/>
          <p:cNvSpPr txBox="1"/>
          <p:nvPr>
            <p:ph type="body" idx="1"/>
          </p:nvPr>
        </p:nvSpPr>
        <p:spPr>
          <a:prstGeom prst="rect">
            <a:avLst/>
          </a:prstGeom>
        </p:spPr>
        <p:txBody>
          <a:bodyPr/>
          <a:lstStyle/>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A sustained reduction in new local cases for at least 14 days</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Local hospitals are safely able to treat all patients without resorting to crisis standards of care</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Everyone with COVID-19 symptoms can be tested </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Contact tracing and active monitoring are in place</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Systems are in place for targeted quarantines as needed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7" name="Title 1"/>
          <p:cNvSpPr txBox="1"/>
          <p:nvPr>
            <p:ph type="title"/>
          </p:nvPr>
        </p:nvSpPr>
        <p:spPr>
          <a:prstGeom prst="rect">
            <a:avLst/>
          </a:prstGeom>
        </p:spPr>
        <p:txBody>
          <a:bodyPr/>
          <a:lstStyle>
            <a:lvl1pPr>
              <a:defRPr spc="0">
                <a:solidFill>
                  <a:srgbClr val="FF0000"/>
                </a:solidFill>
              </a:defRPr>
            </a:lvl1pPr>
          </a:lstStyle>
          <a:p>
            <a:pPr/>
            <a:r>
              <a:t>Season II: church requirements </a:t>
            </a:r>
          </a:p>
        </p:txBody>
      </p:sp>
      <p:sp>
        <p:nvSpPr>
          <p:cNvPr id="238" name="Date Placeholder 2"/>
          <p:cNvSpPr txBox="1"/>
          <p:nvPr/>
        </p:nvSpPr>
        <p:spPr>
          <a:xfrm>
            <a:off x="439419" y="6467342"/>
            <a:ext cx="1432562" cy="231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spc="60" sz="1000">
                <a:solidFill>
                  <a:srgbClr val="FFFFFF"/>
                </a:solidFill>
              </a:defRPr>
            </a:lvl1pPr>
          </a:lstStyle>
          <a:p>
            <a:pPr/>
            <a:r>
              <a:t>5/31/2020</a:t>
            </a:r>
          </a:p>
        </p:txBody>
      </p:sp>
      <p:sp>
        <p:nvSpPr>
          <p:cNvPr id="239" name="Slide Number Placeholder 3"/>
          <p:cNvSpPr txBox="1"/>
          <p:nvPr>
            <p:ph type="sldNum" sz="quarter" idx="2"/>
          </p:nvPr>
        </p:nvSpPr>
        <p:spPr>
          <a:xfrm>
            <a:off x="0" y="6375082"/>
            <a:ext cx="9144000" cy="280036"/>
          </a:xfrm>
          <a:prstGeom prst="rect">
            <a:avLst/>
          </a:prstGeom>
          <a:solidFill>
            <a:schemeClr val="accent1"/>
          </a:solidFill>
          <a:ln w="10795">
            <a:solidFill>
              <a:srgbClr val="2A4243"/>
            </a:solidFill>
            <a:round/>
          </a:ln>
          <a:extLst>
            <a:ext uri="{C572A759-6A51-4108-AA02-DFA0A04FC94B}">
              <ma14:wrappingTextBoxFlag xmlns:ma14="http://schemas.microsoft.com/office/mac/drawingml/2011/main" val="1"/>
            </a:ext>
          </a:extLst>
        </p:spPr>
        <p:txBody>
          <a:bodyPr wrap="square"/>
          <a:lstStyle>
            <a:lvl1pPr algn="ctr">
              <a:defRPr sz="1200">
                <a:solidFill>
                  <a:srgbClr val="FF0000"/>
                </a:solidFill>
              </a:defRPr>
            </a:lvl1pPr>
          </a:lstStyle>
          <a:p>
            <a:pPr/>
            <a:fld id="{86CB4B4D-7CA3-9044-876B-883B54F8677D}" type="slidenum"/>
          </a:p>
        </p:txBody>
      </p:sp>
      <p:sp>
        <p:nvSpPr>
          <p:cNvPr id="240" name="Content Placeholder 4"/>
          <p:cNvSpPr txBox="1"/>
          <p:nvPr>
            <p:ph type="body" idx="1"/>
          </p:nvPr>
        </p:nvSpPr>
        <p:spPr>
          <a:xfrm>
            <a:off x="609600" y="1447800"/>
            <a:ext cx="7924800" cy="4724400"/>
          </a:xfrm>
          <a:prstGeom prst="rect">
            <a:avLst/>
          </a:prstGeom>
        </p:spPr>
        <p:txBody>
          <a:bodyPr/>
          <a:lstStyle/>
          <a:p>
            <a:pPr marL="0" indent="0">
              <a:lnSpc>
                <a:spcPct val="80000"/>
              </a:lnSpc>
              <a:buSzTx/>
              <a:buNone/>
              <a:defRPr sz="1800"/>
            </a:pPr>
          </a:p>
          <a:p>
            <a:pPr lvl="1" marL="742950" indent="-285750">
              <a:lnSpc>
                <a:spcPct val="80000"/>
              </a:lnSpc>
              <a:buClr>
                <a:srgbClr val="FFFFFF"/>
              </a:buClr>
              <a:buFont typeface="Zapf Dingbats"/>
              <a:defRPr b="0" spc="0" sz="1800">
                <a:solidFill>
                  <a:srgbClr val="FFFFFF"/>
                </a:solidFill>
                <a:latin typeface="Arial Narrow"/>
                <a:ea typeface="Arial Narrow"/>
                <a:cs typeface="Arial Narrow"/>
                <a:sym typeface="Arial Narrow"/>
              </a:defRPr>
            </a:pPr>
            <a:r>
              <a:t>Church offices may open in spaces large enough for physical distancing for essential operations</a:t>
            </a:r>
            <a:endParaRPr spc="30" sz="1300"/>
          </a:p>
          <a:p>
            <a:pPr lvl="1" marL="742950" indent="-285750">
              <a:lnSpc>
                <a:spcPct val="80000"/>
              </a:lnSpc>
              <a:buClr>
                <a:srgbClr val="FFFFFF"/>
              </a:buClr>
              <a:buFont typeface="Zapf Dingbats"/>
              <a:defRPr b="0" spc="0" sz="1800">
                <a:solidFill>
                  <a:srgbClr val="FFFFFF"/>
                </a:solidFill>
                <a:latin typeface="Arial Narrow"/>
                <a:ea typeface="Arial Narrow"/>
                <a:cs typeface="Arial Narrow"/>
                <a:sym typeface="Arial Narrow"/>
              </a:defRPr>
            </a:pPr>
            <a:r>
              <a:t>Church buildings open</a:t>
            </a:r>
            <a:endParaRPr spc="30" sz="1300"/>
          </a:p>
          <a:p>
            <a:pPr lvl="1" marL="742950" indent="-285750">
              <a:lnSpc>
                <a:spcPct val="80000"/>
              </a:lnSpc>
              <a:buClr>
                <a:srgbClr val="FFFFFF"/>
              </a:buClr>
              <a:buFont typeface="Zapf Dingbats"/>
              <a:defRPr b="0" spc="0" sz="1800">
                <a:solidFill>
                  <a:srgbClr val="FFFFFF"/>
                </a:solidFill>
                <a:latin typeface="Arial Narrow"/>
                <a:ea typeface="Arial Narrow"/>
                <a:cs typeface="Arial Narrow"/>
                <a:sym typeface="Arial Narrow"/>
              </a:defRPr>
            </a:pPr>
            <a:r>
              <a:t>Limited attendance, with reservations required</a:t>
            </a:r>
            <a:endParaRPr spc="30" sz="1300"/>
          </a:p>
          <a:p>
            <a:pPr lvl="1" marL="742950" indent="-285750">
              <a:lnSpc>
                <a:spcPct val="80000"/>
              </a:lnSpc>
              <a:buClr>
                <a:srgbClr val="FFFFFF"/>
              </a:buClr>
              <a:buFont typeface="Zapf Dingbats"/>
              <a:defRPr b="0" spc="0" sz="1800">
                <a:solidFill>
                  <a:srgbClr val="FFFFFF"/>
                </a:solidFill>
                <a:latin typeface="Arial Narrow"/>
                <a:ea typeface="Arial Narrow"/>
                <a:cs typeface="Arial Narrow"/>
                <a:sym typeface="Arial Narrow"/>
              </a:defRPr>
            </a:pPr>
            <a:r>
              <a:t>Six foot physical distancing; Face masks required; Temperature checks before entry</a:t>
            </a:r>
            <a:endParaRPr spc="30" sz="1300"/>
          </a:p>
          <a:p>
            <a:pPr lvl="1" marL="742950" indent="-285750">
              <a:lnSpc>
                <a:spcPct val="80000"/>
              </a:lnSpc>
              <a:buClr>
                <a:srgbClr val="FFFFFF"/>
              </a:buClr>
              <a:buFont typeface="Zapf Dingbats"/>
              <a:defRPr b="0" spc="0" sz="1800">
                <a:solidFill>
                  <a:srgbClr val="FFFFFF"/>
                </a:solidFill>
                <a:latin typeface="Arial Narrow"/>
                <a:ea typeface="Arial Narrow"/>
                <a:cs typeface="Arial Narrow"/>
                <a:sym typeface="Arial Narrow"/>
              </a:defRPr>
            </a:pPr>
            <a:r>
              <a:t>No congregational or choral singing</a:t>
            </a:r>
            <a:endParaRPr spc="30" sz="1300"/>
          </a:p>
          <a:p>
            <a:pPr lvl="1" marL="742950" indent="-285750">
              <a:lnSpc>
                <a:spcPct val="80000"/>
              </a:lnSpc>
              <a:buClr>
                <a:srgbClr val="FFFFFF"/>
              </a:buClr>
              <a:buFont typeface="Zapf Dingbats"/>
              <a:defRPr b="0" spc="0" sz="1800">
                <a:solidFill>
                  <a:srgbClr val="FFFFFF"/>
                </a:solidFill>
                <a:latin typeface="Arial Narrow"/>
                <a:ea typeface="Arial Narrow"/>
                <a:cs typeface="Arial Narrow"/>
                <a:sym typeface="Arial Narrow"/>
              </a:defRPr>
            </a:pPr>
            <a:r>
              <a:t>No in-person coffee hour or meals</a:t>
            </a:r>
            <a:endParaRPr spc="30" sz="1300"/>
          </a:p>
          <a:p>
            <a:pPr lvl="1" marL="742950" indent="-285750">
              <a:lnSpc>
                <a:spcPct val="80000"/>
              </a:lnSpc>
              <a:buClr>
                <a:srgbClr val="FFFFFF"/>
              </a:buClr>
              <a:buFont typeface="Zapf Dingbats"/>
              <a:defRPr b="0" spc="0" sz="1800">
                <a:solidFill>
                  <a:srgbClr val="FFFFFF"/>
                </a:solidFill>
                <a:latin typeface="Arial Narrow"/>
                <a:ea typeface="Arial Narrow"/>
                <a:cs typeface="Arial Narrow"/>
                <a:sym typeface="Arial Narrow"/>
              </a:defRPr>
            </a:pPr>
            <a:r>
              <a:t>Scale-able worship 10, 50, 100 – in virtual groups and in-house groups, or in spaces large enough for physical distancing with approval of bishop.</a:t>
            </a:r>
            <a:endParaRPr spc="30" sz="1300"/>
          </a:p>
          <a:p>
            <a:pPr lvl="1" marL="742950" indent="-285750">
              <a:lnSpc>
                <a:spcPct val="80000"/>
              </a:lnSpc>
              <a:buClr>
                <a:srgbClr val="FFFFFF"/>
              </a:buClr>
              <a:buFont typeface="Zapf Dingbats"/>
              <a:defRPr b="0" spc="0" sz="1800">
                <a:solidFill>
                  <a:srgbClr val="FFFFFF"/>
                </a:solidFill>
                <a:latin typeface="Arial Narrow"/>
                <a:ea typeface="Arial Narrow"/>
                <a:cs typeface="Arial Narrow"/>
                <a:sym typeface="Arial Narrow"/>
              </a:defRPr>
            </a:pPr>
            <a:r>
              <a:t>Continued online worship; adult/youth formation remain online</a:t>
            </a:r>
            <a:endParaRPr spc="30" sz="1300"/>
          </a:p>
          <a:p>
            <a:pPr lvl="1" marL="742950" indent="-285750">
              <a:lnSpc>
                <a:spcPct val="80000"/>
              </a:lnSpc>
              <a:buClr>
                <a:srgbClr val="FFFFFF"/>
              </a:buClr>
              <a:buFont typeface="Zapf Dingbats"/>
              <a:defRPr b="0" spc="0" sz="1800">
                <a:solidFill>
                  <a:srgbClr val="FFFFFF"/>
                </a:solidFill>
                <a:latin typeface="Arial Narrow"/>
                <a:ea typeface="Arial Narrow"/>
                <a:cs typeface="Arial Narrow"/>
                <a:sym typeface="Arial Narrow"/>
              </a:defRPr>
            </a:pPr>
            <a:r>
              <a:t>Self-quarantine after air travel</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Title 1"/>
          <p:cNvSpPr txBox="1"/>
          <p:nvPr>
            <p:ph type="title"/>
          </p:nvPr>
        </p:nvSpPr>
        <p:spPr>
          <a:prstGeom prst="rect">
            <a:avLst/>
          </a:prstGeom>
        </p:spPr>
        <p:txBody>
          <a:bodyPr/>
          <a:lstStyle>
            <a:lvl1pPr>
              <a:defRPr spc="0">
                <a:solidFill>
                  <a:srgbClr val="FF0000"/>
                </a:solidFill>
              </a:defRPr>
            </a:lvl1pPr>
          </a:lstStyle>
          <a:p>
            <a:pPr/>
            <a:r>
              <a:t>season III: community conditions</a:t>
            </a:r>
          </a:p>
        </p:txBody>
      </p:sp>
      <p:sp>
        <p:nvSpPr>
          <p:cNvPr id="243" name="Date Placeholder 2"/>
          <p:cNvSpPr txBox="1"/>
          <p:nvPr/>
        </p:nvSpPr>
        <p:spPr>
          <a:xfrm>
            <a:off x="439419" y="6467342"/>
            <a:ext cx="1432562" cy="231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spc="60" sz="1000">
                <a:solidFill>
                  <a:srgbClr val="FFFFFF"/>
                </a:solidFill>
              </a:defRPr>
            </a:lvl1pPr>
          </a:lstStyle>
          <a:p>
            <a:pPr/>
            <a:r>
              <a:t>5/31/2020</a:t>
            </a:r>
          </a:p>
        </p:txBody>
      </p:sp>
      <p:sp>
        <p:nvSpPr>
          <p:cNvPr id="244" name="Slide Number Placeholder 3"/>
          <p:cNvSpPr txBox="1"/>
          <p:nvPr>
            <p:ph type="sldNum" sz="quarter" idx="2"/>
          </p:nvPr>
        </p:nvSpPr>
        <p:spPr>
          <a:xfrm>
            <a:off x="0" y="6375082"/>
            <a:ext cx="9144000" cy="280036"/>
          </a:xfrm>
          <a:prstGeom prst="rect">
            <a:avLst/>
          </a:prstGeom>
          <a:solidFill>
            <a:schemeClr val="accent1"/>
          </a:solidFill>
          <a:ln w="10795">
            <a:solidFill>
              <a:srgbClr val="2A4243"/>
            </a:solidFill>
            <a:round/>
          </a:ln>
          <a:extLst>
            <a:ext uri="{C572A759-6A51-4108-AA02-DFA0A04FC94B}">
              <ma14:wrappingTextBoxFlag xmlns:ma14="http://schemas.microsoft.com/office/mac/drawingml/2011/main" val="1"/>
            </a:ext>
          </a:extLst>
        </p:spPr>
        <p:txBody>
          <a:bodyPr wrap="square"/>
          <a:lstStyle>
            <a:lvl1pPr algn="ctr">
              <a:defRPr sz="1200">
                <a:solidFill>
                  <a:srgbClr val="FF0000"/>
                </a:solidFill>
              </a:defRPr>
            </a:lvl1pPr>
          </a:lstStyle>
          <a:p>
            <a:pPr/>
            <a:fld id="{86CB4B4D-7CA3-9044-876B-883B54F8677D}" type="slidenum"/>
          </a:p>
        </p:txBody>
      </p:sp>
      <p:sp>
        <p:nvSpPr>
          <p:cNvPr id="245" name="Content Placeholder 4"/>
          <p:cNvSpPr txBox="1"/>
          <p:nvPr>
            <p:ph type="body" idx="1"/>
          </p:nvPr>
        </p:nvSpPr>
        <p:spPr>
          <a:prstGeom prst="rect">
            <a:avLst/>
          </a:prstGeom>
        </p:spPr>
        <p:txBody>
          <a:bodyPr/>
          <a:lstStyle/>
          <a:p>
            <a:pPr marL="0" indent="0">
              <a:buSzTx/>
              <a:buNone/>
              <a:defRPr i="1" spc="0"/>
            </a:pPr>
            <a:r>
              <a:t> </a:t>
            </a:r>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No community spread of the virus</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Mass national vaccination</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Mass therapeutic availability</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Mass testing for virus and immunity</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Lifting physical distancing</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Global vaccination (protection from visitors)</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7" name="Title 1"/>
          <p:cNvSpPr txBox="1"/>
          <p:nvPr>
            <p:ph type="title"/>
          </p:nvPr>
        </p:nvSpPr>
        <p:spPr>
          <a:prstGeom prst="rect">
            <a:avLst/>
          </a:prstGeom>
        </p:spPr>
        <p:txBody>
          <a:bodyPr/>
          <a:lstStyle>
            <a:lvl1pPr>
              <a:defRPr spc="0">
                <a:solidFill>
                  <a:srgbClr val="FF0000"/>
                </a:solidFill>
              </a:defRPr>
            </a:lvl1pPr>
          </a:lstStyle>
          <a:p>
            <a:pPr/>
            <a:r>
              <a:t>Season III:  Church requirements</a:t>
            </a:r>
          </a:p>
        </p:txBody>
      </p:sp>
      <p:sp>
        <p:nvSpPr>
          <p:cNvPr id="248" name="Date Placeholder 2"/>
          <p:cNvSpPr txBox="1"/>
          <p:nvPr/>
        </p:nvSpPr>
        <p:spPr>
          <a:xfrm>
            <a:off x="439419" y="6467342"/>
            <a:ext cx="1432562" cy="231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spc="60" sz="1000">
                <a:solidFill>
                  <a:srgbClr val="FFFFFF"/>
                </a:solidFill>
              </a:defRPr>
            </a:lvl1pPr>
          </a:lstStyle>
          <a:p>
            <a:pPr/>
            <a:r>
              <a:t>5/31/2020</a:t>
            </a:r>
          </a:p>
        </p:txBody>
      </p:sp>
      <p:sp>
        <p:nvSpPr>
          <p:cNvPr id="249" name="Slide Number Placeholder 3"/>
          <p:cNvSpPr txBox="1"/>
          <p:nvPr>
            <p:ph type="sldNum" sz="quarter" idx="2"/>
          </p:nvPr>
        </p:nvSpPr>
        <p:spPr>
          <a:xfrm>
            <a:off x="0" y="6375082"/>
            <a:ext cx="9144000" cy="280036"/>
          </a:xfrm>
          <a:prstGeom prst="rect">
            <a:avLst/>
          </a:prstGeom>
          <a:solidFill>
            <a:schemeClr val="accent1"/>
          </a:solidFill>
          <a:ln w="10795">
            <a:solidFill>
              <a:srgbClr val="2A4243"/>
            </a:solidFill>
            <a:round/>
          </a:ln>
          <a:extLst>
            <a:ext uri="{C572A759-6A51-4108-AA02-DFA0A04FC94B}">
              <ma14:wrappingTextBoxFlag xmlns:ma14="http://schemas.microsoft.com/office/mac/drawingml/2011/main" val="1"/>
            </a:ext>
          </a:extLst>
        </p:spPr>
        <p:txBody>
          <a:bodyPr wrap="square"/>
          <a:lstStyle>
            <a:lvl1pPr algn="ctr">
              <a:defRPr sz="1200">
                <a:solidFill>
                  <a:srgbClr val="FF0000"/>
                </a:solidFill>
              </a:defRPr>
            </a:lvl1pPr>
          </a:lstStyle>
          <a:p>
            <a:pPr/>
            <a:fld id="{86CB4B4D-7CA3-9044-876B-883B54F8677D}" type="slidenum"/>
          </a:p>
        </p:txBody>
      </p:sp>
      <p:sp>
        <p:nvSpPr>
          <p:cNvPr id="250" name="Content Placeholder 4"/>
          <p:cNvSpPr txBox="1"/>
          <p:nvPr>
            <p:ph type="body" sz="half" idx="1"/>
          </p:nvPr>
        </p:nvSpPr>
        <p:spPr>
          <a:xfrm>
            <a:off x="609600" y="2209800"/>
            <a:ext cx="7924800" cy="2895600"/>
          </a:xfrm>
          <a:prstGeom prst="rect">
            <a:avLst/>
          </a:prstGeom>
        </p:spPr>
        <p:txBody>
          <a:bodyPr/>
          <a:lstStyle/>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Resumption of sustainable normal activities with a new awareness of our connections and vulnerabilities</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Many activities remain available online (worship, formation, meetings) to allow those who cannot join in person to participate</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2" name="Title 1"/>
          <p:cNvSpPr txBox="1"/>
          <p:nvPr>
            <p:ph type="title"/>
          </p:nvPr>
        </p:nvSpPr>
        <p:spPr>
          <a:prstGeom prst="rect">
            <a:avLst/>
          </a:prstGeom>
        </p:spPr>
        <p:txBody>
          <a:bodyPr/>
          <a:lstStyle>
            <a:lvl1pPr>
              <a:defRPr spc="0">
                <a:solidFill>
                  <a:srgbClr val="FF0000"/>
                </a:solidFill>
              </a:defRPr>
            </a:lvl1pPr>
          </a:lstStyle>
          <a:p>
            <a:pPr/>
            <a:r>
              <a:t>season IV:  Application of learnings &amp; Future preparation</a:t>
            </a:r>
          </a:p>
        </p:txBody>
      </p:sp>
      <p:sp>
        <p:nvSpPr>
          <p:cNvPr id="253" name="Date Placeholder 2"/>
          <p:cNvSpPr txBox="1"/>
          <p:nvPr/>
        </p:nvSpPr>
        <p:spPr>
          <a:xfrm>
            <a:off x="439419" y="6467342"/>
            <a:ext cx="1432562" cy="231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spc="60" sz="1000">
                <a:solidFill>
                  <a:srgbClr val="FFFFFF"/>
                </a:solidFill>
              </a:defRPr>
            </a:lvl1pPr>
          </a:lstStyle>
          <a:p>
            <a:pPr/>
            <a:r>
              <a:t>5/31/2020</a:t>
            </a:r>
          </a:p>
        </p:txBody>
      </p:sp>
      <p:sp>
        <p:nvSpPr>
          <p:cNvPr id="254" name="Slide Number Placeholder 3"/>
          <p:cNvSpPr txBox="1"/>
          <p:nvPr>
            <p:ph type="sldNum" sz="quarter" idx="2"/>
          </p:nvPr>
        </p:nvSpPr>
        <p:spPr>
          <a:xfrm>
            <a:off x="0" y="6375082"/>
            <a:ext cx="9144000" cy="280036"/>
          </a:xfrm>
          <a:prstGeom prst="rect">
            <a:avLst/>
          </a:prstGeom>
          <a:solidFill>
            <a:schemeClr val="accent1"/>
          </a:solidFill>
          <a:ln w="10795">
            <a:solidFill>
              <a:srgbClr val="2A4243"/>
            </a:solidFill>
            <a:round/>
          </a:ln>
          <a:extLst>
            <a:ext uri="{C572A759-6A51-4108-AA02-DFA0A04FC94B}">
              <ma14:wrappingTextBoxFlag xmlns:ma14="http://schemas.microsoft.com/office/mac/drawingml/2011/main" val="1"/>
            </a:ext>
          </a:extLst>
        </p:spPr>
        <p:txBody>
          <a:bodyPr wrap="square"/>
          <a:lstStyle>
            <a:lvl1pPr algn="ctr">
              <a:defRPr sz="1200">
                <a:solidFill>
                  <a:srgbClr val="FF0000"/>
                </a:solidFill>
              </a:defRPr>
            </a:lvl1pPr>
          </a:lstStyle>
          <a:p>
            <a:pPr/>
            <a:fld id="{86CB4B4D-7CA3-9044-876B-883B54F8677D}" type="slidenum"/>
          </a:p>
        </p:txBody>
      </p:sp>
      <p:sp>
        <p:nvSpPr>
          <p:cNvPr id="255" name="Content Placeholder 4"/>
          <p:cNvSpPr txBox="1"/>
          <p:nvPr>
            <p:ph type="body" idx="1"/>
          </p:nvPr>
        </p:nvSpPr>
        <p:spPr>
          <a:xfrm>
            <a:off x="609600" y="1600200"/>
            <a:ext cx="7924800" cy="4419600"/>
          </a:xfrm>
          <a:prstGeom prst="rect">
            <a:avLst/>
          </a:prstGeom>
        </p:spPr>
        <p:txBody>
          <a:bodyPr/>
          <a:lstStyle/>
          <a:p>
            <a:pPr>
              <a:defRPr spc="0"/>
            </a:pPr>
            <a:r>
              <a:t>Season IV is actually part of all the other phases </a:t>
            </a:r>
          </a:p>
          <a:p>
            <a:pPr>
              <a:defRPr spc="0"/>
            </a:pPr>
            <a:r>
              <a:t>In a VUCA environment we need to prepare for future disruptions</a:t>
            </a:r>
          </a:p>
          <a:p>
            <a:pPr>
              <a:defRPr spc="0"/>
            </a:pPr>
            <a:r>
              <a:t>We are already learning from this event as a Church</a:t>
            </a:r>
          </a:p>
          <a:p>
            <a:pPr>
              <a:defRPr spc="0"/>
            </a:pPr>
            <a:r>
              <a:t>It is not too soon to </a:t>
            </a:r>
          </a:p>
          <a:p>
            <a:pPr lvl="1" marL="742950" indent="-285750">
              <a:buClr>
                <a:srgbClr val="FFFFFF"/>
              </a:buClr>
              <a:buFont typeface="Zapf Dingbats"/>
              <a:defRPr b="0" spc="0" sz="1700">
                <a:solidFill>
                  <a:srgbClr val="FFFFFF"/>
                </a:solidFill>
                <a:latin typeface="Arial Narrow"/>
                <a:ea typeface="Arial Narrow"/>
                <a:cs typeface="Arial Narrow"/>
                <a:sym typeface="Arial Narrow"/>
              </a:defRPr>
            </a:pPr>
            <a:r>
              <a:t>Build in platforms for livestreaming and uploading our worship services</a:t>
            </a:r>
            <a:endParaRPr spc="30"/>
          </a:p>
          <a:p>
            <a:pPr lvl="1" marL="742950" indent="-285750">
              <a:buClr>
                <a:srgbClr val="FFFFFF"/>
              </a:buClr>
              <a:buFont typeface="Zapf Dingbats"/>
              <a:defRPr b="0" spc="0" sz="1700">
                <a:solidFill>
                  <a:srgbClr val="FFFFFF"/>
                </a:solidFill>
                <a:latin typeface="Arial Narrow"/>
                <a:ea typeface="Arial Narrow"/>
                <a:cs typeface="Arial Narrow"/>
                <a:sym typeface="Arial Narrow"/>
              </a:defRPr>
            </a:pPr>
            <a:r>
              <a:t>Platforms for gathering online</a:t>
            </a:r>
            <a:endParaRPr spc="30"/>
          </a:p>
          <a:p>
            <a:pPr lvl="1" marL="742950" indent="-285750">
              <a:buClr>
                <a:srgbClr val="FFFFFF"/>
              </a:buClr>
              <a:buFont typeface="Zapf Dingbats"/>
              <a:defRPr b="0" spc="0" sz="1700">
                <a:solidFill>
                  <a:srgbClr val="FFFFFF"/>
                </a:solidFill>
                <a:latin typeface="Arial Narrow"/>
                <a:ea typeface="Arial Narrow"/>
                <a:cs typeface="Arial Narrow"/>
                <a:sym typeface="Arial Narrow"/>
              </a:defRPr>
            </a:pPr>
            <a:r>
              <a:t>Continue to create meetings and programs that are accessible online in real-time </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7" name="Title 1"/>
          <p:cNvSpPr txBox="1"/>
          <p:nvPr>
            <p:ph type="title"/>
          </p:nvPr>
        </p:nvSpPr>
        <p:spPr>
          <a:prstGeom prst="rect">
            <a:avLst/>
          </a:prstGeom>
        </p:spPr>
        <p:txBody>
          <a:bodyPr/>
          <a:lstStyle/>
          <a:p>
            <a:pPr/>
          </a:p>
        </p:txBody>
      </p:sp>
      <p:sp>
        <p:nvSpPr>
          <p:cNvPr id="258" name="Date Placeholder 2"/>
          <p:cNvSpPr txBox="1"/>
          <p:nvPr/>
        </p:nvSpPr>
        <p:spPr>
          <a:xfrm>
            <a:off x="439419" y="6467342"/>
            <a:ext cx="1432562" cy="231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spc="60" sz="1000">
                <a:solidFill>
                  <a:srgbClr val="FFFFFF"/>
                </a:solidFill>
              </a:defRPr>
            </a:lvl1pPr>
          </a:lstStyle>
          <a:p>
            <a:pPr/>
            <a:r>
              <a:t>5/31/2020</a:t>
            </a:r>
          </a:p>
        </p:txBody>
      </p:sp>
      <p:sp>
        <p:nvSpPr>
          <p:cNvPr id="259" name="Slide Number Placeholder 3"/>
          <p:cNvSpPr txBox="1"/>
          <p:nvPr>
            <p:ph type="sldNum" sz="quarter" idx="2"/>
          </p:nvPr>
        </p:nvSpPr>
        <p:spPr>
          <a:xfrm>
            <a:off x="8302838" y="6416992"/>
            <a:ext cx="231562" cy="2438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60" name="Content Placeholder 4"/>
          <p:cNvSpPr txBox="1"/>
          <p:nvPr>
            <p:ph type="body" idx="1"/>
          </p:nvPr>
        </p:nvSpPr>
        <p:spPr>
          <a:prstGeom prst="rect">
            <a:avLst/>
          </a:prstGeom>
        </p:spPr>
        <p:txBody>
          <a:bodyPr/>
          <a:lstStyle/>
          <a:p>
            <a:pPr lvl="1" marL="742950" indent="-285750">
              <a:lnSpc>
                <a:spcPct val="90000"/>
              </a:lnSpc>
              <a:buClr>
                <a:srgbClr val="FFFFFF"/>
              </a:buClr>
              <a:buFont typeface="Zapf Dingbats"/>
              <a:defRPr b="0" sz="900">
                <a:solidFill>
                  <a:srgbClr val="FFFFFF"/>
                </a:solidFill>
                <a:latin typeface="Arial Narrow"/>
                <a:ea typeface="Arial Narrow"/>
                <a:cs typeface="Arial Narrow"/>
                <a:sym typeface="Arial Narrow"/>
              </a:defRPr>
            </a:pPr>
          </a:p>
          <a:p>
            <a:pPr marL="0" indent="0" algn="ctr">
              <a:lnSpc>
                <a:spcPct val="90000"/>
              </a:lnSpc>
              <a:spcBef>
                <a:spcPts val="700"/>
              </a:spcBef>
              <a:buSzTx/>
              <a:buNone/>
              <a:defRPr i="1" spc="0" sz="3000">
                <a:solidFill>
                  <a:srgbClr val="FF0000"/>
                </a:solidFill>
              </a:defRPr>
            </a:pPr>
            <a:r>
              <a:t>God calls us to act with courage and faith even with our doubts and in our worst moments.</a:t>
            </a:r>
            <a:endParaRPr spc="30" sz="2000"/>
          </a:p>
          <a:p>
            <a:pPr marL="0" indent="0" algn="ctr">
              <a:lnSpc>
                <a:spcPct val="90000"/>
              </a:lnSpc>
              <a:buSzTx/>
              <a:buNone/>
              <a:defRPr i="1" sz="3600">
                <a:solidFill>
                  <a:srgbClr val="FF0000"/>
                </a:solidFill>
              </a:defRPr>
            </a:pPr>
          </a:p>
          <a:p>
            <a:pPr marL="0" indent="0" algn="ctr">
              <a:lnSpc>
                <a:spcPct val="90000"/>
              </a:lnSpc>
              <a:buSzTx/>
              <a:buNone/>
              <a:defRPr i="1" sz="3600">
                <a:solidFill>
                  <a:srgbClr val="FF0000"/>
                </a:solidFill>
              </a:defRPr>
            </a:pPr>
          </a:p>
          <a:p>
            <a:pPr marL="0" indent="0" algn="ctr">
              <a:lnSpc>
                <a:spcPct val="90000"/>
              </a:lnSpc>
              <a:spcBef>
                <a:spcPts val="700"/>
              </a:spcBef>
              <a:buSzTx/>
              <a:buNone/>
              <a:defRPr i="1" spc="0" sz="3000">
                <a:solidFill>
                  <a:srgbClr val="FF0000"/>
                </a:solidFill>
              </a:defRPr>
            </a:pPr>
            <a:r>
              <a:t>Nothing can separate us from the love of God.</a:t>
            </a:r>
            <a:endParaRPr spc="30" sz="2000"/>
          </a:p>
          <a:p>
            <a:pPr marL="0" indent="0" algn="ctr">
              <a:lnSpc>
                <a:spcPct val="90000"/>
              </a:lnSpc>
              <a:buSzTx/>
              <a:buNone/>
              <a:defRPr i="1" spc="0" sz="2000">
                <a:solidFill>
                  <a:srgbClr val="FF0000"/>
                </a:solidFill>
              </a:defRPr>
            </a:pPr>
            <a:r>
              <a:t>Romans 8:38-39</a:t>
            </a:r>
          </a:p>
        </p:txBody>
      </p:sp>
      <p:sp>
        <p:nvSpPr>
          <p:cNvPr id="261" name="TextBox 5"/>
          <p:cNvSpPr txBox="1"/>
          <p:nvPr/>
        </p:nvSpPr>
        <p:spPr>
          <a:xfrm>
            <a:off x="0" y="6248399"/>
            <a:ext cx="9144000" cy="546736"/>
          </a:xfrm>
          <a:prstGeom prst="rect">
            <a:avLst/>
          </a:prstGeom>
          <a:solidFill>
            <a:schemeClr val="accent1"/>
          </a:solidFill>
          <a:ln w="10795">
            <a:solidFill>
              <a:srgbClr val="2A4243"/>
            </a:solidFill>
          </a:ln>
          <a:extLst>
            <a:ext uri="{C572A759-6A51-4108-AA02-DFA0A04FC94B}">
              <ma14:wrappingTextBoxFlag xmlns:ma14="http://schemas.microsoft.com/office/mac/drawingml/2011/main" val="1"/>
            </a:ext>
          </a:extLst>
        </p:spPr>
        <p:txBody>
          <a:bodyPr lIns="45719" rIns="45719">
            <a:spAutoFit/>
          </a:bodyPr>
          <a:lstStyle/>
          <a:p>
            <a:pPr algn="ctr">
              <a:defRPr>
                <a:solidFill>
                  <a:srgbClr val="FFFFFF"/>
                </a:solidFill>
              </a:defRPr>
            </a:pPr>
          </a:p>
          <a:p>
            <a:pPr algn="ctr">
              <a:defRPr sz="1200">
                <a:solidFill>
                  <a:srgbClr val="FF0000"/>
                </a:solidFill>
              </a:defRPr>
            </a:pPr>
            <a:r>
              <a:t>The Diocese of Southeast Florida</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Title 1"/>
          <p:cNvSpPr txBox="1"/>
          <p:nvPr>
            <p:ph type="title"/>
          </p:nvPr>
        </p:nvSpPr>
        <p:spPr>
          <a:prstGeom prst="rect">
            <a:avLst/>
          </a:prstGeom>
        </p:spPr>
        <p:txBody>
          <a:bodyPr/>
          <a:lstStyle>
            <a:lvl1pPr>
              <a:defRPr spc="0"/>
            </a:lvl1pPr>
          </a:lstStyle>
          <a:p>
            <a:pPr/>
            <a:r>
              <a:t>Leadership Principles</a:t>
            </a:r>
          </a:p>
        </p:txBody>
      </p:sp>
      <p:sp>
        <p:nvSpPr>
          <p:cNvPr id="195" name="Date Placeholder 2"/>
          <p:cNvSpPr txBox="1"/>
          <p:nvPr/>
        </p:nvSpPr>
        <p:spPr>
          <a:xfrm>
            <a:off x="439419" y="6467342"/>
            <a:ext cx="1432562" cy="231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spc="60" sz="1000">
                <a:solidFill>
                  <a:srgbClr val="FFFFFF"/>
                </a:solidFill>
              </a:defRPr>
            </a:lvl1pPr>
          </a:lstStyle>
          <a:p>
            <a:pPr/>
            <a:r>
              <a:t>5/31/2020</a:t>
            </a:r>
          </a:p>
        </p:txBody>
      </p:sp>
      <p:sp>
        <p:nvSpPr>
          <p:cNvPr id="196" name="Slide Number Placeholder 3"/>
          <p:cNvSpPr txBox="1"/>
          <p:nvPr>
            <p:ph type="sldNum" sz="quarter" idx="2"/>
          </p:nvPr>
        </p:nvSpPr>
        <p:spPr>
          <a:xfrm>
            <a:off x="0" y="6413182"/>
            <a:ext cx="9144000" cy="280036"/>
          </a:xfrm>
          <a:prstGeom prst="rect">
            <a:avLst/>
          </a:prstGeom>
          <a:solidFill>
            <a:schemeClr val="accent1"/>
          </a:solidFill>
          <a:ln w="10795">
            <a:solidFill>
              <a:srgbClr val="2A4243"/>
            </a:solidFill>
            <a:round/>
          </a:ln>
          <a:extLst>
            <a:ext uri="{C572A759-6A51-4108-AA02-DFA0A04FC94B}">
              <ma14:wrappingTextBoxFlag xmlns:ma14="http://schemas.microsoft.com/office/mac/drawingml/2011/main" val="1"/>
            </a:ext>
          </a:extLst>
        </p:spPr>
        <p:txBody>
          <a:bodyPr wrap="square"/>
          <a:lstStyle>
            <a:lvl1pPr algn="ctr">
              <a:defRPr sz="1200">
                <a:solidFill>
                  <a:srgbClr val="FF0000"/>
                </a:solidFill>
              </a:defRPr>
            </a:lvl1pPr>
          </a:lstStyle>
          <a:p>
            <a:pPr/>
            <a:fld id="{86CB4B4D-7CA3-9044-876B-883B54F8677D}" type="slidenum"/>
          </a:p>
        </p:txBody>
      </p:sp>
      <p:sp>
        <p:nvSpPr>
          <p:cNvPr id="197" name="Content Placeholder 4"/>
          <p:cNvSpPr txBox="1"/>
          <p:nvPr>
            <p:ph type="body" idx="1"/>
          </p:nvPr>
        </p:nvSpPr>
        <p:spPr>
          <a:xfrm>
            <a:off x="609600" y="1600200"/>
            <a:ext cx="7924800" cy="4648200"/>
          </a:xfrm>
          <a:prstGeom prst="rect">
            <a:avLst/>
          </a:prstGeom>
        </p:spPr>
        <p:txBody>
          <a:bodyPr/>
          <a:lstStyle/>
          <a:p>
            <a:pPr>
              <a:lnSpc>
                <a:spcPct val="90000"/>
              </a:lnSpc>
              <a:defRPr spc="0"/>
            </a:pPr>
            <a:r>
              <a:t>The COVID-19 novel virus is another example of how we live in a VUCA world </a:t>
            </a:r>
          </a:p>
          <a:p>
            <a:pPr lvl="1" marL="742950" indent="-285750">
              <a:lnSpc>
                <a:spcPct val="90000"/>
              </a:lnSpc>
              <a:buClr>
                <a:srgbClr val="FFFFFF"/>
              </a:buClr>
              <a:buFont typeface="Zapf Dingbats"/>
              <a:defRPr b="0" spc="0" u="sng">
                <a:solidFill>
                  <a:srgbClr val="FFFFFF"/>
                </a:solidFill>
                <a:latin typeface="Arial Narrow"/>
                <a:ea typeface="Arial Narrow"/>
                <a:cs typeface="Arial Narrow"/>
                <a:sym typeface="Arial Narrow"/>
              </a:defRPr>
            </a:pPr>
            <a:r>
              <a:t>V</a:t>
            </a:r>
            <a:r>
              <a:rPr u="none"/>
              <a:t>olatile, </a:t>
            </a:r>
            <a:r>
              <a:t>U</a:t>
            </a:r>
            <a:r>
              <a:rPr u="none"/>
              <a:t>ncertain, </a:t>
            </a:r>
            <a:r>
              <a:t>C</a:t>
            </a:r>
            <a:r>
              <a:rPr u="none"/>
              <a:t>omplex and </a:t>
            </a:r>
            <a:r>
              <a:t>A</a:t>
            </a:r>
            <a:r>
              <a:rPr u="none"/>
              <a:t>mbiguous</a:t>
            </a:r>
            <a:endParaRPr spc="30" sz="1700"/>
          </a:p>
          <a:p>
            <a:pPr>
              <a:lnSpc>
                <a:spcPct val="90000"/>
              </a:lnSpc>
              <a:defRPr spc="0"/>
            </a:pPr>
            <a:r>
              <a:t>In the VUCA age while </a:t>
            </a:r>
            <a:r>
              <a:rPr i="1" u="sng"/>
              <a:t>certainty</a:t>
            </a:r>
            <a:r>
              <a:rPr u="sng"/>
              <a:t> cannot be </a:t>
            </a:r>
            <a:r>
              <a:rPr u="sng">
                <a:solidFill>
                  <a:srgbClr val="2F2F2F"/>
                </a:solidFill>
              </a:rPr>
              <a:t>assured</a:t>
            </a:r>
            <a:r>
              <a:rPr u="sng"/>
              <a:t>,</a:t>
            </a:r>
            <a:r>
              <a:t> </a:t>
            </a:r>
            <a:r>
              <a:rPr i="1" u="sng"/>
              <a:t>clarity</a:t>
            </a:r>
            <a:r>
              <a:rPr u="sng"/>
              <a:t> offers direction into the future</a:t>
            </a:r>
            <a:r>
              <a:t>. </a:t>
            </a:r>
          </a:p>
          <a:p>
            <a:pPr>
              <a:lnSpc>
                <a:spcPct val="90000"/>
              </a:lnSpc>
              <a:defRPr spc="0"/>
            </a:pPr>
            <a:r>
              <a:t>Leadership responds to the VUCA world with</a:t>
            </a:r>
          </a:p>
          <a:p>
            <a:pPr lvl="1" marL="742950" indent="-285750">
              <a:lnSpc>
                <a:spcPct val="90000"/>
              </a:lnSpc>
              <a:buClr>
                <a:srgbClr val="FFFFFF"/>
              </a:buClr>
              <a:buFont typeface="Zapf Dingbats"/>
              <a:defRPr b="0" spc="0" u="sng">
                <a:solidFill>
                  <a:srgbClr val="FFFFFF"/>
                </a:solidFill>
                <a:latin typeface="Arial Narrow"/>
                <a:ea typeface="Arial Narrow"/>
                <a:cs typeface="Arial Narrow"/>
                <a:sym typeface="Arial Narrow"/>
              </a:defRPr>
            </a:pPr>
            <a:r>
              <a:t>V</a:t>
            </a:r>
            <a:r>
              <a:rPr u="none"/>
              <a:t>ision</a:t>
            </a:r>
            <a:endParaRPr spc="30" sz="1700"/>
          </a:p>
          <a:p>
            <a:pPr lvl="1" marL="742950" indent="-285750">
              <a:lnSpc>
                <a:spcPct val="90000"/>
              </a:lnSpc>
              <a:buClr>
                <a:srgbClr val="FFFFFF"/>
              </a:buClr>
              <a:buFont typeface="Zapf Dingbats"/>
              <a:defRPr b="0" spc="0" u="sng">
                <a:solidFill>
                  <a:srgbClr val="FFFFFF"/>
                </a:solidFill>
                <a:latin typeface="Arial Narrow"/>
                <a:ea typeface="Arial Narrow"/>
                <a:cs typeface="Arial Narrow"/>
                <a:sym typeface="Arial Narrow"/>
              </a:defRPr>
            </a:pPr>
            <a:r>
              <a:t>U</a:t>
            </a:r>
            <a:r>
              <a:rPr u="none"/>
              <a:t>nderstanding</a:t>
            </a:r>
            <a:endParaRPr spc="30" sz="1700"/>
          </a:p>
          <a:p>
            <a:pPr lvl="1" marL="742950" indent="-285750">
              <a:lnSpc>
                <a:spcPct val="90000"/>
              </a:lnSpc>
              <a:buClr>
                <a:srgbClr val="FFFFFF"/>
              </a:buClr>
              <a:buFont typeface="Zapf Dingbats"/>
              <a:defRPr b="0" spc="0" u="sng">
                <a:solidFill>
                  <a:srgbClr val="FFFFFF"/>
                </a:solidFill>
                <a:latin typeface="Arial Narrow"/>
                <a:ea typeface="Arial Narrow"/>
                <a:cs typeface="Arial Narrow"/>
                <a:sym typeface="Arial Narrow"/>
              </a:defRPr>
            </a:pPr>
            <a:r>
              <a:t>C</a:t>
            </a:r>
            <a:r>
              <a:rPr u="none"/>
              <a:t>larity</a:t>
            </a:r>
            <a:endParaRPr spc="30" sz="1700"/>
          </a:p>
          <a:p>
            <a:pPr lvl="1" marL="742950" indent="-285750">
              <a:lnSpc>
                <a:spcPct val="90000"/>
              </a:lnSpc>
              <a:buClr>
                <a:srgbClr val="FFFFFF"/>
              </a:buClr>
              <a:buFont typeface="Zapf Dingbats"/>
              <a:defRPr b="0" spc="0" u="sng">
                <a:solidFill>
                  <a:srgbClr val="FFFFFF"/>
                </a:solidFill>
                <a:latin typeface="Arial Narrow"/>
                <a:ea typeface="Arial Narrow"/>
                <a:cs typeface="Arial Narrow"/>
                <a:sym typeface="Arial Narrow"/>
              </a:defRPr>
            </a:pPr>
            <a:r>
              <a:t>A</a:t>
            </a:r>
            <a:r>
              <a:rPr u="none"/>
              <a:t>gility</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Title 1"/>
          <p:cNvSpPr txBox="1"/>
          <p:nvPr>
            <p:ph type="title"/>
          </p:nvPr>
        </p:nvSpPr>
        <p:spPr>
          <a:prstGeom prst="rect">
            <a:avLst/>
          </a:prstGeom>
        </p:spPr>
        <p:txBody>
          <a:bodyPr/>
          <a:lstStyle>
            <a:lvl1pPr>
              <a:defRPr spc="0"/>
            </a:lvl1pPr>
          </a:lstStyle>
          <a:p>
            <a:pPr/>
            <a:r>
              <a:t>this Is a most important moment</a:t>
            </a:r>
          </a:p>
        </p:txBody>
      </p:sp>
      <p:sp>
        <p:nvSpPr>
          <p:cNvPr id="200" name="Slide Number Placeholder 3"/>
          <p:cNvSpPr txBox="1"/>
          <p:nvPr>
            <p:ph type="sldNum" sz="quarter" idx="2"/>
          </p:nvPr>
        </p:nvSpPr>
        <p:spPr>
          <a:xfrm>
            <a:off x="0" y="6375082"/>
            <a:ext cx="9144000" cy="280036"/>
          </a:xfrm>
          <a:prstGeom prst="rect">
            <a:avLst/>
          </a:prstGeom>
          <a:solidFill>
            <a:schemeClr val="accent1"/>
          </a:solidFill>
          <a:ln w="10795">
            <a:solidFill>
              <a:srgbClr val="2A4243"/>
            </a:solidFill>
            <a:round/>
          </a:ln>
          <a:extLst>
            <a:ext uri="{C572A759-6A51-4108-AA02-DFA0A04FC94B}">
              <ma14:wrappingTextBoxFlag xmlns:ma14="http://schemas.microsoft.com/office/mac/drawingml/2011/main" val="1"/>
            </a:ext>
          </a:extLst>
        </p:spPr>
        <p:txBody>
          <a:bodyPr wrap="square"/>
          <a:lstStyle>
            <a:lvl1pPr algn="ctr">
              <a:defRPr sz="1200">
                <a:solidFill>
                  <a:srgbClr val="FF0000"/>
                </a:solidFill>
              </a:defRPr>
            </a:lvl1pPr>
          </a:lstStyle>
          <a:p>
            <a:pPr/>
            <a:fld id="{86CB4B4D-7CA3-9044-876B-883B54F8677D}" type="slidenum"/>
          </a:p>
        </p:txBody>
      </p:sp>
      <p:sp>
        <p:nvSpPr>
          <p:cNvPr id="201" name="Content Placeholder 4"/>
          <p:cNvSpPr txBox="1"/>
          <p:nvPr>
            <p:ph type="body" idx="1"/>
          </p:nvPr>
        </p:nvSpPr>
        <p:spPr>
          <a:xfrm>
            <a:off x="609600" y="1600200"/>
            <a:ext cx="7924800" cy="4419600"/>
          </a:xfrm>
          <a:prstGeom prst="rect">
            <a:avLst/>
          </a:prstGeom>
        </p:spPr>
        <p:txBody>
          <a:bodyPr/>
          <a:lstStyle/>
          <a:p>
            <a:pPr>
              <a:defRPr spc="0"/>
            </a:pPr>
            <a:r>
              <a:t>We are looking at a number of seasons that may last 12-18 months</a:t>
            </a:r>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We cannot waste this moment to learn how to be God’s hands at work in the world </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God and God’s Church has something to offer people in this moment. </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We shall use the time wisely to learn new mission skills for our work in the future.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Date Placeholder 2"/>
          <p:cNvSpPr txBox="1"/>
          <p:nvPr/>
        </p:nvSpPr>
        <p:spPr>
          <a:xfrm>
            <a:off x="439419" y="6467342"/>
            <a:ext cx="1432562" cy="231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spc="60" sz="1000">
                <a:solidFill>
                  <a:srgbClr val="FFFFFF"/>
                </a:solidFill>
              </a:defRPr>
            </a:lvl1pPr>
          </a:lstStyle>
          <a:p>
            <a:pPr/>
            <a:r>
              <a:t>5/31/2020</a:t>
            </a:r>
          </a:p>
        </p:txBody>
      </p:sp>
      <p:sp>
        <p:nvSpPr>
          <p:cNvPr id="204" name="Slide Number Placeholder 3"/>
          <p:cNvSpPr txBox="1"/>
          <p:nvPr>
            <p:ph type="sldNum" sz="quarter" idx="2"/>
          </p:nvPr>
        </p:nvSpPr>
        <p:spPr>
          <a:xfrm>
            <a:off x="0" y="6413182"/>
            <a:ext cx="9144000" cy="280036"/>
          </a:xfrm>
          <a:prstGeom prst="rect">
            <a:avLst/>
          </a:prstGeom>
          <a:solidFill>
            <a:schemeClr val="accent1"/>
          </a:solidFill>
          <a:ln w="10795">
            <a:solidFill>
              <a:srgbClr val="2A4243"/>
            </a:solidFill>
            <a:round/>
          </a:ln>
          <a:extLst>
            <a:ext uri="{C572A759-6A51-4108-AA02-DFA0A04FC94B}">
              <ma14:wrappingTextBoxFlag xmlns:ma14="http://schemas.microsoft.com/office/mac/drawingml/2011/main" val="1"/>
            </a:ext>
          </a:extLst>
        </p:spPr>
        <p:txBody>
          <a:bodyPr wrap="square"/>
          <a:lstStyle>
            <a:lvl1pPr algn="ctr">
              <a:defRPr sz="1200">
                <a:solidFill>
                  <a:srgbClr val="FF0000"/>
                </a:solidFill>
              </a:defRPr>
            </a:lvl1pPr>
          </a:lstStyle>
          <a:p>
            <a:pPr/>
            <a:fld id="{86CB4B4D-7CA3-9044-876B-883B54F8677D}" type="slidenum"/>
          </a:p>
        </p:txBody>
      </p:sp>
      <p:sp>
        <p:nvSpPr>
          <p:cNvPr id="205" name="Content Placeholder 4"/>
          <p:cNvSpPr txBox="1"/>
          <p:nvPr>
            <p:ph type="body" idx="1"/>
          </p:nvPr>
        </p:nvSpPr>
        <p:spPr>
          <a:xfrm>
            <a:off x="609600" y="381000"/>
            <a:ext cx="7924800" cy="5638800"/>
          </a:xfrm>
          <a:prstGeom prst="rect">
            <a:avLst/>
          </a:prstGeom>
        </p:spPr>
        <p:txBody>
          <a:bodyPr/>
          <a:lstStyle/>
          <a:p>
            <a:pPr>
              <a:defRPr spc="0" sz="2000"/>
            </a:pPr>
            <a:r>
              <a:t>We are being molded into a Church that meets a world </a:t>
            </a:r>
            <a:r>
              <a:rPr>
                <a:solidFill>
                  <a:srgbClr val="2F2F2F"/>
                </a:solidFill>
              </a:rPr>
              <a:t>in constant flux and often, as at a time like this, in crisis</a:t>
            </a:r>
            <a:endParaRPr>
              <a:solidFill>
                <a:srgbClr val="2F2F2F"/>
              </a:solidFill>
            </a:endParaRPr>
          </a:p>
          <a:p>
            <a:pPr lvl="1" marL="742950" indent="-285750">
              <a:buClr>
                <a:srgbClr val="FFFFFF"/>
              </a:buClr>
              <a:buFont typeface="Zapf Dingbats"/>
              <a:defRPr b="0" spc="0" sz="2000">
                <a:solidFill>
                  <a:srgbClr val="FFFFFF"/>
                </a:solidFill>
                <a:latin typeface="Arial Narrow"/>
                <a:ea typeface="Arial Narrow"/>
                <a:cs typeface="Arial Narrow"/>
                <a:sym typeface="Arial Narrow"/>
              </a:defRPr>
            </a:pPr>
            <a:r>
              <a:t>with the Good News of God in Christ Jesus, his love, and his care. </a:t>
            </a:r>
            <a:endParaRPr spc="30" sz="1700"/>
          </a:p>
          <a:p>
            <a:pPr>
              <a:defRPr spc="0" sz="2000"/>
            </a:pPr>
            <a:r>
              <a:t>Throughout this process and in the coming years, we shall be required to </a:t>
            </a:r>
            <a:r>
              <a:rPr>
                <a:solidFill>
                  <a:srgbClr val="2F2F2F"/>
                </a:solidFill>
              </a:rPr>
              <a:t>carefully </a:t>
            </a:r>
            <a:r>
              <a:t>manage financial and human resources </a:t>
            </a:r>
          </a:p>
          <a:p>
            <a:pPr lvl="1" marL="742950" indent="-285750">
              <a:buClr>
                <a:srgbClr val="FFFFFF"/>
              </a:buClr>
              <a:buFont typeface="Zapf Dingbats"/>
              <a:defRPr b="0" spc="0" sz="2000">
                <a:solidFill>
                  <a:srgbClr val="FFFFFF"/>
                </a:solidFill>
                <a:latin typeface="Arial Narrow"/>
                <a:ea typeface="Arial Narrow"/>
                <a:cs typeface="Arial Narrow"/>
                <a:sym typeface="Arial Narrow"/>
              </a:defRPr>
            </a:pPr>
            <a:r>
              <a:t>this means getting congregations to do ministry and mission in this moment</a:t>
            </a:r>
            <a:endParaRPr spc="30" sz="1700"/>
          </a:p>
          <a:p>
            <a:pPr>
              <a:defRPr spc="0" sz="2000"/>
            </a:pPr>
            <a:r>
              <a:t>Bishops, clergy, and lay leaders of congregations need to lead with </a:t>
            </a:r>
          </a:p>
          <a:p>
            <a:pPr lvl="1" marL="742950" indent="-285750">
              <a:buClr>
                <a:srgbClr val="FFFFFF"/>
              </a:buClr>
              <a:buFont typeface="Zapf Dingbats"/>
              <a:defRPr b="0" spc="0" sz="2000">
                <a:solidFill>
                  <a:srgbClr val="FFFFFF"/>
                </a:solidFill>
                <a:latin typeface="Arial Narrow"/>
                <a:ea typeface="Arial Narrow"/>
                <a:cs typeface="Arial Narrow"/>
                <a:sym typeface="Arial Narrow"/>
              </a:defRPr>
            </a:pPr>
            <a:r>
              <a:t>knowledge and information so as to help our congregations and people cope with the changing nature of the phased community approach our health leaders will be taking and the implications for our financial health.</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Title 1"/>
          <p:cNvSpPr txBox="1"/>
          <p:nvPr>
            <p:ph type="title"/>
          </p:nvPr>
        </p:nvSpPr>
        <p:spPr>
          <a:prstGeom prst="rect">
            <a:avLst/>
          </a:prstGeom>
        </p:spPr>
        <p:txBody>
          <a:bodyPr/>
          <a:lstStyle>
            <a:lvl1pPr>
              <a:defRPr spc="0"/>
            </a:lvl1pPr>
          </a:lstStyle>
          <a:p>
            <a:pPr/>
            <a:r>
              <a:t>Antifragility</a:t>
            </a:r>
          </a:p>
        </p:txBody>
      </p:sp>
      <p:sp>
        <p:nvSpPr>
          <p:cNvPr id="208" name="Date Placeholder 2"/>
          <p:cNvSpPr txBox="1"/>
          <p:nvPr/>
        </p:nvSpPr>
        <p:spPr>
          <a:xfrm>
            <a:off x="439419" y="6467342"/>
            <a:ext cx="1432562" cy="231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spc="60" sz="1000">
                <a:solidFill>
                  <a:srgbClr val="FFFFFF"/>
                </a:solidFill>
              </a:defRPr>
            </a:lvl1pPr>
          </a:lstStyle>
          <a:p>
            <a:pPr/>
            <a:r>
              <a:t>5/31/2020</a:t>
            </a:r>
          </a:p>
        </p:txBody>
      </p:sp>
      <p:sp>
        <p:nvSpPr>
          <p:cNvPr id="209" name="Slide Number Placeholder 3"/>
          <p:cNvSpPr txBox="1"/>
          <p:nvPr>
            <p:ph type="sldNum" sz="quarter" idx="2"/>
          </p:nvPr>
        </p:nvSpPr>
        <p:spPr>
          <a:xfrm>
            <a:off x="0" y="6451282"/>
            <a:ext cx="9144000" cy="280036"/>
          </a:xfrm>
          <a:prstGeom prst="rect">
            <a:avLst/>
          </a:prstGeom>
          <a:solidFill>
            <a:schemeClr val="accent1"/>
          </a:solidFill>
          <a:ln w="10795">
            <a:solidFill>
              <a:srgbClr val="2A4243"/>
            </a:solidFill>
            <a:round/>
          </a:ln>
          <a:extLst>
            <a:ext uri="{C572A759-6A51-4108-AA02-DFA0A04FC94B}">
              <ma14:wrappingTextBoxFlag xmlns:ma14="http://schemas.microsoft.com/office/mac/drawingml/2011/main" val="1"/>
            </a:ext>
          </a:extLst>
        </p:spPr>
        <p:txBody>
          <a:bodyPr wrap="square"/>
          <a:lstStyle>
            <a:lvl1pPr algn="ctr">
              <a:defRPr sz="1200">
                <a:solidFill>
                  <a:srgbClr val="FF0000"/>
                </a:solidFill>
              </a:defRPr>
            </a:lvl1pPr>
          </a:lstStyle>
          <a:p>
            <a:pPr/>
            <a:fld id="{86CB4B4D-7CA3-9044-876B-883B54F8677D}" type="slidenum"/>
          </a:p>
        </p:txBody>
      </p:sp>
      <p:sp>
        <p:nvSpPr>
          <p:cNvPr id="210" name="Content Placeholder 4"/>
          <p:cNvSpPr txBox="1"/>
          <p:nvPr>
            <p:ph type="body" idx="1"/>
          </p:nvPr>
        </p:nvSpPr>
        <p:spPr>
          <a:xfrm>
            <a:off x="609600" y="1600200"/>
            <a:ext cx="7924800" cy="4419600"/>
          </a:xfrm>
          <a:prstGeom prst="rect">
            <a:avLst/>
          </a:prstGeom>
        </p:spPr>
        <p:txBody>
          <a:bodyPr/>
          <a:lstStyle/>
          <a:p>
            <a:pPr>
              <a:defRPr spc="0"/>
            </a:pPr>
            <a:r>
              <a:t>Like many organisms, the Church will be strengthened by strain and stress, and we shall re-emerge, re-gather, as a re-imagined community.</a:t>
            </a:r>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The Bishop’s staff and congregations can help lead our communities through a pandemic or any emergent crisis. </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We can play our part in defeating this particular viral outbreak of COVID-19. </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Such leadership and adaptation now will be seeds to future mission success. </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Title 1"/>
          <p:cNvSpPr txBox="1"/>
          <p:nvPr>
            <p:ph type="title"/>
          </p:nvPr>
        </p:nvSpPr>
        <p:spPr>
          <a:prstGeom prst="rect">
            <a:avLst/>
          </a:prstGeom>
        </p:spPr>
        <p:txBody>
          <a:bodyPr/>
          <a:lstStyle>
            <a:lvl1pPr>
              <a:defRPr spc="0"/>
            </a:lvl1pPr>
          </a:lstStyle>
          <a:p>
            <a:pPr/>
            <a:r>
              <a:t>Certainty vs Clarity 	</a:t>
            </a:r>
          </a:p>
        </p:txBody>
      </p:sp>
      <p:sp>
        <p:nvSpPr>
          <p:cNvPr id="213" name="Date Placeholder 2"/>
          <p:cNvSpPr txBox="1"/>
          <p:nvPr/>
        </p:nvSpPr>
        <p:spPr>
          <a:xfrm>
            <a:off x="439419" y="6467342"/>
            <a:ext cx="1432562" cy="231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spc="60" sz="1000">
                <a:solidFill>
                  <a:srgbClr val="FFFFFF"/>
                </a:solidFill>
              </a:defRPr>
            </a:lvl1pPr>
          </a:lstStyle>
          <a:p>
            <a:pPr/>
            <a:r>
              <a:t>5/31/2020</a:t>
            </a:r>
          </a:p>
        </p:txBody>
      </p:sp>
      <p:sp>
        <p:nvSpPr>
          <p:cNvPr id="214" name="Slide Number Placeholder 3"/>
          <p:cNvSpPr txBox="1"/>
          <p:nvPr>
            <p:ph type="sldNum" sz="quarter" idx="2"/>
          </p:nvPr>
        </p:nvSpPr>
        <p:spPr>
          <a:xfrm>
            <a:off x="0" y="6413182"/>
            <a:ext cx="9144000" cy="280036"/>
          </a:xfrm>
          <a:prstGeom prst="rect">
            <a:avLst/>
          </a:prstGeom>
          <a:solidFill>
            <a:schemeClr val="accent1"/>
          </a:solidFill>
          <a:ln w="10795">
            <a:solidFill>
              <a:srgbClr val="2A4243"/>
            </a:solidFill>
            <a:round/>
          </a:ln>
          <a:extLst>
            <a:ext uri="{C572A759-6A51-4108-AA02-DFA0A04FC94B}">
              <ma14:wrappingTextBoxFlag xmlns:ma14="http://schemas.microsoft.com/office/mac/drawingml/2011/main" val="1"/>
            </a:ext>
          </a:extLst>
        </p:spPr>
        <p:txBody>
          <a:bodyPr wrap="square"/>
          <a:lstStyle>
            <a:lvl1pPr algn="ctr">
              <a:defRPr sz="1200">
                <a:solidFill>
                  <a:srgbClr val="FF0000"/>
                </a:solidFill>
              </a:defRPr>
            </a:lvl1pPr>
          </a:lstStyle>
          <a:p>
            <a:pPr/>
            <a:fld id="{86CB4B4D-7CA3-9044-876B-883B54F8677D}" type="slidenum"/>
          </a:p>
        </p:txBody>
      </p:sp>
      <p:sp>
        <p:nvSpPr>
          <p:cNvPr id="215" name="Content Placeholder 4"/>
          <p:cNvSpPr txBox="1"/>
          <p:nvPr>
            <p:ph type="body" idx="1"/>
          </p:nvPr>
        </p:nvSpPr>
        <p:spPr>
          <a:xfrm>
            <a:off x="609600" y="1600200"/>
            <a:ext cx="7924800" cy="4648200"/>
          </a:xfrm>
          <a:prstGeom prst="rect">
            <a:avLst/>
          </a:prstGeom>
        </p:spPr>
        <p:txBody>
          <a:bodyPr/>
          <a:lstStyle/>
          <a:p>
            <a:pPr marL="332613" indent="-332613" defTabSz="886968">
              <a:spcBef>
                <a:spcPts val="500"/>
              </a:spcBef>
              <a:defRPr spc="0" sz="2328"/>
            </a:pPr>
            <a:r>
              <a:t>We have grasped at certainty in believing there was one date in a few weeks when we could all come together</a:t>
            </a:r>
          </a:p>
          <a:p>
            <a:pPr lvl="1" marL="720661" indent="-277177" defTabSz="886968">
              <a:spcBef>
                <a:spcPts val="500"/>
              </a:spcBef>
              <a:buClr>
                <a:srgbClr val="FFFFFF"/>
              </a:buClr>
              <a:buFont typeface="Zapf Dingbats"/>
              <a:defRPr b="0" spc="0" sz="1649">
                <a:solidFill>
                  <a:srgbClr val="FFFFFF"/>
                </a:solidFill>
                <a:latin typeface="Arial Narrow"/>
                <a:ea typeface="Arial Narrow"/>
                <a:cs typeface="Arial Narrow"/>
                <a:sym typeface="Arial Narrow"/>
              </a:defRPr>
            </a:pPr>
            <a:r>
              <a:t>We of course have found that this date is a moving target</a:t>
            </a:r>
            <a:endParaRPr spc="29"/>
          </a:p>
          <a:p>
            <a:pPr lvl="1" marL="720661" indent="-277177" defTabSz="886968">
              <a:spcBef>
                <a:spcPts val="500"/>
              </a:spcBef>
              <a:buClr>
                <a:srgbClr val="FFFFFF"/>
              </a:buClr>
              <a:buFont typeface="Zapf Dingbats"/>
              <a:defRPr b="0" spc="0" sz="1649">
                <a:solidFill>
                  <a:srgbClr val="FFFFFF"/>
                </a:solidFill>
                <a:latin typeface="Arial Narrow"/>
                <a:ea typeface="Arial Narrow"/>
                <a:cs typeface="Arial Narrow"/>
                <a:sym typeface="Arial Narrow"/>
              </a:defRPr>
            </a:pPr>
            <a:r>
              <a:t>This erodes trust in our leadership communication</a:t>
            </a:r>
            <a:endParaRPr spc="29"/>
          </a:p>
          <a:p>
            <a:pPr lvl="1" marL="720661" indent="-277177" defTabSz="886968">
              <a:spcBef>
                <a:spcPts val="500"/>
              </a:spcBef>
              <a:buClr>
                <a:srgbClr val="FFFFFF"/>
              </a:buClr>
              <a:buFont typeface="Zapf Dingbats"/>
              <a:defRPr b="0" spc="0" sz="1649">
                <a:solidFill>
                  <a:srgbClr val="FFFFFF"/>
                </a:solidFill>
                <a:latin typeface="Arial Narrow"/>
                <a:ea typeface="Arial Narrow"/>
                <a:cs typeface="Arial Narrow"/>
                <a:sym typeface="Arial Narrow"/>
              </a:defRPr>
            </a:pPr>
            <a:r>
              <a:t>This erodes a willingness to follow leadership direction</a:t>
            </a:r>
            <a:endParaRPr spc="29"/>
          </a:p>
          <a:p>
            <a:pPr marL="332613" indent="-332613" defTabSz="886968">
              <a:spcBef>
                <a:spcPts val="500"/>
              </a:spcBef>
              <a:defRPr spc="0" sz="2328"/>
            </a:pPr>
            <a:r>
              <a:t>Clarity reveals a Seasons approach that is warranted	</a:t>
            </a:r>
          </a:p>
          <a:p>
            <a:pPr lvl="1" marL="720661" indent="-277177" defTabSz="886968">
              <a:spcBef>
                <a:spcPts val="500"/>
              </a:spcBef>
              <a:buClr>
                <a:srgbClr val="FFFFFF"/>
              </a:buClr>
              <a:buFont typeface="Zapf Dingbats"/>
              <a:defRPr b="0" spc="0" sz="1649">
                <a:solidFill>
                  <a:srgbClr val="FF0000"/>
                </a:solidFill>
                <a:latin typeface="Arial Narrow"/>
                <a:ea typeface="Arial Narrow"/>
                <a:cs typeface="Arial Narrow"/>
                <a:sym typeface="Arial Narrow"/>
              </a:defRPr>
            </a:pPr>
            <a:r>
              <a:t>We adapted</a:t>
            </a:r>
            <a:r>
              <a:rPr>
                <a:solidFill>
                  <a:srgbClr val="FFFFFF"/>
                </a:solidFill>
              </a:rPr>
              <a:t>: Large gatherings have been canceled, then gatherings under several hundred, then under 50, then under 10, then into </a:t>
            </a:r>
            <a:r>
              <a:rPr i="1">
                <a:solidFill>
                  <a:srgbClr val="FFFFFF"/>
                </a:solidFill>
              </a:rPr>
              <a:t>stay at home protocols</a:t>
            </a:r>
            <a:r>
              <a:rPr>
                <a:solidFill>
                  <a:srgbClr val="FFFFFF"/>
                </a:solidFill>
              </a:rPr>
              <a:t>. </a:t>
            </a:r>
            <a:endParaRPr spc="29">
              <a:solidFill>
                <a:srgbClr val="FFFFFF"/>
              </a:solidFill>
            </a:endParaRPr>
          </a:p>
          <a:p>
            <a:pPr lvl="1" marL="720661" indent="-277177" defTabSz="886968">
              <a:spcBef>
                <a:spcPts val="500"/>
              </a:spcBef>
              <a:buClr>
                <a:srgbClr val="FFFFFF"/>
              </a:buClr>
              <a:buFont typeface="Zapf Dingbats"/>
              <a:defRPr b="0" spc="0" sz="1649">
                <a:solidFill>
                  <a:srgbClr val="FFFFFF"/>
                </a:solidFill>
                <a:latin typeface="Arial Narrow"/>
                <a:ea typeface="Arial Narrow"/>
                <a:cs typeface="Arial Narrow"/>
                <a:sym typeface="Arial Narrow"/>
              </a:defRPr>
            </a:pPr>
            <a:r>
              <a:t>All major protocols (ERD, Johns Hopkins, CDC, Imperial College of London, WHO, and American Enterprise Institute) speak about a phase/seasons approach</a:t>
            </a:r>
            <a:endParaRPr spc="29"/>
          </a:p>
          <a:p>
            <a:pPr lvl="1" marL="720661" indent="-277177" defTabSz="886968">
              <a:spcBef>
                <a:spcPts val="500"/>
              </a:spcBef>
              <a:buClr>
                <a:srgbClr val="FFFFFF"/>
              </a:buClr>
              <a:buFont typeface="Zapf Dingbats"/>
              <a:defRPr b="0" spc="0" sz="1649">
                <a:solidFill>
                  <a:srgbClr val="FFFFFF"/>
                </a:solidFill>
                <a:latin typeface="Arial Narrow"/>
                <a:ea typeface="Arial Narrow"/>
                <a:cs typeface="Arial Narrow"/>
                <a:sym typeface="Arial Narrow"/>
              </a:defRPr>
            </a:pPr>
            <a:r>
              <a:t>Listening carefully, we hear government, economic, and health leaders in conversation about a phased/seasons approach</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7" name="Title 1"/>
          <p:cNvSpPr txBox="1"/>
          <p:nvPr>
            <p:ph type="title"/>
          </p:nvPr>
        </p:nvSpPr>
        <p:spPr>
          <a:prstGeom prst="rect">
            <a:avLst/>
          </a:prstGeom>
        </p:spPr>
        <p:txBody>
          <a:bodyPr/>
          <a:lstStyle>
            <a:lvl1pPr>
              <a:defRPr spc="0"/>
            </a:lvl1pPr>
          </a:lstStyle>
          <a:p>
            <a:pPr/>
            <a:r>
              <a:t>Benefits of a SEASONS approach</a:t>
            </a:r>
          </a:p>
        </p:txBody>
      </p:sp>
      <p:sp>
        <p:nvSpPr>
          <p:cNvPr id="218" name="Date Placeholder 2"/>
          <p:cNvSpPr txBox="1"/>
          <p:nvPr/>
        </p:nvSpPr>
        <p:spPr>
          <a:xfrm>
            <a:off x="439419" y="6467342"/>
            <a:ext cx="1432562" cy="231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spc="60" sz="1000">
                <a:solidFill>
                  <a:srgbClr val="FFFFFF"/>
                </a:solidFill>
              </a:defRPr>
            </a:lvl1pPr>
          </a:lstStyle>
          <a:p>
            <a:pPr/>
            <a:r>
              <a:t>5/31/2020</a:t>
            </a:r>
          </a:p>
        </p:txBody>
      </p:sp>
      <p:sp>
        <p:nvSpPr>
          <p:cNvPr id="219" name="Slide Number Placeholder 3"/>
          <p:cNvSpPr txBox="1"/>
          <p:nvPr>
            <p:ph type="sldNum" sz="quarter" idx="2"/>
          </p:nvPr>
        </p:nvSpPr>
        <p:spPr>
          <a:xfrm>
            <a:off x="0" y="6375082"/>
            <a:ext cx="9144000" cy="280036"/>
          </a:xfrm>
          <a:prstGeom prst="rect">
            <a:avLst/>
          </a:prstGeom>
          <a:solidFill>
            <a:schemeClr val="accent1"/>
          </a:solidFill>
          <a:ln w="10795">
            <a:solidFill>
              <a:srgbClr val="2A4243"/>
            </a:solidFill>
            <a:round/>
          </a:ln>
          <a:extLst>
            <a:ext uri="{C572A759-6A51-4108-AA02-DFA0A04FC94B}">
              <ma14:wrappingTextBoxFlag xmlns:ma14="http://schemas.microsoft.com/office/mac/drawingml/2011/main" val="1"/>
            </a:ext>
          </a:extLst>
        </p:spPr>
        <p:txBody>
          <a:bodyPr wrap="square"/>
          <a:lstStyle>
            <a:lvl1pPr algn="ctr">
              <a:defRPr sz="1200">
                <a:solidFill>
                  <a:srgbClr val="FF0000"/>
                </a:solidFill>
              </a:defRPr>
            </a:lvl1pPr>
          </a:lstStyle>
          <a:p>
            <a:pPr/>
            <a:fld id="{86CB4B4D-7CA3-9044-876B-883B54F8677D}" type="slidenum"/>
          </a:p>
        </p:txBody>
      </p:sp>
      <p:sp>
        <p:nvSpPr>
          <p:cNvPr id="220" name="Content Placeholder 4"/>
          <p:cNvSpPr txBox="1"/>
          <p:nvPr>
            <p:ph type="body" idx="1"/>
          </p:nvPr>
        </p:nvSpPr>
        <p:spPr>
          <a:xfrm>
            <a:off x="609600" y="1600200"/>
            <a:ext cx="7924800" cy="4648200"/>
          </a:xfrm>
          <a:prstGeom prst="rect">
            <a:avLst/>
          </a:prstGeom>
        </p:spPr>
        <p:txBody>
          <a:bodyPr/>
          <a:lstStyle/>
          <a:p>
            <a:pPr>
              <a:lnSpc>
                <a:spcPct val="90000"/>
              </a:lnSpc>
              <a:spcBef>
                <a:spcPts val="700"/>
              </a:spcBef>
              <a:defRPr spc="0" sz="3200"/>
            </a:pPr>
            <a:r>
              <a:t>Provides a vision for </a:t>
            </a:r>
          </a:p>
          <a:p>
            <a:pPr lvl="1" marL="742950" indent="-285750">
              <a:lnSpc>
                <a:spcPct val="90000"/>
              </a:lnSpc>
              <a:buClr>
                <a:srgbClr val="FFFFFF"/>
              </a:buClr>
              <a:buFont typeface="Zapf Dingbats"/>
              <a:defRPr b="0" spc="0" sz="2000">
                <a:solidFill>
                  <a:srgbClr val="FFFFFF"/>
                </a:solidFill>
                <a:latin typeface="Arial Narrow"/>
                <a:ea typeface="Arial Narrow"/>
                <a:cs typeface="Arial Narrow"/>
                <a:sym typeface="Arial Narrow"/>
              </a:defRPr>
            </a:pPr>
            <a:r>
              <a:t>Imagination about our future</a:t>
            </a:r>
            <a:endParaRPr spc="30" sz="1700"/>
          </a:p>
          <a:p>
            <a:pPr lvl="1" marL="742950" indent="-285750">
              <a:lnSpc>
                <a:spcPct val="90000"/>
              </a:lnSpc>
              <a:buClr>
                <a:srgbClr val="FFFFFF"/>
              </a:buClr>
              <a:buFont typeface="Zapf Dingbats"/>
              <a:defRPr b="0" spc="0" sz="2000">
                <a:solidFill>
                  <a:srgbClr val="FFFFFF"/>
                </a:solidFill>
                <a:latin typeface="Arial Narrow"/>
                <a:ea typeface="Arial Narrow"/>
                <a:cs typeface="Arial Narrow"/>
                <a:sym typeface="Arial Narrow"/>
              </a:defRPr>
            </a:pPr>
            <a:r>
              <a:t>Helps our people understand the reality of our situation</a:t>
            </a:r>
            <a:endParaRPr spc="30" sz="1700"/>
          </a:p>
          <a:p>
            <a:pPr lvl="1" marL="742950" indent="-285750">
              <a:lnSpc>
                <a:spcPct val="90000"/>
              </a:lnSpc>
              <a:buClr>
                <a:srgbClr val="FFFFFF"/>
              </a:buClr>
              <a:buFont typeface="Zapf Dingbats"/>
              <a:defRPr b="0" spc="0" sz="2000">
                <a:solidFill>
                  <a:srgbClr val="FFFFFF"/>
                </a:solidFill>
                <a:latin typeface="Arial Narrow"/>
                <a:ea typeface="Arial Narrow"/>
                <a:cs typeface="Arial Narrow"/>
                <a:sym typeface="Arial Narrow"/>
              </a:defRPr>
            </a:pPr>
            <a:r>
              <a:t>Begins to put into place clear guidelines for each season</a:t>
            </a:r>
            <a:endParaRPr spc="30" sz="1700"/>
          </a:p>
          <a:p>
            <a:pPr lvl="1" marL="742950" indent="-285750">
              <a:lnSpc>
                <a:spcPct val="90000"/>
              </a:lnSpc>
              <a:buClr>
                <a:srgbClr val="FFFFFF"/>
              </a:buClr>
              <a:buFont typeface="Zapf Dingbats"/>
              <a:defRPr b="0" spc="0" sz="2000">
                <a:solidFill>
                  <a:srgbClr val="FFFFFF"/>
                </a:solidFill>
                <a:latin typeface="Arial Narrow"/>
                <a:ea typeface="Arial Narrow"/>
                <a:cs typeface="Arial Narrow"/>
                <a:sym typeface="Arial Narrow"/>
              </a:defRPr>
            </a:pPr>
            <a:r>
              <a:t>Creates agility across regions of the diocese and contexts</a:t>
            </a:r>
            <a:endParaRPr spc="30" sz="1700"/>
          </a:p>
          <a:p>
            <a:pPr>
              <a:lnSpc>
                <a:spcPct val="90000"/>
              </a:lnSpc>
              <a:spcBef>
                <a:spcPts val="700"/>
              </a:spcBef>
              <a:defRPr spc="0" sz="3200"/>
            </a:pPr>
            <a:r>
              <a:t>The VUCA world is our present reality, and the Virus is here to stay until we have therapies/vaccines </a:t>
            </a:r>
          </a:p>
          <a:p>
            <a:pPr lvl="1" marL="742950" indent="-285750">
              <a:lnSpc>
                <a:spcPct val="90000"/>
              </a:lnSpc>
              <a:buClr>
                <a:srgbClr val="FFFFFF"/>
              </a:buClr>
              <a:buFont typeface="Zapf Dingbats"/>
              <a:defRPr b="0" spc="0" sz="2000">
                <a:solidFill>
                  <a:srgbClr val="FFFFFF"/>
                </a:solidFill>
                <a:latin typeface="Arial Narrow"/>
                <a:ea typeface="Arial Narrow"/>
                <a:cs typeface="Arial Narrow"/>
                <a:sym typeface="Arial Narrow"/>
              </a:defRPr>
            </a:pPr>
            <a:r>
              <a:t>Congregations may find that local circumstances return them to </a:t>
            </a:r>
            <a:r>
              <a:rPr i="1"/>
              <a:t>stay at home </a:t>
            </a:r>
            <a:r>
              <a:t>protocols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2" name="Title 1"/>
          <p:cNvSpPr txBox="1"/>
          <p:nvPr>
            <p:ph type="title"/>
          </p:nvPr>
        </p:nvSpPr>
        <p:spPr>
          <a:prstGeom prst="rect">
            <a:avLst/>
          </a:prstGeom>
        </p:spPr>
        <p:txBody>
          <a:bodyPr/>
          <a:lstStyle>
            <a:lvl1pPr>
              <a:defRPr spc="0">
                <a:solidFill>
                  <a:srgbClr val="FF0000"/>
                </a:solidFill>
              </a:defRPr>
            </a:lvl1pPr>
          </a:lstStyle>
          <a:p>
            <a:pPr/>
            <a:r>
              <a:t>Season I: community conditions</a:t>
            </a:r>
          </a:p>
        </p:txBody>
      </p:sp>
      <p:sp>
        <p:nvSpPr>
          <p:cNvPr id="223" name="Date Placeholder 2"/>
          <p:cNvSpPr txBox="1"/>
          <p:nvPr/>
        </p:nvSpPr>
        <p:spPr>
          <a:xfrm>
            <a:off x="439419" y="6467342"/>
            <a:ext cx="1432562" cy="231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spc="60" sz="1000">
                <a:solidFill>
                  <a:srgbClr val="FFFFFF"/>
                </a:solidFill>
              </a:defRPr>
            </a:lvl1pPr>
          </a:lstStyle>
          <a:p>
            <a:pPr/>
            <a:r>
              <a:t>5/31/2020</a:t>
            </a:r>
          </a:p>
        </p:txBody>
      </p:sp>
      <p:sp>
        <p:nvSpPr>
          <p:cNvPr id="224" name="Slide Number Placeholder 3"/>
          <p:cNvSpPr txBox="1"/>
          <p:nvPr>
            <p:ph type="sldNum" sz="quarter" idx="2"/>
          </p:nvPr>
        </p:nvSpPr>
        <p:spPr>
          <a:xfrm>
            <a:off x="0" y="6375082"/>
            <a:ext cx="9144000" cy="280036"/>
          </a:xfrm>
          <a:prstGeom prst="rect">
            <a:avLst/>
          </a:prstGeom>
          <a:solidFill>
            <a:schemeClr val="accent1"/>
          </a:solidFill>
          <a:ln w="10795">
            <a:solidFill>
              <a:srgbClr val="2A4243"/>
            </a:solidFill>
            <a:round/>
          </a:ln>
          <a:extLst>
            <a:ext uri="{C572A759-6A51-4108-AA02-DFA0A04FC94B}">
              <ma14:wrappingTextBoxFlag xmlns:ma14="http://schemas.microsoft.com/office/mac/drawingml/2011/main" val="1"/>
            </a:ext>
          </a:extLst>
        </p:spPr>
        <p:txBody>
          <a:bodyPr wrap="square"/>
          <a:lstStyle>
            <a:lvl1pPr algn="ctr">
              <a:defRPr sz="1200">
                <a:solidFill>
                  <a:srgbClr val="FF0000"/>
                </a:solidFill>
              </a:defRPr>
            </a:lvl1pPr>
          </a:lstStyle>
          <a:p>
            <a:pPr/>
            <a:fld id="{86CB4B4D-7CA3-9044-876B-883B54F8677D}" type="slidenum"/>
          </a:p>
        </p:txBody>
      </p:sp>
      <p:sp>
        <p:nvSpPr>
          <p:cNvPr id="225" name="Content Placeholder 4"/>
          <p:cNvSpPr txBox="1"/>
          <p:nvPr>
            <p:ph type="body" idx="1"/>
          </p:nvPr>
        </p:nvSpPr>
        <p:spPr>
          <a:prstGeom prst="rect">
            <a:avLst/>
          </a:prstGeom>
        </p:spPr>
        <p:txBody>
          <a:bodyPr/>
          <a:lstStyle/>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Widespread community spread of the virus</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Overtaxed health system; lack of testing and tracing</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Short medical supply</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Lack of availability of vaccine, therapies, and counter- measures</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Lack of protective supplies for general public</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7" name="Title 1"/>
          <p:cNvSpPr txBox="1"/>
          <p:nvPr>
            <p:ph type="title"/>
          </p:nvPr>
        </p:nvSpPr>
        <p:spPr>
          <a:prstGeom prst="rect">
            <a:avLst/>
          </a:prstGeom>
        </p:spPr>
        <p:txBody>
          <a:bodyPr/>
          <a:lstStyle>
            <a:lvl1pPr>
              <a:defRPr spc="0">
                <a:solidFill>
                  <a:srgbClr val="FF0000"/>
                </a:solidFill>
              </a:defRPr>
            </a:lvl1pPr>
          </a:lstStyle>
          <a:p>
            <a:pPr/>
            <a:r>
              <a:t>Season I: church requirements</a:t>
            </a:r>
          </a:p>
        </p:txBody>
      </p:sp>
      <p:sp>
        <p:nvSpPr>
          <p:cNvPr id="228" name="Date Placeholder 2"/>
          <p:cNvSpPr txBox="1"/>
          <p:nvPr/>
        </p:nvSpPr>
        <p:spPr>
          <a:xfrm>
            <a:off x="439419" y="6467342"/>
            <a:ext cx="1432562" cy="231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spc="60" sz="1000">
                <a:solidFill>
                  <a:srgbClr val="FFFFFF"/>
                </a:solidFill>
              </a:defRPr>
            </a:lvl1pPr>
          </a:lstStyle>
          <a:p>
            <a:pPr/>
            <a:r>
              <a:t>5/31/2020</a:t>
            </a:r>
          </a:p>
        </p:txBody>
      </p:sp>
      <p:sp>
        <p:nvSpPr>
          <p:cNvPr id="229" name="Slide Number Placeholder 3"/>
          <p:cNvSpPr txBox="1"/>
          <p:nvPr>
            <p:ph type="sldNum" sz="quarter" idx="2"/>
          </p:nvPr>
        </p:nvSpPr>
        <p:spPr>
          <a:xfrm>
            <a:off x="0" y="6375082"/>
            <a:ext cx="9144000" cy="280036"/>
          </a:xfrm>
          <a:prstGeom prst="rect">
            <a:avLst/>
          </a:prstGeom>
          <a:solidFill>
            <a:schemeClr val="accent1"/>
          </a:solidFill>
          <a:ln w="10795">
            <a:solidFill>
              <a:srgbClr val="2A4243"/>
            </a:solidFill>
            <a:round/>
          </a:ln>
          <a:extLst>
            <a:ext uri="{C572A759-6A51-4108-AA02-DFA0A04FC94B}">
              <ma14:wrappingTextBoxFlag xmlns:ma14="http://schemas.microsoft.com/office/mac/drawingml/2011/main" val="1"/>
            </a:ext>
          </a:extLst>
        </p:spPr>
        <p:txBody>
          <a:bodyPr wrap="square"/>
          <a:lstStyle>
            <a:lvl1pPr algn="ctr">
              <a:defRPr sz="1200">
                <a:solidFill>
                  <a:srgbClr val="FF0000"/>
                </a:solidFill>
              </a:defRPr>
            </a:lvl1pPr>
          </a:lstStyle>
          <a:p>
            <a:pPr/>
            <a:fld id="{86CB4B4D-7CA3-9044-876B-883B54F8677D}" type="slidenum"/>
          </a:p>
        </p:txBody>
      </p:sp>
      <p:sp>
        <p:nvSpPr>
          <p:cNvPr id="230" name="Content Placeholder 4"/>
          <p:cNvSpPr txBox="1"/>
          <p:nvPr>
            <p:ph type="body" idx="1"/>
          </p:nvPr>
        </p:nvSpPr>
        <p:spPr>
          <a:prstGeom prst="rect">
            <a:avLst/>
          </a:prstGeom>
        </p:spPr>
        <p:txBody>
          <a:bodyPr/>
          <a:lstStyle/>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Buildings (churches, schools, church offices) are closed.</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Congregations are doing online worship. </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Online bible studies and group ministry online. </a:t>
            </a:r>
            <a:endParaRPr spc="30" sz="1700"/>
          </a:p>
          <a:p>
            <a:pPr lvl="1" marL="742950" indent="-285750">
              <a:buClr>
                <a:srgbClr val="FFFFFF"/>
              </a:buClr>
              <a:buFont typeface="Zapf Dingbats"/>
              <a:defRPr b="0" spc="0">
                <a:solidFill>
                  <a:srgbClr val="FFFFFF"/>
                </a:solidFill>
                <a:latin typeface="Arial Narrow"/>
                <a:ea typeface="Arial Narrow"/>
                <a:cs typeface="Arial Narrow"/>
                <a:sym typeface="Arial Narrow"/>
              </a:defRPr>
            </a:pPr>
            <a:r>
              <a:t>Limiting service ministries to safe protocols dedicated to essentials.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Horizon">
  <a:themeElements>
    <a:clrScheme name="Horizon">
      <a:dk1>
        <a:srgbClr val="5B5A58"/>
      </a:dk1>
      <a:lt1>
        <a:srgbClr val="779193"/>
      </a:lt1>
      <a:dk2>
        <a:srgbClr val="A7A7A7"/>
      </a:dk2>
      <a:lt2>
        <a:srgbClr val="535353"/>
      </a:lt2>
      <a:accent1>
        <a:srgbClr val="395B5C"/>
      </a:accent1>
      <a:accent2>
        <a:srgbClr val="203334"/>
      </a:accent2>
      <a:accent3>
        <a:srgbClr val="4D595C"/>
      </a:accent3>
      <a:accent4>
        <a:srgbClr val="C5D0D1"/>
      </a:accent4>
      <a:accent5>
        <a:srgbClr val="67787B"/>
      </a:accent5>
      <a:accent6>
        <a:srgbClr val="A8B9BA"/>
      </a:accent6>
      <a:hlink>
        <a:srgbClr val="0000FF"/>
      </a:hlink>
      <a:folHlink>
        <a:srgbClr val="FF00FF"/>
      </a:folHlink>
    </a:clrScheme>
    <a:fontScheme name="Horizon">
      <a:majorFont>
        <a:latin typeface="Helvetica"/>
        <a:ea typeface="Helvetica"/>
        <a:cs typeface="Helvetica"/>
      </a:majorFont>
      <a:minorFont>
        <a:latin typeface="Calibri"/>
        <a:ea typeface="Calibri"/>
        <a:cs typeface="Calibri"/>
      </a:minorFont>
    </a:fontScheme>
    <a:fmtScheme name="Horiz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42924" dir="5400000">
              <a:srgbClr val="000000">
                <a:alpha val="40000"/>
              </a:srgbClr>
            </a:outerShdw>
          </a:effectLst>
        </a:effectStyle>
        <a:effectStyle>
          <a:effectLst>
            <a:outerShdw sx="100000" sy="100000" kx="0" ky="0" algn="b" rotWithShape="0" blurRad="50800" dist="42924" dir="5400000">
              <a:srgbClr val="000000">
                <a:alpha val="40000"/>
              </a:srgbClr>
            </a:outerShdw>
          </a:effectLst>
        </a:effectStyle>
        <a:effectStyle>
          <a:effectLst>
            <a:outerShdw sx="100000" sy="100000" kx="0" ky="0" algn="b" rotWithShape="0" blurRad="38100" dist="25400" dir="540000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0795" cap="flat">
          <a:solidFill>
            <a:schemeClr val="accent1"/>
          </a:solidFill>
          <a:prstDash val="solid"/>
          <a:round/>
        </a:ln>
        <a:effectLst>
          <a:outerShdw sx="100000" sy="100000" kx="0" ky="0" algn="b" rotWithShape="0" blurRad="50800" dist="42924" dir="5400000">
            <a:srgbClr val="000000">
              <a:alpha val="40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5B5A58"/>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0795" cap="flat">
          <a:solidFill>
            <a:schemeClr val="accent1"/>
          </a:solidFill>
          <a:prstDash val="solid"/>
          <a:round/>
        </a:ln>
        <a:effectLst>
          <a:outerShdw sx="100000" sy="100000" kx="0" ky="0" algn="b" rotWithShape="0" blurRad="38100" dist="25400" dir="5400000">
            <a:srgbClr val="000000">
              <a:alpha val="4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5B5A58"/>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Horizon">
  <a:themeElements>
    <a:clrScheme name="Horizon">
      <a:dk1>
        <a:srgbClr val="000000"/>
      </a:dk1>
      <a:lt1>
        <a:srgbClr val="FFFFFF"/>
      </a:lt1>
      <a:dk2>
        <a:srgbClr val="A7A7A7"/>
      </a:dk2>
      <a:lt2>
        <a:srgbClr val="535353"/>
      </a:lt2>
      <a:accent1>
        <a:srgbClr val="395B5C"/>
      </a:accent1>
      <a:accent2>
        <a:srgbClr val="203334"/>
      </a:accent2>
      <a:accent3>
        <a:srgbClr val="4D595C"/>
      </a:accent3>
      <a:accent4>
        <a:srgbClr val="C5D0D1"/>
      </a:accent4>
      <a:accent5>
        <a:srgbClr val="67787B"/>
      </a:accent5>
      <a:accent6>
        <a:srgbClr val="A8B9BA"/>
      </a:accent6>
      <a:hlink>
        <a:srgbClr val="0000FF"/>
      </a:hlink>
      <a:folHlink>
        <a:srgbClr val="FF00FF"/>
      </a:folHlink>
    </a:clrScheme>
    <a:fontScheme name="Horizon">
      <a:majorFont>
        <a:latin typeface="Helvetica"/>
        <a:ea typeface="Helvetica"/>
        <a:cs typeface="Helvetica"/>
      </a:majorFont>
      <a:minorFont>
        <a:latin typeface="Calibri"/>
        <a:ea typeface="Calibri"/>
        <a:cs typeface="Calibri"/>
      </a:minorFont>
    </a:fontScheme>
    <a:fmtScheme name="Horiz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42924" dir="5400000">
              <a:srgbClr val="000000">
                <a:alpha val="40000"/>
              </a:srgbClr>
            </a:outerShdw>
          </a:effectLst>
        </a:effectStyle>
        <a:effectStyle>
          <a:effectLst>
            <a:outerShdw sx="100000" sy="100000" kx="0" ky="0" algn="b" rotWithShape="0" blurRad="50800" dist="42924" dir="5400000">
              <a:srgbClr val="000000">
                <a:alpha val="40000"/>
              </a:srgbClr>
            </a:outerShdw>
          </a:effectLst>
        </a:effectStyle>
        <a:effectStyle>
          <a:effectLst>
            <a:outerShdw sx="100000" sy="100000" kx="0" ky="0" algn="b" rotWithShape="0" blurRad="38100" dist="25400" dir="540000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0795" cap="flat">
          <a:solidFill>
            <a:schemeClr val="accent1"/>
          </a:solidFill>
          <a:prstDash val="solid"/>
          <a:round/>
        </a:ln>
        <a:effectLst>
          <a:outerShdw sx="100000" sy="100000" kx="0" ky="0" algn="b" rotWithShape="0" blurRad="50800" dist="42924" dir="5400000">
            <a:srgbClr val="000000">
              <a:alpha val="40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5B5A58"/>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0795" cap="flat">
          <a:solidFill>
            <a:schemeClr val="accent1"/>
          </a:solidFill>
          <a:prstDash val="solid"/>
          <a:round/>
        </a:ln>
        <a:effectLst>
          <a:outerShdw sx="100000" sy="100000" kx="0" ky="0" algn="b" rotWithShape="0" blurRad="38100" dist="25400" dir="5400000">
            <a:srgbClr val="000000">
              <a:alpha val="4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5B5A58"/>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