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>
        <p:scale>
          <a:sx n="46" d="100"/>
          <a:sy n="46" d="100"/>
        </p:scale>
        <p:origin x="3012" y="15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editar el estilo de subtítulo del patrón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B1D692-AD95-44B9-B5E7-5DB1015C4BD0}" type="datetimeFigureOut">
              <a:rPr lang="es-MX" smtClean="0"/>
              <a:t>30/09/2025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3497B6-8198-4CE3-A051-B1AA233AC41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1757776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B1D692-AD95-44B9-B5E7-5DB1015C4BD0}" type="datetimeFigureOut">
              <a:rPr lang="es-MX" smtClean="0"/>
              <a:t>30/09/2025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3497B6-8198-4CE3-A051-B1AA233AC41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8079140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B1D692-AD95-44B9-B5E7-5DB1015C4BD0}" type="datetimeFigureOut">
              <a:rPr lang="es-MX" smtClean="0"/>
              <a:t>30/09/2025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3497B6-8198-4CE3-A051-B1AA233AC41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0217250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B1D692-AD95-44B9-B5E7-5DB1015C4BD0}" type="datetimeFigureOut">
              <a:rPr lang="es-MX" smtClean="0"/>
              <a:t>30/09/2025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3497B6-8198-4CE3-A051-B1AA233AC41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9321028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B1D692-AD95-44B9-B5E7-5DB1015C4BD0}" type="datetimeFigureOut">
              <a:rPr lang="es-MX" smtClean="0"/>
              <a:t>30/09/2025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3497B6-8198-4CE3-A051-B1AA233AC41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7642594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B1D692-AD95-44B9-B5E7-5DB1015C4BD0}" type="datetimeFigureOut">
              <a:rPr lang="es-MX" smtClean="0"/>
              <a:t>30/09/2025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3497B6-8198-4CE3-A051-B1AA233AC41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4584557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B1D692-AD95-44B9-B5E7-5DB1015C4BD0}" type="datetimeFigureOut">
              <a:rPr lang="es-MX" smtClean="0"/>
              <a:t>30/09/2025</a:t>
            </a:fld>
            <a:endParaRPr lang="es-MX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3497B6-8198-4CE3-A051-B1AA233AC41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4911228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B1D692-AD95-44B9-B5E7-5DB1015C4BD0}" type="datetimeFigureOut">
              <a:rPr lang="es-MX" smtClean="0"/>
              <a:t>30/09/2025</a:t>
            </a:fld>
            <a:endParaRPr lang="es-MX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3497B6-8198-4CE3-A051-B1AA233AC41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1015309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B1D692-AD95-44B9-B5E7-5DB1015C4BD0}" type="datetimeFigureOut">
              <a:rPr lang="es-MX" smtClean="0"/>
              <a:t>30/09/2025</a:t>
            </a:fld>
            <a:endParaRPr lang="es-MX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3497B6-8198-4CE3-A051-B1AA233AC41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2391077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B1D692-AD95-44B9-B5E7-5DB1015C4BD0}" type="datetimeFigureOut">
              <a:rPr lang="es-MX" smtClean="0"/>
              <a:t>30/09/2025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3497B6-8198-4CE3-A051-B1AA233AC41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173975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B1D692-AD95-44B9-B5E7-5DB1015C4BD0}" type="datetimeFigureOut">
              <a:rPr lang="es-MX" smtClean="0"/>
              <a:t>30/09/2025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3497B6-8198-4CE3-A051-B1AA233AC41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3638986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B1D692-AD95-44B9-B5E7-5DB1015C4BD0}" type="datetimeFigureOut">
              <a:rPr lang="es-MX" smtClean="0"/>
              <a:t>30/09/2025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3497B6-8198-4CE3-A051-B1AA233AC41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5602199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1486478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8991621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62131459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44</TotalTime>
  <Words>0</Words>
  <Application>Microsoft Office PowerPoint</Application>
  <PresentationFormat>Panorámica</PresentationFormat>
  <Paragraphs>0</Paragraphs>
  <Slides>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Tema de Office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INIFAP-LENOVO</dc:creator>
  <cp:lastModifiedBy>INIFAP-LENOVO</cp:lastModifiedBy>
  <cp:revision>2</cp:revision>
  <dcterms:created xsi:type="dcterms:W3CDTF">2025-09-30T17:11:28Z</dcterms:created>
  <dcterms:modified xsi:type="dcterms:W3CDTF">2025-09-30T17:55:55Z</dcterms:modified>
</cp:coreProperties>
</file>