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23925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4D4-4023-4C0E-8A3F-B1058439681F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12AA-6586-4269-9886-BF87737D9D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0208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4D4-4023-4C0E-8A3F-B1058439681F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12AA-6586-4269-9886-BF87737D9D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7475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4D4-4023-4C0E-8A3F-B1058439681F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12AA-6586-4269-9886-BF87737D9D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543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4D4-4023-4C0E-8A3F-B1058439681F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12AA-6586-4269-9886-BF87737D9D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5322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4D4-4023-4C0E-8A3F-B1058439681F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12AA-6586-4269-9886-BF87737D9D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5408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4D4-4023-4C0E-8A3F-B1058439681F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12AA-6586-4269-9886-BF87737D9D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8164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4D4-4023-4C0E-8A3F-B1058439681F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12AA-6586-4269-9886-BF87737D9D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9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4D4-4023-4C0E-8A3F-B1058439681F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12AA-6586-4269-9886-BF87737D9D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582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4D4-4023-4C0E-8A3F-B1058439681F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12AA-6586-4269-9886-BF87737D9D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8337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4D4-4023-4C0E-8A3F-B1058439681F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12AA-6586-4269-9886-BF87737D9D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0266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4D4-4023-4C0E-8A3F-B1058439681F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12AA-6586-4269-9886-BF87737D9D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118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804D4-4023-4C0E-8A3F-B1058439681F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212AA-6586-4269-9886-BF87737D9D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338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713202"/>
            <a:ext cx="9144000" cy="23876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100802"/>
            <a:ext cx="9144000" cy="1655762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4" name="CuadroTexto 3"/>
          <p:cNvSpPr txBox="1"/>
          <p:nvPr/>
        </p:nvSpPr>
        <p:spPr>
          <a:xfrm>
            <a:off x="7485310" y="5866804"/>
            <a:ext cx="1750130" cy="9541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700" dirty="0" smtClean="0"/>
              <a:t>Inserta tu logo aquí </a:t>
            </a:r>
            <a:endParaRPr lang="es-MX" sz="2700" dirty="0"/>
          </a:p>
        </p:txBody>
      </p:sp>
    </p:spTree>
    <p:extLst>
      <p:ext uri="{BB962C8B-B14F-4D97-AF65-F5344CB8AC3E}">
        <p14:creationId xmlns:p14="http://schemas.microsoft.com/office/powerpoint/2010/main" val="5956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049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622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</Words>
  <Application>Microsoft Office PowerPoint</Application>
  <PresentationFormat>Panorámica</PresentationFormat>
  <Paragraphs>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INIFAP-LENOVO</dc:creator>
  <cp:lastModifiedBy>INIFAP-LENOVO</cp:lastModifiedBy>
  <cp:revision>5</cp:revision>
  <cp:lastPrinted>2026-04-01T17:03:08Z</cp:lastPrinted>
  <dcterms:created xsi:type="dcterms:W3CDTF">2026-03-31T20:00:06Z</dcterms:created>
  <dcterms:modified xsi:type="dcterms:W3CDTF">2026-04-01T19:07:50Z</dcterms:modified>
</cp:coreProperties>
</file>