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  <p:sldMasterId id="214748365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y="9144000" cx="16256000"/>
  <p:notesSz cx="16256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20" roundtripDataSignature="AMtx7mhk4nRbK+LyMaZXX2YN7iAw9zsx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646682A-984A-4774-8878-2BFC215761BC}">
  <a:tblStyle styleId="{C646682A-984A-4774-8878-2BFC215761BC}" styleName="Table_0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CEEE7"/>
          </a:solidFill>
        </a:fill>
      </a:tcStyle>
    </a:wholeTbl>
    <a:band1H>
      <a:tcTxStyle/>
      <a:tcStyle>
        <a:fill>
          <a:solidFill>
            <a:srgbClr val="F9DCCA"/>
          </a:solidFill>
        </a:fill>
      </a:tcStyle>
    </a:band1H>
    <a:band2H>
      <a:tcTxStyle/>
    </a:band2H>
    <a:band1V>
      <a:tcTxStyle/>
      <a:tcStyle>
        <a:fill>
          <a:solidFill>
            <a:srgbClr val="F9DCCA"/>
          </a:solidFill>
        </a:fill>
      </a:tcStyle>
    </a:band1V>
    <a:band2V>
      <a:tcTxStyle/>
    </a:band2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2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7043738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9207500" y="0"/>
            <a:ext cx="7045325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5384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7043738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:notes"/>
          <p:cNvSpPr txBox="1"/>
          <p:nvPr>
            <p:ph idx="1" type="body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:notes"/>
          <p:cNvSpPr/>
          <p:nvPr>
            <p:ph idx="2" type="sldImg"/>
          </p:nvPr>
        </p:nvSpPr>
        <p:spPr>
          <a:xfrm>
            <a:off x="5384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0:notes"/>
          <p:cNvSpPr txBox="1"/>
          <p:nvPr>
            <p:ph idx="1" type="body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0:notes"/>
          <p:cNvSpPr/>
          <p:nvPr>
            <p:ph idx="2" type="sldImg"/>
          </p:nvPr>
        </p:nvSpPr>
        <p:spPr>
          <a:xfrm>
            <a:off x="5384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1:notes"/>
          <p:cNvSpPr txBox="1"/>
          <p:nvPr>
            <p:ph idx="1" type="body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1:notes"/>
          <p:cNvSpPr/>
          <p:nvPr>
            <p:ph idx="2" type="sldImg"/>
          </p:nvPr>
        </p:nvSpPr>
        <p:spPr>
          <a:xfrm>
            <a:off x="5384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2:notes"/>
          <p:cNvSpPr txBox="1"/>
          <p:nvPr>
            <p:ph idx="1" type="body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2:notes"/>
          <p:cNvSpPr/>
          <p:nvPr>
            <p:ph idx="2" type="sldImg"/>
          </p:nvPr>
        </p:nvSpPr>
        <p:spPr>
          <a:xfrm>
            <a:off x="5384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:notes"/>
          <p:cNvSpPr txBox="1"/>
          <p:nvPr>
            <p:ph idx="1" type="body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:notes"/>
          <p:cNvSpPr/>
          <p:nvPr>
            <p:ph idx="2" type="sldImg"/>
          </p:nvPr>
        </p:nvSpPr>
        <p:spPr>
          <a:xfrm>
            <a:off x="5384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/>
          <p:nvPr>
            <p:ph idx="2" type="sldImg"/>
          </p:nvPr>
        </p:nvSpPr>
        <p:spPr>
          <a:xfrm>
            <a:off x="5384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3:notes"/>
          <p:cNvSpPr txBox="1"/>
          <p:nvPr>
            <p:ph idx="1" type="body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:notes"/>
          <p:cNvSpPr txBox="1"/>
          <p:nvPr>
            <p:ph idx="12" type="sldNum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:notes"/>
          <p:cNvSpPr txBox="1"/>
          <p:nvPr>
            <p:ph idx="1" type="body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4:notes"/>
          <p:cNvSpPr/>
          <p:nvPr>
            <p:ph idx="2" type="sldImg"/>
          </p:nvPr>
        </p:nvSpPr>
        <p:spPr>
          <a:xfrm>
            <a:off x="5384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:notes"/>
          <p:cNvSpPr txBox="1"/>
          <p:nvPr>
            <p:ph idx="1" type="body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5:notes"/>
          <p:cNvSpPr/>
          <p:nvPr>
            <p:ph idx="2" type="sldImg"/>
          </p:nvPr>
        </p:nvSpPr>
        <p:spPr>
          <a:xfrm>
            <a:off x="5384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6:notes"/>
          <p:cNvSpPr txBox="1"/>
          <p:nvPr>
            <p:ph idx="1" type="body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6:notes"/>
          <p:cNvSpPr/>
          <p:nvPr>
            <p:ph idx="2" type="sldImg"/>
          </p:nvPr>
        </p:nvSpPr>
        <p:spPr>
          <a:xfrm>
            <a:off x="5384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:notes"/>
          <p:cNvSpPr txBox="1"/>
          <p:nvPr>
            <p:ph idx="1" type="body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7:notes"/>
          <p:cNvSpPr/>
          <p:nvPr>
            <p:ph idx="2" type="sldImg"/>
          </p:nvPr>
        </p:nvSpPr>
        <p:spPr>
          <a:xfrm>
            <a:off x="5384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8:notes"/>
          <p:cNvSpPr txBox="1"/>
          <p:nvPr>
            <p:ph idx="1" type="body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8:notes"/>
          <p:cNvSpPr/>
          <p:nvPr>
            <p:ph idx="2" type="sldImg"/>
          </p:nvPr>
        </p:nvSpPr>
        <p:spPr>
          <a:xfrm>
            <a:off x="5384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9:notes"/>
          <p:cNvSpPr txBox="1"/>
          <p:nvPr>
            <p:ph idx="1" type="body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9:notes"/>
          <p:cNvSpPr/>
          <p:nvPr>
            <p:ph idx="2" type="sldImg"/>
          </p:nvPr>
        </p:nvSpPr>
        <p:spPr>
          <a:xfrm>
            <a:off x="5384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7" name="Google Shape;1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" y="5657135"/>
            <a:ext cx="11957445" cy="3679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8" name="Google Shape;1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48955" y="5658460"/>
            <a:ext cx="4102811" cy="36925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6"/>
          <p:cNvSpPr/>
          <p:nvPr/>
        </p:nvSpPr>
        <p:spPr>
          <a:xfrm>
            <a:off x="1" y="3453437"/>
            <a:ext cx="11957447" cy="2213776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16"/>
          <p:cNvSpPr/>
          <p:nvPr/>
        </p:nvSpPr>
        <p:spPr>
          <a:xfrm>
            <a:off x="12148954" y="3453437"/>
            <a:ext cx="4102812" cy="22137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16"/>
          <p:cNvSpPr txBox="1"/>
          <p:nvPr>
            <p:ph type="ctrTitle"/>
          </p:nvPr>
        </p:nvSpPr>
        <p:spPr>
          <a:xfrm>
            <a:off x="907096" y="3644945"/>
            <a:ext cx="10858845" cy="1830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rebuchet MS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" type="subTitle"/>
          </p:nvPr>
        </p:nvSpPr>
        <p:spPr>
          <a:xfrm>
            <a:off x="907096" y="5858720"/>
            <a:ext cx="10858845" cy="149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1pPr>
            <a:lvl2pPr lvl="1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2pPr>
            <a:lvl3pPr lvl="2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4pPr>
            <a:lvl5pPr lvl="4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5pPr>
            <a:lvl6pPr lvl="5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6pPr>
            <a:lvl7pPr lvl="6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7pPr>
            <a:lvl8pPr lvl="7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8pPr>
            <a:lvl9pPr lvl="8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9pPr>
          </a:lstStyle>
          <a:p/>
        </p:txBody>
      </p:sp>
      <p:sp>
        <p:nvSpPr>
          <p:cNvPr id="23" name="Google Shape;23;p16"/>
          <p:cNvSpPr txBox="1"/>
          <p:nvPr>
            <p:ph idx="10" type="dt"/>
          </p:nvPr>
        </p:nvSpPr>
        <p:spPr>
          <a:xfrm>
            <a:off x="10067975" y="7914917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1" type="ftr"/>
          </p:nvPr>
        </p:nvSpPr>
        <p:spPr>
          <a:xfrm>
            <a:off x="907095" y="7914918"/>
            <a:ext cx="916088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2" type="sldNum"/>
          </p:nvPr>
        </p:nvSpPr>
        <p:spPr>
          <a:xfrm>
            <a:off x="12340462" y="3667116"/>
            <a:ext cx="1562517" cy="18085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7747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14" name="Google Shape;114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2626987"/>
            <a:ext cx="13917083" cy="428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15" name="Google Shape;11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14436" y="2628312"/>
            <a:ext cx="2137329" cy="19236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4"/>
          <p:cNvSpPr/>
          <p:nvPr/>
        </p:nvSpPr>
        <p:spPr>
          <a:xfrm>
            <a:off x="0" y="812800"/>
            <a:ext cx="13917083" cy="182426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4"/>
          <p:cNvSpPr/>
          <p:nvPr/>
        </p:nvSpPr>
        <p:spPr>
          <a:xfrm>
            <a:off x="14114437" y="812800"/>
            <a:ext cx="2137329" cy="1824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4"/>
          <p:cNvSpPr txBox="1"/>
          <p:nvPr>
            <p:ph type="title"/>
          </p:nvPr>
        </p:nvSpPr>
        <p:spPr>
          <a:xfrm>
            <a:off x="907098" y="1004304"/>
            <a:ext cx="12818476" cy="1441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rebuchet MS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4"/>
          <p:cNvSpPr/>
          <p:nvPr>
            <p:ph idx="2" type="pic"/>
          </p:nvPr>
        </p:nvSpPr>
        <p:spPr>
          <a:xfrm>
            <a:off x="6491112" y="3115832"/>
            <a:ext cx="7234465" cy="4799083"/>
          </a:xfrm>
          <a:prstGeom prst="rect">
            <a:avLst/>
          </a:prstGeom>
          <a:noFill/>
          <a:ln>
            <a:noFill/>
          </a:ln>
          <a:effectLst>
            <a:outerShdw blurRad="76200" rotWithShape="0" algn="tl" dir="5040000" dist="63500">
              <a:srgbClr val="000000">
                <a:alpha val="40784"/>
              </a:srgbClr>
            </a:outerShdw>
          </a:effectLst>
        </p:spPr>
      </p:sp>
      <p:sp>
        <p:nvSpPr>
          <p:cNvPr id="120" name="Google Shape;120;p24"/>
          <p:cNvSpPr txBox="1"/>
          <p:nvPr>
            <p:ph idx="1" type="body"/>
          </p:nvPr>
        </p:nvSpPr>
        <p:spPr>
          <a:xfrm>
            <a:off x="907098" y="3115831"/>
            <a:ext cx="5168341" cy="47990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67"/>
              <a:buNone/>
              <a:defRPr sz="1867"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3"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3"/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3"/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3"/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3"/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3"/>
            </a:lvl9pPr>
          </a:lstStyle>
          <a:p/>
        </p:txBody>
      </p:sp>
      <p:sp>
        <p:nvSpPr>
          <p:cNvPr id="121" name="Google Shape;121;p24"/>
          <p:cNvSpPr txBox="1"/>
          <p:nvPr>
            <p:ph idx="10" type="dt"/>
          </p:nvPr>
        </p:nvSpPr>
        <p:spPr>
          <a:xfrm>
            <a:off x="10067975" y="7914917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1" type="ftr"/>
          </p:nvPr>
        </p:nvSpPr>
        <p:spPr>
          <a:xfrm>
            <a:off x="907095" y="7914918"/>
            <a:ext cx="916088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2" type="sldNum"/>
          </p:nvPr>
        </p:nvSpPr>
        <p:spPr>
          <a:xfrm>
            <a:off x="14305941" y="1004304"/>
            <a:ext cx="1538868" cy="14543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7747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25" name="Google Shape;125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7904837"/>
            <a:ext cx="13917083" cy="428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26" name="Google Shape;12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14436" y="7906163"/>
            <a:ext cx="2137329" cy="19236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5"/>
          <p:cNvSpPr/>
          <p:nvPr/>
        </p:nvSpPr>
        <p:spPr>
          <a:xfrm>
            <a:off x="0" y="6090651"/>
            <a:ext cx="13917083" cy="182426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5"/>
          <p:cNvSpPr/>
          <p:nvPr/>
        </p:nvSpPr>
        <p:spPr>
          <a:xfrm>
            <a:off x="14114437" y="6090651"/>
            <a:ext cx="2137329" cy="1824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5"/>
          <p:cNvSpPr txBox="1"/>
          <p:nvPr>
            <p:ph type="title"/>
          </p:nvPr>
        </p:nvSpPr>
        <p:spPr>
          <a:xfrm>
            <a:off x="907096" y="6282155"/>
            <a:ext cx="12818479" cy="6040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5"/>
          <p:cNvSpPr/>
          <p:nvPr>
            <p:ph idx="2" type="pic"/>
          </p:nvPr>
        </p:nvSpPr>
        <p:spPr>
          <a:xfrm>
            <a:off x="907096" y="812797"/>
            <a:ext cx="12818479" cy="4786100"/>
          </a:xfrm>
          <a:prstGeom prst="rect">
            <a:avLst/>
          </a:prstGeom>
          <a:noFill/>
          <a:ln>
            <a:noFill/>
          </a:ln>
          <a:effectLst>
            <a:outerShdw blurRad="76200" rotWithShape="0" algn="tl" dir="5040000" dist="63500">
              <a:srgbClr val="000000">
                <a:alpha val="40784"/>
              </a:srgbClr>
            </a:outerShdw>
          </a:effectLst>
        </p:spPr>
      </p:sp>
      <p:sp>
        <p:nvSpPr>
          <p:cNvPr id="131" name="Google Shape;131;p25"/>
          <p:cNvSpPr txBox="1"/>
          <p:nvPr>
            <p:ph idx="1" type="body"/>
          </p:nvPr>
        </p:nvSpPr>
        <p:spPr>
          <a:xfrm>
            <a:off x="907092" y="6892778"/>
            <a:ext cx="12818483" cy="8306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67"/>
              <a:buNone/>
              <a:defRPr sz="1867"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3"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3"/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3"/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3"/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3"/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3"/>
            </a:lvl9pPr>
          </a:lstStyle>
          <a:p/>
        </p:txBody>
      </p:sp>
      <p:sp>
        <p:nvSpPr>
          <p:cNvPr id="132" name="Google Shape;132;p25"/>
          <p:cNvSpPr txBox="1"/>
          <p:nvPr>
            <p:ph idx="10" type="dt"/>
          </p:nvPr>
        </p:nvSpPr>
        <p:spPr>
          <a:xfrm>
            <a:off x="10067975" y="7914917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5"/>
          <p:cNvSpPr txBox="1"/>
          <p:nvPr>
            <p:ph idx="11" type="ftr"/>
          </p:nvPr>
        </p:nvSpPr>
        <p:spPr>
          <a:xfrm>
            <a:off x="907095" y="7914918"/>
            <a:ext cx="916088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5"/>
          <p:cNvSpPr txBox="1"/>
          <p:nvPr>
            <p:ph idx="12" type="sldNum"/>
          </p:nvPr>
        </p:nvSpPr>
        <p:spPr>
          <a:xfrm>
            <a:off x="14305941" y="6281746"/>
            <a:ext cx="1538868" cy="14543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7747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36" name="Google Shape;136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7904837"/>
            <a:ext cx="13917083" cy="428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37" name="Google Shape;13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14436" y="7906163"/>
            <a:ext cx="2137329" cy="19236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6"/>
          <p:cNvSpPr/>
          <p:nvPr/>
        </p:nvSpPr>
        <p:spPr>
          <a:xfrm>
            <a:off x="0" y="6090651"/>
            <a:ext cx="13917083" cy="182426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6"/>
          <p:cNvSpPr/>
          <p:nvPr/>
        </p:nvSpPr>
        <p:spPr>
          <a:xfrm>
            <a:off x="14114437" y="6090651"/>
            <a:ext cx="2137329" cy="1824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6"/>
          <p:cNvSpPr txBox="1"/>
          <p:nvPr>
            <p:ph type="title"/>
          </p:nvPr>
        </p:nvSpPr>
        <p:spPr>
          <a:xfrm>
            <a:off x="907096" y="812796"/>
            <a:ext cx="12818477" cy="4790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67"/>
              <a:buFont typeface="Trebuchet MS"/>
              <a:buNone/>
              <a:defRPr sz="42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6"/>
          <p:cNvSpPr txBox="1"/>
          <p:nvPr>
            <p:ph idx="1" type="body"/>
          </p:nvPr>
        </p:nvSpPr>
        <p:spPr>
          <a:xfrm>
            <a:off x="907096" y="6282154"/>
            <a:ext cx="12818479" cy="14543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67"/>
              <a:buNone/>
              <a:defRPr sz="1867"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3"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3"/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3"/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3"/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3"/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3"/>
            </a:lvl9pPr>
          </a:lstStyle>
          <a:p/>
        </p:txBody>
      </p:sp>
      <p:sp>
        <p:nvSpPr>
          <p:cNvPr id="142" name="Google Shape;142;p26"/>
          <p:cNvSpPr txBox="1"/>
          <p:nvPr>
            <p:ph idx="10" type="dt"/>
          </p:nvPr>
        </p:nvSpPr>
        <p:spPr>
          <a:xfrm>
            <a:off x="10067975" y="7914917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6"/>
          <p:cNvSpPr txBox="1"/>
          <p:nvPr>
            <p:ph idx="11" type="ftr"/>
          </p:nvPr>
        </p:nvSpPr>
        <p:spPr>
          <a:xfrm>
            <a:off x="907095" y="7914918"/>
            <a:ext cx="916088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6"/>
          <p:cNvSpPr txBox="1"/>
          <p:nvPr>
            <p:ph idx="12" type="sldNum"/>
          </p:nvPr>
        </p:nvSpPr>
        <p:spPr>
          <a:xfrm>
            <a:off x="14305941" y="6282154"/>
            <a:ext cx="1538868" cy="14543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7747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46" name="Google Shape;146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7904837"/>
            <a:ext cx="13917083" cy="428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47" name="Google Shape;14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14436" y="7906163"/>
            <a:ext cx="2137329" cy="19236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7"/>
          <p:cNvSpPr/>
          <p:nvPr/>
        </p:nvSpPr>
        <p:spPr>
          <a:xfrm>
            <a:off x="0" y="6090651"/>
            <a:ext cx="13917083" cy="182426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7"/>
          <p:cNvSpPr/>
          <p:nvPr/>
        </p:nvSpPr>
        <p:spPr>
          <a:xfrm>
            <a:off x="14114437" y="6090651"/>
            <a:ext cx="2137329" cy="1824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7"/>
          <p:cNvSpPr txBox="1"/>
          <p:nvPr>
            <p:ph type="title"/>
          </p:nvPr>
        </p:nvSpPr>
        <p:spPr>
          <a:xfrm>
            <a:off x="1503809" y="812798"/>
            <a:ext cx="11625169" cy="40480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67"/>
              <a:buFont typeface="Trebuchet MS"/>
              <a:buNone/>
              <a:defRPr sz="42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7"/>
          <p:cNvSpPr txBox="1"/>
          <p:nvPr>
            <p:ph idx="1" type="body"/>
          </p:nvPr>
        </p:nvSpPr>
        <p:spPr>
          <a:xfrm>
            <a:off x="1869718" y="4871172"/>
            <a:ext cx="10875439" cy="731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867"/>
              <a:buNone/>
              <a:defRPr sz="1867"/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67"/>
              <a:buNone/>
              <a:defRPr sz="1867"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3"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3"/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3"/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3"/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3"/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3"/>
            </a:lvl9pPr>
          </a:lstStyle>
          <a:p/>
        </p:txBody>
      </p:sp>
      <p:sp>
        <p:nvSpPr>
          <p:cNvPr id="152" name="Google Shape;152;p27"/>
          <p:cNvSpPr txBox="1"/>
          <p:nvPr>
            <p:ph idx="2" type="body"/>
          </p:nvPr>
        </p:nvSpPr>
        <p:spPr>
          <a:xfrm>
            <a:off x="907096" y="6282154"/>
            <a:ext cx="12818479" cy="14543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67"/>
              <a:buNone/>
              <a:defRPr sz="1867"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3"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3"/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3"/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3"/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3"/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3"/>
            </a:lvl9pPr>
          </a:lstStyle>
          <a:p/>
        </p:txBody>
      </p:sp>
      <p:sp>
        <p:nvSpPr>
          <p:cNvPr id="153" name="Google Shape;153;p27"/>
          <p:cNvSpPr txBox="1"/>
          <p:nvPr>
            <p:ph idx="10" type="dt"/>
          </p:nvPr>
        </p:nvSpPr>
        <p:spPr>
          <a:xfrm>
            <a:off x="10067975" y="7914917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7"/>
          <p:cNvSpPr txBox="1"/>
          <p:nvPr>
            <p:ph idx="11" type="ftr"/>
          </p:nvPr>
        </p:nvSpPr>
        <p:spPr>
          <a:xfrm>
            <a:off x="907095" y="7914918"/>
            <a:ext cx="916088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7"/>
          <p:cNvSpPr txBox="1"/>
          <p:nvPr>
            <p:ph idx="12" type="sldNum"/>
          </p:nvPr>
        </p:nvSpPr>
        <p:spPr>
          <a:xfrm>
            <a:off x="14305941" y="6279901"/>
            <a:ext cx="1538868" cy="14543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7747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6" name="Google Shape;156;p27"/>
          <p:cNvSpPr txBox="1"/>
          <p:nvPr/>
        </p:nvSpPr>
        <p:spPr>
          <a:xfrm>
            <a:off x="778096" y="997488"/>
            <a:ext cx="812800" cy="779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Trebuchet MS"/>
              <a:buNone/>
            </a:pPr>
            <a:r>
              <a:rPr b="0" lang="en-US" sz="96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“</a:t>
            </a:r>
            <a:endParaRPr/>
          </a:p>
        </p:txBody>
      </p:sp>
      <p:sp>
        <p:nvSpPr>
          <p:cNvPr id="157" name="Google Shape;157;p27"/>
          <p:cNvSpPr txBox="1"/>
          <p:nvPr/>
        </p:nvSpPr>
        <p:spPr>
          <a:xfrm>
            <a:off x="12883745" y="4044699"/>
            <a:ext cx="812800" cy="779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Trebuchet MS"/>
              <a:buNone/>
            </a:pPr>
            <a:r>
              <a:rPr b="0" lang="en-US" sz="96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59" name="Google Shape;159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7904837"/>
            <a:ext cx="13917083" cy="428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60" name="Google Shape;16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14436" y="7906163"/>
            <a:ext cx="2137329" cy="19236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8"/>
          <p:cNvSpPr/>
          <p:nvPr/>
        </p:nvSpPr>
        <p:spPr>
          <a:xfrm>
            <a:off x="0" y="6090651"/>
            <a:ext cx="13917083" cy="182426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8"/>
          <p:cNvSpPr/>
          <p:nvPr/>
        </p:nvSpPr>
        <p:spPr>
          <a:xfrm>
            <a:off x="14114437" y="6090651"/>
            <a:ext cx="2137329" cy="1824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8"/>
          <p:cNvSpPr txBox="1"/>
          <p:nvPr>
            <p:ph type="title"/>
          </p:nvPr>
        </p:nvSpPr>
        <p:spPr>
          <a:xfrm>
            <a:off x="907092" y="6282154"/>
            <a:ext cx="12818483" cy="7847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67"/>
              <a:buFont typeface="Trebuchet MS"/>
              <a:buNone/>
              <a:defRPr sz="42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8"/>
          <p:cNvSpPr txBox="1"/>
          <p:nvPr>
            <p:ph idx="1" type="body"/>
          </p:nvPr>
        </p:nvSpPr>
        <p:spPr>
          <a:xfrm>
            <a:off x="907093" y="7066866"/>
            <a:ext cx="12818483" cy="6696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67"/>
              <a:buNone/>
              <a:defRPr sz="1867"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3"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3"/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3"/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3"/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3"/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3"/>
            </a:lvl9pPr>
          </a:lstStyle>
          <a:p/>
        </p:txBody>
      </p:sp>
      <p:sp>
        <p:nvSpPr>
          <p:cNvPr id="165" name="Google Shape;165;p28"/>
          <p:cNvSpPr txBox="1"/>
          <p:nvPr>
            <p:ph idx="10" type="dt"/>
          </p:nvPr>
        </p:nvSpPr>
        <p:spPr>
          <a:xfrm>
            <a:off x="10067975" y="7914917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28"/>
          <p:cNvSpPr txBox="1"/>
          <p:nvPr>
            <p:ph idx="11" type="ftr"/>
          </p:nvPr>
        </p:nvSpPr>
        <p:spPr>
          <a:xfrm>
            <a:off x="907095" y="7914918"/>
            <a:ext cx="916088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8"/>
          <p:cNvSpPr txBox="1"/>
          <p:nvPr>
            <p:ph idx="12" type="sldNum"/>
          </p:nvPr>
        </p:nvSpPr>
        <p:spPr>
          <a:xfrm>
            <a:off x="14305941" y="6279901"/>
            <a:ext cx="1538868" cy="14543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7747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69" name="Google Shape;169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2626987"/>
            <a:ext cx="13917083" cy="428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70" name="Google Shape;17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14436" y="2628312"/>
            <a:ext cx="2137329" cy="19236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9"/>
          <p:cNvSpPr/>
          <p:nvPr/>
        </p:nvSpPr>
        <p:spPr>
          <a:xfrm>
            <a:off x="0" y="812800"/>
            <a:ext cx="13917083" cy="182426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9"/>
          <p:cNvSpPr/>
          <p:nvPr/>
        </p:nvSpPr>
        <p:spPr>
          <a:xfrm>
            <a:off x="14114437" y="812800"/>
            <a:ext cx="2137329" cy="1824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9"/>
          <p:cNvSpPr txBox="1"/>
          <p:nvPr>
            <p:ph type="title"/>
          </p:nvPr>
        </p:nvSpPr>
        <p:spPr>
          <a:xfrm>
            <a:off x="892296" y="1004304"/>
            <a:ext cx="12833280" cy="1441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9"/>
          <p:cNvSpPr txBox="1"/>
          <p:nvPr>
            <p:ph idx="1" type="body"/>
          </p:nvPr>
        </p:nvSpPr>
        <p:spPr>
          <a:xfrm>
            <a:off x="881261" y="3115831"/>
            <a:ext cx="409337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b="0" sz="3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667"/>
              <a:buNone/>
              <a:defRPr b="1" sz="2667"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b="1" sz="2133"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b="1" sz="2133"/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b="1" sz="2133"/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b="1" sz="2133"/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b="1" sz="2133"/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b="1" sz="2133"/>
            </a:lvl9pPr>
          </a:lstStyle>
          <a:p/>
        </p:txBody>
      </p:sp>
      <p:sp>
        <p:nvSpPr>
          <p:cNvPr id="175" name="Google Shape;175;p29"/>
          <p:cNvSpPr txBox="1"/>
          <p:nvPr>
            <p:ph idx="2" type="body"/>
          </p:nvPr>
        </p:nvSpPr>
        <p:spPr>
          <a:xfrm>
            <a:off x="907096" y="4030231"/>
            <a:ext cx="4066269" cy="3884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867"/>
              <a:buNone/>
              <a:defRPr sz="1867"/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3"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76" name="Google Shape;176;p29"/>
          <p:cNvSpPr txBox="1"/>
          <p:nvPr>
            <p:ph idx="3" type="body"/>
          </p:nvPr>
        </p:nvSpPr>
        <p:spPr>
          <a:xfrm>
            <a:off x="5274700" y="3115831"/>
            <a:ext cx="4084320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b="0" sz="3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667"/>
              <a:buNone/>
              <a:defRPr b="1" sz="2667"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b="1" sz="2133"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b="1" sz="2133"/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b="1" sz="2133"/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b="1" sz="2133"/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b="1" sz="2133"/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b="1" sz="2133"/>
            </a:lvl9pPr>
          </a:lstStyle>
          <a:p/>
        </p:txBody>
      </p:sp>
      <p:sp>
        <p:nvSpPr>
          <p:cNvPr id="177" name="Google Shape;177;p29"/>
          <p:cNvSpPr txBox="1"/>
          <p:nvPr>
            <p:ph idx="4" type="body"/>
          </p:nvPr>
        </p:nvSpPr>
        <p:spPr>
          <a:xfrm>
            <a:off x="5260627" y="4030231"/>
            <a:ext cx="4084320" cy="3884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867"/>
              <a:buNone/>
              <a:defRPr sz="1867"/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3"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78" name="Google Shape;178;p29"/>
          <p:cNvSpPr txBox="1"/>
          <p:nvPr>
            <p:ph idx="5" type="body"/>
          </p:nvPr>
        </p:nvSpPr>
        <p:spPr>
          <a:xfrm>
            <a:off x="9632209" y="3115831"/>
            <a:ext cx="4093367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b="0" sz="3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667"/>
              <a:buNone/>
              <a:defRPr b="1" sz="2667"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b="1" sz="2133"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b="1" sz="2133"/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b="1" sz="2133"/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b="1" sz="2133"/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b="1" sz="2133"/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b="1" sz="2133"/>
            </a:lvl9pPr>
          </a:lstStyle>
          <a:p/>
        </p:txBody>
      </p:sp>
      <p:sp>
        <p:nvSpPr>
          <p:cNvPr id="179" name="Google Shape;179;p29"/>
          <p:cNvSpPr txBox="1"/>
          <p:nvPr>
            <p:ph idx="6" type="body"/>
          </p:nvPr>
        </p:nvSpPr>
        <p:spPr>
          <a:xfrm>
            <a:off x="9632209" y="4030231"/>
            <a:ext cx="4093367" cy="3884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867"/>
              <a:buNone/>
              <a:defRPr sz="1867"/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3"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0" name="Google Shape;180;p29"/>
          <p:cNvSpPr txBox="1"/>
          <p:nvPr>
            <p:ph idx="10" type="dt"/>
          </p:nvPr>
        </p:nvSpPr>
        <p:spPr>
          <a:xfrm>
            <a:off x="10067975" y="7914917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29"/>
          <p:cNvSpPr txBox="1"/>
          <p:nvPr>
            <p:ph idx="11" type="ftr"/>
          </p:nvPr>
        </p:nvSpPr>
        <p:spPr>
          <a:xfrm>
            <a:off x="907095" y="7914918"/>
            <a:ext cx="916088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29"/>
          <p:cNvSpPr txBox="1"/>
          <p:nvPr>
            <p:ph idx="12" type="sldNum"/>
          </p:nvPr>
        </p:nvSpPr>
        <p:spPr>
          <a:xfrm>
            <a:off x="14305941" y="1004304"/>
            <a:ext cx="1538868" cy="14543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7747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84" name="Google Shape;184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2626987"/>
            <a:ext cx="13917083" cy="428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85" name="Google Shape;18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14436" y="2628312"/>
            <a:ext cx="2137329" cy="19236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0"/>
          <p:cNvSpPr/>
          <p:nvPr/>
        </p:nvSpPr>
        <p:spPr>
          <a:xfrm>
            <a:off x="0" y="812800"/>
            <a:ext cx="13917083" cy="182426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0"/>
          <p:cNvSpPr/>
          <p:nvPr/>
        </p:nvSpPr>
        <p:spPr>
          <a:xfrm>
            <a:off x="14114437" y="812800"/>
            <a:ext cx="2137329" cy="1824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0"/>
          <p:cNvSpPr txBox="1"/>
          <p:nvPr>
            <p:ph type="title"/>
          </p:nvPr>
        </p:nvSpPr>
        <p:spPr>
          <a:xfrm>
            <a:off x="907096" y="1004304"/>
            <a:ext cx="12818480" cy="1441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30"/>
          <p:cNvSpPr txBox="1"/>
          <p:nvPr>
            <p:ph idx="1" type="body"/>
          </p:nvPr>
        </p:nvSpPr>
        <p:spPr>
          <a:xfrm>
            <a:off x="907091" y="5730004"/>
            <a:ext cx="4066273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b="0" sz="3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667"/>
              <a:buNone/>
              <a:defRPr b="1" sz="2667"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b="1" sz="2133"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b="1" sz="2133"/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b="1" sz="2133"/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b="1" sz="2133"/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b="1" sz="2133"/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b="1" sz="2133"/>
            </a:lvl9pPr>
          </a:lstStyle>
          <a:p/>
        </p:txBody>
      </p:sp>
      <p:sp>
        <p:nvSpPr>
          <p:cNvPr id="190" name="Google Shape;190;p30"/>
          <p:cNvSpPr/>
          <p:nvPr>
            <p:ph idx="2" type="pic"/>
          </p:nvPr>
        </p:nvSpPr>
        <p:spPr>
          <a:xfrm>
            <a:off x="907091" y="3115831"/>
            <a:ext cx="4066273" cy="2032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91" name="Google Shape;191;p30"/>
          <p:cNvSpPr txBox="1"/>
          <p:nvPr>
            <p:ph idx="3" type="body"/>
          </p:nvPr>
        </p:nvSpPr>
        <p:spPr>
          <a:xfrm>
            <a:off x="907091" y="6498353"/>
            <a:ext cx="4066273" cy="1416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867"/>
              <a:buNone/>
              <a:defRPr sz="1867"/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3"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92" name="Google Shape;192;p30"/>
          <p:cNvSpPr txBox="1"/>
          <p:nvPr>
            <p:ph idx="4" type="body"/>
          </p:nvPr>
        </p:nvSpPr>
        <p:spPr>
          <a:xfrm>
            <a:off x="5260628" y="5730004"/>
            <a:ext cx="4084320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b="0" sz="3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667"/>
              <a:buNone/>
              <a:defRPr b="1" sz="2667"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b="1" sz="2133"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b="1" sz="2133"/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b="1" sz="2133"/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b="1" sz="2133"/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b="1" sz="2133"/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b="1" sz="2133"/>
            </a:lvl9pPr>
          </a:lstStyle>
          <a:p/>
        </p:txBody>
      </p:sp>
      <p:sp>
        <p:nvSpPr>
          <p:cNvPr id="193" name="Google Shape;193;p30"/>
          <p:cNvSpPr/>
          <p:nvPr>
            <p:ph idx="5" type="pic"/>
          </p:nvPr>
        </p:nvSpPr>
        <p:spPr>
          <a:xfrm>
            <a:off x="5260627" y="3115831"/>
            <a:ext cx="4084320" cy="2032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94" name="Google Shape;194;p30"/>
          <p:cNvSpPr txBox="1"/>
          <p:nvPr>
            <p:ph idx="6" type="body"/>
          </p:nvPr>
        </p:nvSpPr>
        <p:spPr>
          <a:xfrm>
            <a:off x="5258824" y="6498352"/>
            <a:ext cx="4089729" cy="1416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867"/>
              <a:buNone/>
              <a:defRPr sz="1867"/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3"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95" name="Google Shape;195;p30"/>
          <p:cNvSpPr txBox="1"/>
          <p:nvPr>
            <p:ph idx="7" type="body"/>
          </p:nvPr>
        </p:nvSpPr>
        <p:spPr>
          <a:xfrm>
            <a:off x="9640905" y="5730004"/>
            <a:ext cx="4084673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b="0" sz="3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667"/>
              <a:buNone/>
              <a:defRPr b="1" sz="2667"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b="1" sz="2133"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b="1" sz="2133"/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b="1" sz="2133"/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b="1" sz="2133"/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b="1" sz="2133"/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b="1" sz="2133"/>
            </a:lvl9pPr>
          </a:lstStyle>
          <a:p/>
        </p:txBody>
      </p:sp>
      <p:sp>
        <p:nvSpPr>
          <p:cNvPr id="196" name="Google Shape;196;p30"/>
          <p:cNvSpPr/>
          <p:nvPr>
            <p:ph idx="8" type="pic"/>
          </p:nvPr>
        </p:nvSpPr>
        <p:spPr>
          <a:xfrm>
            <a:off x="9640904" y="3115831"/>
            <a:ext cx="4084673" cy="2032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97" name="Google Shape;197;p30"/>
          <p:cNvSpPr txBox="1"/>
          <p:nvPr>
            <p:ph idx="9" type="body"/>
          </p:nvPr>
        </p:nvSpPr>
        <p:spPr>
          <a:xfrm>
            <a:off x="9640738" y="6498349"/>
            <a:ext cx="4090084" cy="1416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867"/>
              <a:buNone/>
              <a:defRPr sz="1867"/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3"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98" name="Google Shape;198;p30"/>
          <p:cNvSpPr txBox="1"/>
          <p:nvPr>
            <p:ph idx="10" type="dt"/>
          </p:nvPr>
        </p:nvSpPr>
        <p:spPr>
          <a:xfrm>
            <a:off x="10067975" y="7914917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30"/>
          <p:cNvSpPr txBox="1"/>
          <p:nvPr>
            <p:ph idx="11" type="ftr"/>
          </p:nvPr>
        </p:nvSpPr>
        <p:spPr>
          <a:xfrm>
            <a:off x="907095" y="7914918"/>
            <a:ext cx="916088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30"/>
          <p:cNvSpPr txBox="1"/>
          <p:nvPr>
            <p:ph idx="12" type="sldNum"/>
          </p:nvPr>
        </p:nvSpPr>
        <p:spPr>
          <a:xfrm>
            <a:off x="14305941" y="1004304"/>
            <a:ext cx="1538868" cy="14543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7747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202" name="Google Shape;202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2626987"/>
            <a:ext cx="13917083" cy="428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203" name="Google Shape;20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14436" y="2628312"/>
            <a:ext cx="2137329" cy="19236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1"/>
          <p:cNvSpPr/>
          <p:nvPr/>
        </p:nvSpPr>
        <p:spPr>
          <a:xfrm>
            <a:off x="0" y="812800"/>
            <a:ext cx="13917083" cy="182426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31"/>
          <p:cNvSpPr/>
          <p:nvPr/>
        </p:nvSpPr>
        <p:spPr>
          <a:xfrm>
            <a:off x="14114437" y="812800"/>
            <a:ext cx="2137329" cy="1824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31"/>
          <p:cNvSpPr txBox="1"/>
          <p:nvPr>
            <p:ph type="title"/>
          </p:nvPr>
        </p:nvSpPr>
        <p:spPr>
          <a:xfrm>
            <a:off x="907095" y="1004304"/>
            <a:ext cx="12818481" cy="1441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rebuchet M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31"/>
          <p:cNvSpPr txBox="1"/>
          <p:nvPr>
            <p:ph idx="1" type="body"/>
          </p:nvPr>
        </p:nvSpPr>
        <p:spPr>
          <a:xfrm rot="5400000">
            <a:off x="4916791" y="-893865"/>
            <a:ext cx="4799088" cy="12818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" name="Google Shape;208;p31"/>
          <p:cNvSpPr txBox="1"/>
          <p:nvPr>
            <p:ph idx="10" type="dt"/>
          </p:nvPr>
        </p:nvSpPr>
        <p:spPr>
          <a:xfrm>
            <a:off x="10067975" y="7914917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31"/>
          <p:cNvSpPr txBox="1"/>
          <p:nvPr>
            <p:ph idx="11" type="ftr"/>
          </p:nvPr>
        </p:nvSpPr>
        <p:spPr>
          <a:xfrm>
            <a:off x="907095" y="7914918"/>
            <a:ext cx="916088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31"/>
          <p:cNvSpPr txBox="1"/>
          <p:nvPr>
            <p:ph idx="12" type="sldNum"/>
          </p:nvPr>
        </p:nvSpPr>
        <p:spPr>
          <a:xfrm>
            <a:off x="14305941" y="1004304"/>
            <a:ext cx="1538868" cy="14543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7747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/>
          <p:nvPr/>
        </p:nvSpPr>
        <p:spPr>
          <a:xfrm rot="5400000">
            <a:off x="10821610" y="2492527"/>
            <a:ext cx="6809317" cy="182426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2"/>
          <p:cNvSpPr/>
          <p:nvPr/>
        </p:nvSpPr>
        <p:spPr>
          <a:xfrm rot="5400000">
            <a:off x="13157604" y="7163204"/>
            <a:ext cx="2137329" cy="1824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2"/>
          <p:cNvSpPr txBox="1"/>
          <p:nvPr>
            <p:ph type="title"/>
          </p:nvPr>
        </p:nvSpPr>
        <p:spPr>
          <a:xfrm rot="5400000">
            <a:off x="11319003" y="2999435"/>
            <a:ext cx="5805013" cy="14317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32"/>
          <p:cNvSpPr txBox="1"/>
          <p:nvPr>
            <p:ph idx="1" type="body"/>
          </p:nvPr>
        </p:nvSpPr>
        <p:spPr>
          <a:xfrm rot="5400000">
            <a:off x="3269372" y="-1549479"/>
            <a:ext cx="7102119" cy="11826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32"/>
          <p:cNvSpPr txBox="1"/>
          <p:nvPr>
            <p:ph idx="10" type="dt"/>
          </p:nvPr>
        </p:nvSpPr>
        <p:spPr>
          <a:xfrm>
            <a:off x="9076168" y="7914917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32"/>
          <p:cNvSpPr txBox="1"/>
          <p:nvPr>
            <p:ph idx="11" type="ftr"/>
          </p:nvPr>
        </p:nvSpPr>
        <p:spPr>
          <a:xfrm>
            <a:off x="907095" y="7914918"/>
            <a:ext cx="8169073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32"/>
          <p:cNvSpPr txBox="1"/>
          <p:nvPr>
            <p:ph idx="12" type="sldNum"/>
          </p:nvPr>
        </p:nvSpPr>
        <p:spPr>
          <a:xfrm>
            <a:off x="13463401" y="7198178"/>
            <a:ext cx="1538868" cy="1454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77470" marR="0" algn="ctr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77470" marR="0" algn="ctr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77470" marR="0" algn="ctr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77470" marR="0" algn="ctr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77470" marR="0" algn="ctr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77470" marR="0" algn="ctr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77470" marR="0" algn="ctr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77470" marR="0" algn="ctr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77470" marR="0" algn="ctr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7747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34" name="Google Shape;34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2626987"/>
            <a:ext cx="13917083" cy="428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35" name="Google Shape;3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14436" y="2628312"/>
            <a:ext cx="2137329" cy="19236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7"/>
          <p:cNvSpPr/>
          <p:nvPr/>
        </p:nvSpPr>
        <p:spPr>
          <a:xfrm>
            <a:off x="0" y="812800"/>
            <a:ext cx="13917083" cy="182426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17"/>
          <p:cNvSpPr/>
          <p:nvPr/>
        </p:nvSpPr>
        <p:spPr>
          <a:xfrm>
            <a:off x="14114437" y="812800"/>
            <a:ext cx="2137329" cy="1824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17"/>
          <p:cNvSpPr txBox="1"/>
          <p:nvPr>
            <p:ph type="title"/>
          </p:nvPr>
        </p:nvSpPr>
        <p:spPr>
          <a:xfrm>
            <a:off x="907095" y="1004304"/>
            <a:ext cx="12818481" cy="1441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" type="body"/>
          </p:nvPr>
        </p:nvSpPr>
        <p:spPr>
          <a:xfrm>
            <a:off x="907095" y="3115831"/>
            <a:ext cx="12818481" cy="4799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10" type="dt"/>
          </p:nvPr>
        </p:nvSpPr>
        <p:spPr>
          <a:xfrm>
            <a:off x="10067975" y="7914917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7"/>
          <p:cNvSpPr txBox="1"/>
          <p:nvPr>
            <p:ph idx="11" type="ftr"/>
          </p:nvPr>
        </p:nvSpPr>
        <p:spPr>
          <a:xfrm>
            <a:off x="907095" y="7914918"/>
            <a:ext cx="916088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2" type="sldNum"/>
          </p:nvPr>
        </p:nvSpPr>
        <p:spPr>
          <a:xfrm>
            <a:off x="14305941" y="1004304"/>
            <a:ext cx="1538868" cy="14543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7747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44" name="Google Shape;44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" y="5657135"/>
            <a:ext cx="11957445" cy="3679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45" name="Google Shape;4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48955" y="5658460"/>
            <a:ext cx="4102811" cy="36925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5"/>
          <p:cNvSpPr/>
          <p:nvPr/>
        </p:nvSpPr>
        <p:spPr>
          <a:xfrm>
            <a:off x="1" y="3453437"/>
            <a:ext cx="11957447" cy="2213776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15"/>
          <p:cNvSpPr/>
          <p:nvPr/>
        </p:nvSpPr>
        <p:spPr>
          <a:xfrm>
            <a:off x="12148954" y="3453437"/>
            <a:ext cx="4102812" cy="22137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5"/>
          <p:cNvSpPr txBox="1"/>
          <p:nvPr>
            <p:ph type="ctrTitle"/>
          </p:nvPr>
        </p:nvSpPr>
        <p:spPr>
          <a:xfrm>
            <a:off x="907096" y="3644945"/>
            <a:ext cx="10858845" cy="1830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rebuchet MS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" type="subTitle"/>
          </p:nvPr>
        </p:nvSpPr>
        <p:spPr>
          <a:xfrm>
            <a:off x="907096" y="5858720"/>
            <a:ext cx="10858845" cy="149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2667"/>
              <a:buNone/>
              <a:defRPr sz="2667"/>
            </a:lvl1pPr>
            <a:lvl2pPr lvl="1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667"/>
              <a:buNone/>
              <a:defRPr sz="2667"/>
            </a:lvl2pPr>
            <a:lvl3pPr lvl="2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4pPr>
            <a:lvl5pPr lvl="4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5pPr>
            <a:lvl6pPr lvl="5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6pPr>
            <a:lvl7pPr lvl="6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7pPr>
            <a:lvl8pPr lvl="7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8pPr>
            <a:lvl9pPr lvl="8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9pPr>
          </a:lstStyle>
          <a:p/>
        </p:txBody>
      </p:sp>
      <p:sp>
        <p:nvSpPr>
          <p:cNvPr id="50" name="Google Shape;50;p15"/>
          <p:cNvSpPr txBox="1"/>
          <p:nvPr>
            <p:ph idx="10" type="dt"/>
          </p:nvPr>
        </p:nvSpPr>
        <p:spPr>
          <a:xfrm>
            <a:off x="10067975" y="7914917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1" type="ftr"/>
          </p:nvPr>
        </p:nvSpPr>
        <p:spPr>
          <a:xfrm>
            <a:off x="907095" y="7914918"/>
            <a:ext cx="916088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2" type="sldNum"/>
          </p:nvPr>
        </p:nvSpPr>
        <p:spPr>
          <a:xfrm>
            <a:off x="12340462" y="3667116"/>
            <a:ext cx="1562517" cy="18085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7747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54" name="Google Shape;5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" y="5449209"/>
            <a:ext cx="13917083" cy="428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55" name="Google Shape;5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14433" y="5450535"/>
            <a:ext cx="2137329" cy="19236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8"/>
          <p:cNvSpPr/>
          <p:nvPr/>
        </p:nvSpPr>
        <p:spPr>
          <a:xfrm>
            <a:off x="-3" y="3635023"/>
            <a:ext cx="13917083" cy="182426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8"/>
          <p:cNvSpPr/>
          <p:nvPr/>
        </p:nvSpPr>
        <p:spPr>
          <a:xfrm>
            <a:off x="14114434" y="3635023"/>
            <a:ext cx="2137329" cy="1824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8"/>
          <p:cNvSpPr txBox="1"/>
          <p:nvPr>
            <p:ph type="title"/>
          </p:nvPr>
        </p:nvSpPr>
        <p:spPr>
          <a:xfrm>
            <a:off x="907096" y="3826527"/>
            <a:ext cx="12818480" cy="1454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rebuchet MS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" type="body"/>
          </p:nvPr>
        </p:nvSpPr>
        <p:spPr>
          <a:xfrm>
            <a:off x="907096" y="5642895"/>
            <a:ext cx="12818480" cy="2272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2667"/>
              <a:buNone/>
              <a:defRPr sz="2667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667"/>
              <a:buNone/>
              <a:defRPr sz="2667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18"/>
          <p:cNvSpPr txBox="1"/>
          <p:nvPr>
            <p:ph idx="10" type="dt"/>
          </p:nvPr>
        </p:nvSpPr>
        <p:spPr>
          <a:xfrm>
            <a:off x="10067975" y="7914917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8"/>
          <p:cNvSpPr txBox="1"/>
          <p:nvPr>
            <p:ph idx="11" type="ftr"/>
          </p:nvPr>
        </p:nvSpPr>
        <p:spPr>
          <a:xfrm>
            <a:off x="907095" y="7914918"/>
            <a:ext cx="916088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8"/>
          <p:cNvSpPr txBox="1"/>
          <p:nvPr>
            <p:ph idx="12" type="sldNum"/>
          </p:nvPr>
        </p:nvSpPr>
        <p:spPr>
          <a:xfrm>
            <a:off x="14305941" y="3826528"/>
            <a:ext cx="1538868" cy="14543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7747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64" name="Google Shape;64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2626987"/>
            <a:ext cx="13917083" cy="428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65" name="Google Shape;6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14436" y="2628312"/>
            <a:ext cx="2137329" cy="19236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9"/>
          <p:cNvSpPr/>
          <p:nvPr/>
        </p:nvSpPr>
        <p:spPr>
          <a:xfrm>
            <a:off x="0" y="812800"/>
            <a:ext cx="13917083" cy="182426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9"/>
          <p:cNvSpPr/>
          <p:nvPr/>
        </p:nvSpPr>
        <p:spPr>
          <a:xfrm>
            <a:off x="14114437" y="812800"/>
            <a:ext cx="2137329" cy="1824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9"/>
          <p:cNvSpPr txBox="1"/>
          <p:nvPr>
            <p:ph type="title"/>
          </p:nvPr>
        </p:nvSpPr>
        <p:spPr>
          <a:xfrm>
            <a:off x="907095" y="1004304"/>
            <a:ext cx="12818481" cy="1441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9"/>
          <p:cNvSpPr txBox="1"/>
          <p:nvPr>
            <p:ph idx="1" type="body"/>
          </p:nvPr>
        </p:nvSpPr>
        <p:spPr>
          <a:xfrm>
            <a:off x="907094" y="3115831"/>
            <a:ext cx="6264477" cy="4799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2" type="body"/>
          </p:nvPr>
        </p:nvSpPr>
        <p:spPr>
          <a:xfrm>
            <a:off x="7458831" y="3115831"/>
            <a:ext cx="6266744" cy="4799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10067975" y="7914917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907095" y="7914918"/>
            <a:ext cx="916088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14305941" y="1004304"/>
            <a:ext cx="1538868" cy="14543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7747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75" name="Google Shape;75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2626987"/>
            <a:ext cx="13917083" cy="428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76" name="Google Shape;7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14436" y="2628312"/>
            <a:ext cx="2137329" cy="19236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0"/>
          <p:cNvSpPr/>
          <p:nvPr/>
        </p:nvSpPr>
        <p:spPr>
          <a:xfrm>
            <a:off x="0" y="812800"/>
            <a:ext cx="13917083" cy="182426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20"/>
          <p:cNvSpPr/>
          <p:nvPr/>
        </p:nvSpPr>
        <p:spPr>
          <a:xfrm>
            <a:off x="14114437" y="812800"/>
            <a:ext cx="2137329" cy="1824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20"/>
          <p:cNvSpPr txBox="1"/>
          <p:nvPr>
            <p:ph type="title"/>
          </p:nvPr>
        </p:nvSpPr>
        <p:spPr>
          <a:xfrm>
            <a:off x="907093" y="1004306"/>
            <a:ext cx="12818484" cy="1441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" type="body"/>
          </p:nvPr>
        </p:nvSpPr>
        <p:spPr>
          <a:xfrm>
            <a:off x="1208467" y="3115831"/>
            <a:ext cx="5963103" cy="924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b="1" sz="3200"/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667"/>
              <a:buNone/>
              <a:defRPr b="1" sz="2667"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b="1" sz="2133"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b="1" sz="2133"/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b="1" sz="2133"/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b="1" sz="2133"/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b="1" sz="2133"/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b="1" sz="2133"/>
            </a:lvl9pPr>
          </a:lstStyle>
          <a:p/>
        </p:txBody>
      </p:sp>
      <p:sp>
        <p:nvSpPr>
          <p:cNvPr id="81" name="Google Shape;81;p20"/>
          <p:cNvSpPr txBox="1"/>
          <p:nvPr>
            <p:ph idx="2" type="body"/>
          </p:nvPr>
        </p:nvSpPr>
        <p:spPr>
          <a:xfrm>
            <a:off x="907097" y="4040012"/>
            <a:ext cx="6264473" cy="3874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3" type="body"/>
          </p:nvPr>
        </p:nvSpPr>
        <p:spPr>
          <a:xfrm>
            <a:off x="7760205" y="3115831"/>
            <a:ext cx="5965371" cy="9227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b="1" sz="3200"/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667"/>
              <a:buNone/>
              <a:defRPr b="1" sz="2667"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b="1" sz="2133"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b="1" sz="2133"/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b="1" sz="2133"/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b="1" sz="2133"/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b="1" sz="2133"/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b="1" sz="2133"/>
            </a:lvl9pPr>
          </a:lstStyle>
          <a:p/>
        </p:txBody>
      </p:sp>
      <p:sp>
        <p:nvSpPr>
          <p:cNvPr id="83" name="Google Shape;83;p20"/>
          <p:cNvSpPr txBox="1"/>
          <p:nvPr>
            <p:ph idx="4" type="body"/>
          </p:nvPr>
        </p:nvSpPr>
        <p:spPr>
          <a:xfrm>
            <a:off x="7458832" y="4040012"/>
            <a:ext cx="6266745" cy="3874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20"/>
          <p:cNvSpPr txBox="1"/>
          <p:nvPr>
            <p:ph idx="10" type="dt"/>
          </p:nvPr>
        </p:nvSpPr>
        <p:spPr>
          <a:xfrm>
            <a:off x="10067975" y="7914917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0"/>
          <p:cNvSpPr txBox="1"/>
          <p:nvPr>
            <p:ph idx="11" type="ftr"/>
          </p:nvPr>
        </p:nvSpPr>
        <p:spPr>
          <a:xfrm>
            <a:off x="907095" y="7914918"/>
            <a:ext cx="916088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12" type="sldNum"/>
          </p:nvPr>
        </p:nvSpPr>
        <p:spPr>
          <a:xfrm>
            <a:off x="14305941" y="1004304"/>
            <a:ext cx="1538868" cy="14543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7747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88" name="Google Shape;88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2626987"/>
            <a:ext cx="13917083" cy="428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89" name="Google Shape;8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14436" y="2628312"/>
            <a:ext cx="2137329" cy="19236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1"/>
          <p:cNvSpPr/>
          <p:nvPr/>
        </p:nvSpPr>
        <p:spPr>
          <a:xfrm>
            <a:off x="0" y="812800"/>
            <a:ext cx="13917083" cy="182426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1"/>
          <p:cNvSpPr/>
          <p:nvPr/>
        </p:nvSpPr>
        <p:spPr>
          <a:xfrm>
            <a:off x="14114437" y="812800"/>
            <a:ext cx="2137329" cy="1824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1"/>
          <p:cNvSpPr txBox="1"/>
          <p:nvPr>
            <p:ph type="title"/>
          </p:nvPr>
        </p:nvSpPr>
        <p:spPr>
          <a:xfrm>
            <a:off x="907095" y="1004304"/>
            <a:ext cx="12818481" cy="1441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0" type="dt"/>
          </p:nvPr>
        </p:nvSpPr>
        <p:spPr>
          <a:xfrm>
            <a:off x="10067975" y="7914917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1" type="ftr"/>
          </p:nvPr>
        </p:nvSpPr>
        <p:spPr>
          <a:xfrm>
            <a:off x="907095" y="7914918"/>
            <a:ext cx="916088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14305941" y="1004304"/>
            <a:ext cx="1538868" cy="14543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7747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Short.png" id="97" name="Google Shape;9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114436" y="2628312"/>
            <a:ext cx="2137329" cy="19236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2"/>
          <p:cNvSpPr/>
          <p:nvPr/>
        </p:nvSpPr>
        <p:spPr>
          <a:xfrm>
            <a:off x="14114437" y="812800"/>
            <a:ext cx="2137329" cy="1824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2"/>
          <p:cNvSpPr txBox="1"/>
          <p:nvPr>
            <p:ph idx="10" type="dt"/>
          </p:nvPr>
        </p:nvSpPr>
        <p:spPr>
          <a:xfrm>
            <a:off x="10067975" y="7914917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2"/>
          <p:cNvSpPr txBox="1"/>
          <p:nvPr>
            <p:ph idx="11" type="ftr"/>
          </p:nvPr>
        </p:nvSpPr>
        <p:spPr>
          <a:xfrm>
            <a:off x="907095" y="7914918"/>
            <a:ext cx="916088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12" type="sldNum"/>
          </p:nvPr>
        </p:nvSpPr>
        <p:spPr>
          <a:xfrm>
            <a:off x="14305941" y="1004304"/>
            <a:ext cx="1538868" cy="14543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7747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03" name="Google Shape;103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2626987"/>
            <a:ext cx="13917083" cy="428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04" name="Google Shape;10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14436" y="2628312"/>
            <a:ext cx="2137329" cy="19236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3"/>
          <p:cNvSpPr/>
          <p:nvPr/>
        </p:nvSpPr>
        <p:spPr>
          <a:xfrm>
            <a:off x="0" y="812800"/>
            <a:ext cx="13917083" cy="182426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3"/>
          <p:cNvSpPr/>
          <p:nvPr/>
        </p:nvSpPr>
        <p:spPr>
          <a:xfrm>
            <a:off x="14114437" y="812800"/>
            <a:ext cx="2137329" cy="1824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3"/>
          <p:cNvSpPr txBox="1"/>
          <p:nvPr>
            <p:ph type="title"/>
          </p:nvPr>
        </p:nvSpPr>
        <p:spPr>
          <a:xfrm>
            <a:off x="907095" y="1004303"/>
            <a:ext cx="12818479" cy="1441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rebuchet MS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3"/>
          <p:cNvSpPr txBox="1"/>
          <p:nvPr>
            <p:ph idx="1" type="body"/>
          </p:nvPr>
        </p:nvSpPr>
        <p:spPr>
          <a:xfrm>
            <a:off x="6247795" y="3115831"/>
            <a:ext cx="7477781" cy="4799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23"/>
          <p:cNvSpPr txBox="1"/>
          <p:nvPr>
            <p:ph idx="2" type="body"/>
          </p:nvPr>
        </p:nvSpPr>
        <p:spPr>
          <a:xfrm>
            <a:off x="907096" y="3115830"/>
            <a:ext cx="5053437" cy="4799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/>
            </a:lvl1pPr>
            <a:lvl2pPr indent="-228600" lvl="1" marL="914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67"/>
              <a:buNone/>
              <a:defRPr sz="1867"/>
            </a:lvl2pPr>
            <a:lvl3pPr indent="-228600" lvl="2" marL="1371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3"/>
            </a:lvl4pPr>
            <a:lvl5pPr indent="-228600" lvl="4" marL="22860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3"/>
            </a:lvl5pPr>
            <a:lvl6pPr indent="-228600" lvl="5" marL="27432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3"/>
            </a:lvl6pPr>
            <a:lvl7pPr indent="-228600" lvl="6" marL="32004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3"/>
            </a:lvl7pPr>
            <a:lvl8pPr indent="-228600" lvl="7" marL="3657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3"/>
            </a:lvl8pPr>
            <a:lvl9pPr indent="-228600" lvl="8" marL="41148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3"/>
            </a:lvl9pPr>
          </a:lstStyle>
          <a:p/>
        </p:txBody>
      </p:sp>
      <p:sp>
        <p:nvSpPr>
          <p:cNvPr id="110" name="Google Shape;110;p23"/>
          <p:cNvSpPr txBox="1"/>
          <p:nvPr>
            <p:ph idx="10" type="dt"/>
          </p:nvPr>
        </p:nvSpPr>
        <p:spPr>
          <a:xfrm>
            <a:off x="10067975" y="7914917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3"/>
          <p:cNvSpPr txBox="1"/>
          <p:nvPr>
            <p:ph idx="11" type="ftr"/>
          </p:nvPr>
        </p:nvSpPr>
        <p:spPr>
          <a:xfrm>
            <a:off x="907095" y="7914918"/>
            <a:ext cx="916088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3"/>
          <p:cNvSpPr txBox="1"/>
          <p:nvPr>
            <p:ph idx="12" type="sldNum"/>
          </p:nvPr>
        </p:nvSpPr>
        <p:spPr>
          <a:xfrm>
            <a:off x="14305941" y="1004304"/>
            <a:ext cx="1538868" cy="14543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77470" algn="l">
              <a:lnSpc>
                <a:spcPct val="116785"/>
              </a:lnSpc>
              <a:spcBef>
                <a:spcPts val="0"/>
              </a:spcBef>
              <a:buNone/>
              <a:defRPr sz="1400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7747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3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50000">
              <a:srgbClr val="FEFFFF"/>
            </a:gs>
            <a:gs pos="100000">
              <a:srgbClr val="918888"/>
            </a:gs>
          </a:gsLst>
          <a:lin ang="252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shOverlay-FullResolve.png" id="10" name="Google Shape;10;p14"/>
          <p:cNvPicPr preferRelativeResize="0"/>
          <p:nvPr/>
        </p:nvPicPr>
        <p:blipFill rotWithShape="1">
          <a:blip r:embed="rId1">
            <a:alphaModFix amt="10000"/>
          </a:blip>
          <a:srcRect b="0" l="0" r="0" t="0"/>
          <a:stretch/>
        </p:blipFill>
        <p:spPr>
          <a:xfrm>
            <a:off x="0" y="0"/>
            <a:ext cx="16256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4"/>
          <p:cNvSpPr txBox="1"/>
          <p:nvPr>
            <p:ph type="title"/>
          </p:nvPr>
        </p:nvSpPr>
        <p:spPr>
          <a:xfrm>
            <a:off x="907095" y="1004304"/>
            <a:ext cx="12818481" cy="1441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rebuchet MS"/>
              <a:buNone/>
              <a:defRPr b="0" i="0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4"/>
          <p:cNvSpPr txBox="1"/>
          <p:nvPr>
            <p:ph idx="1" type="body"/>
          </p:nvPr>
        </p:nvSpPr>
        <p:spPr>
          <a:xfrm>
            <a:off x="907095" y="3115831"/>
            <a:ext cx="12818481" cy="4799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97954" lvl="1" marL="914400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64045" lvl="3" marL="1828800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64045" lvl="4" marL="2286000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7154" lvl="5" marL="2743200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7154" lvl="6" marL="3200400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7154" lvl="7" marL="3657600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7154" lvl="8" marL="4114800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0" type="dt"/>
          </p:nvPr>
        </p:nvSpPr>
        <p:spPr>
          <a:xfrm>
            <a:off x="10067975" y="7914917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1" type="ftr"/>
          </p:nvPr>
        </p:nvSpPr>
        <p:spPr>
          <a:xfrm>
            <a:off x="907095" y="7914918"/>
            <a:ext cx="916088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" name="Google Shape;15;p14"/>
          <p:cNvSpPr txBox="1"/>
          <p:nvPr>
            <p:ph idx="12" type="sldNum"/>
          </p:nvPr>
        </p:nvSpPr>
        <p:spPr>
          <a:xfrm>
            <a:off x="14305941" y="1004304"/>
            <a:ext cx="1538868" cy="14543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77470" marR="0" rtl="0" algn="l">
              <a:lnSpc>
                <a:spcPct val="116785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77470" marR="0" rtl="0" algn="l">
              <a:lnSpc>
                <a:spcPct val="116785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77470" marR="0" rtl="0" algn="l">
              <a:lnSpc>
                <a:spcPct val="116785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77470" marR="0" rtl="0" algn="l">
              <a:lnSpc>
                <a:spcPct val="116785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77470" marR="0" rtl="0" algn="l">
              <a:lnSpc>
                <a:spcPct val="116785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77470" marR="0" rtl="0" algn="l">
              <a:lnSpc>
                <a:spcPct val="116785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77470" marR="0" rtl="0" algn="l">
              <a:lnSpc>
                <a:spcPct val="116785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77470" marR="0" rtl="0" algn="l">
              <a:lnSpc>
                <a:spcPct val="116785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77470" marR="0" rtl="0" algn="l">
              <a:lnSpc>
                <a:spcPct val="116785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7747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888888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78121"/>
            </a:gs>
            <a:gs pos="50000">
              <a:srgbClr val="D54006"/>
            </a:gs>
            <a:gs pos="100000">
              <a:srgbClr val="8C0000"/>
            </a:gs>
          </a:gsLst>
          <a:lin ang="252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shOverlay-FullResolve.png" id="27" name="Google Shape;27;p13"/>
          <p:cNvPicPr preferRelativeResize="0"/>
          <p:nvPr/>
        </p:nvPicPr>
        <p:blipFill rotWithShape="1">
          <a:blip r:embed="rId1">
            <a:alphaModFix amt="10000"/>
          </a:blip>
          <a:srcRect b="0" l="0" r="0" t="0"/>
          <a:stretch/>
        </p:blipFill>
        <p:spPr>
          <a:xfrm>
            <a:off x="0" y="0"/>
            <a:ext cx="16256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3"/>
          <p:cNvSpPr txBox="1"/>
          <p:nvPr>
            <p:ph type="title"/>
          </p:nvPr>
        </p:nvSpPr>
        <p:spPr>
          <a:xfrm>
            <a:off x="907095" y="1004304"/>
            <a:ext cx="12818481" cy="1441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rebuchet MS"/>
              <a:buNone/>
              <a:defRPr b="0" i="0" sz="4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907095" y="3115831"/>
            <a:ext cx="12818481" cy="4799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97954" lvl="1" marL="914400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64045" lvl="3" marL="1828800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64045" lvl="4" marL="2286000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7154" lvl="5" marL="2743200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Char char="•"/>
              <a:defRPr b="0" i="0" sz="1867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7154" lvl="6" marL="3200400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Char char="•"/>
              <a:defRPr b="0" i="0" sz="1867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7154" lvl="7" marL="3657600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Char char="•"/>
              <a:defRPr b="0" i="0" sz="1867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7154" lvl="8" marL="4114800" marR="0" rtl="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Char char="•"/>
              <a:defRPr b="0" i="0" sz="1867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0" name="Google Shape;30;p13"/>
          <p:cNvSpPr txBox="1"/>
          <p:nvPr>
            <p:ph idx="10" type="dt"/>
          </p:nvPr>
        </p:nvSpPr>
        <p:spPr>
          <a:xfrm>
            <a:off x="10067975" y="7914917"/>
            <a:ext cx="365760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1" name="Google Shape;31;p13"/>
          <p:cNvSpPr txBox="1"/>
          <p:nvPr>
            <p:ph idx="11" type="ftr"/>
          </p:nvPr>
        </p:nvSpPr>
        <p:spPr>
          <a:xfrm>
            <a:off x="907095" y="7914918"/>
            <a:ext cx="916088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14305941" y="1004304"/>
            <a:ext cx="1538868" cy="14543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77470" marR="0" rtl="0" algn="l">
              <a:lnSpc>
                <a:spcPct val="116785"/>
              </a:lnSpc>
              <a:spcBef>
                <a:spcPts val="0"/>
              </a:spcBef>
              <a:buNone/>
              <a:defRPr b="0" sz="1400" u="none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77470" marR="0" rtl="0" algn="l">
              <a:lnSpc>
                <a:spcPct val="116785"/>
              </a:lnSpc>
              <a:spcBef>
                <a:spcPts val="0"/>
              </a:spcBef>
              <a:buNone/>
              <a:defRPr b="0" sz="1400" u="none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77470" marR="0" rtl="0" algn="l">
              <a:lnSpc>
                <a:spcPct val="116785"/>
              </a:lnSpc>
              <a:spcBef>
                <a:spcPts val="0"/>
              </a:spcBef>
              <a:buNone/>
              <a:defRPr b="0" sz="1400" u="none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77470" marR="0" rtl="0" algn="l">
              <a:lnSpc>
                <a:spcPct val="116785"/>
              </a:lnSpc>
              <a:spcBef>
                <a:spcPts val="0"/>
              </a:spcBef>
              <a:buNone/>
              <a:defRPr b="0" sz="1400" u="none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77470" marR="0" rtl="0" algn="l">
              <a:lnSpc>
                <a:spcPct val="116785"/>
              </a:lnSpc>
              <a:spcBef>
                <a:spcPts val="0"/>
              </a:spcBef>
              <a:buNone/>
              <a:defRPr b="0" sz="1400" u="none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77470" marR="0" rtl="0" algn="l">
              <a:lnSpc>
                <a:spcPct val="116785"/>
              </a:lnSpc>
              <a:spcBef>
                <a:spcPts val="0"/>
              </a:spcBef>
              <a:buNone/>
              <a:defRPr b="0" sz="1400" u="none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77470" marR="0" rtl="0" algn="l">
              <a:lnSpc>
                <a:spcPct val="116785"/>
              </a:lnSpc>
              <a:spcBef>
                <a:spcPts val="0"/>
              </a:spcBef>
              <a:buNone/>
              <a:defRPr b="0" sz="1400" u="none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77470" marR="0" rtl="0" algn="l">
              <a:lnSpc>
                <a:spcPct val="116785"/>
              </a:lnSpc>
              <a:spcBef>
                <a:spcPts val="0"/>
              </a:spcBef>
              <a:buNone/>
              <a:defRPr b="0" sz="1400" u="none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77470" marR="0" rtl="0" algn="l">
              <a:lnSpc>
                <a:spcPct val="116785"/>
              </a:lnSpc>
              <a:spcBef>
                <a:spcPts val="0"/>
              </a:spcBef>
              <a:buNone/>
              <a:defRPr b="0" sz="1400" u="none">
                <a:solidFill>
                  <a:srgbClr val="72727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7747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2.png"/><Relationship Id="rId7" Type="http://schemas.openxmlformats.org/officeDocument/2006/relationships/image" Target="../media/image2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gurriesracing.com/" TargetMode="External"/><Relationship Id="rId4" Type="http://schemas.openxmlformats.org/officeDocument/2006/relationships/hyperlink" Target="https://www.instagram.com/gurries_racing/?hl=en" TargetMode="External"/><Relationship Id="rId5" Type="http://schemas.openxmlformats.org/officeDocument/2006/relationships/hyperlink" Target="https://www.youtube.com/watch?v=rYQvW4uL4FI&amp;ab_channel=josedelarosa" TargetMode="External"/><Relationship Id="rId6" Type="http://schemas.openxmlformats.org/officeDocument/2006/relationships/hyperlink" Target="mailto:gurriesracing@gmail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jpg"/><Relationship Id="rId4" Type="http://schemas.openxmlformats.org/officeDocument/2006/relationships/image" Target="../media/image2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image" Target="../media/image10.png"/><Relationship Id="rId5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Relationship Id="rId4" Type="http://schemas.openxmlformats.org/officeDocument/2006/relationships/image" Target="../media/image20.png"/><Relationship Id="rId9" Type="http://schemas.openxmlformats.org/officeDocument/2006/relationships/image" Target="../media/image17.jpg"/><Relationship Id="rId5" Type="http://schemas.openxmlformats.org/officeDocument/2006/relationships/image" Target="../media/image22.jpg"/><Relationship Id="rId6" Type="http://schemas.openxmlformats.org/officeDocument/2006/relationships/image" Target="../media/image19.jpg"/><Relationship Id="rId7" Type="http://schemas.openxmlformats.org/officeDocument/2006/relationships/image" Target="../media/image16.png"/><Relationship Id="rId8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"/>
          <p:cNvSpPr/>
          <p:nvPr/>
        </p:nvSpPr>
        <p:spPr>
          <a:xfrm>
            <a:off x="0" y="0"/>
            <a:ext cx="16251765" cy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24" name="Google Shape;224;p1"/>
          <p:cNvPicPr preferRelativeResize="0"/>
          <p:nvPr/>
        </p:nvPicPr>
        <p:blipFill rotWithShape="1">
          <a:blip r:embed="rId3">
            <a:alphaModFix amt="10000"/>
          </a:blip>
          <a:srcRect b="0" l="0" r="0" t="0"/>
          <a:stretch/>
        </p:blipFill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  <a:ln>
            <a:noFill/>
          </a:ln>
        </p:spPr>
      </p:pic>
      <p:sp>
        <p:nvSpPr>
          <p:cNvPr id="225" name="Google Shape;225;p1"/>
          <p:cNvSpPr/>
          <p:nvPr/>
        </p:nvSpPr>
        <p:spPr>
          <a:xfrm>
            <a:off x="0" y="0"/>
            <a:ext cx="16256000" cy="60760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6" name="Google Shape;226;p1"/>
          <p:cNvSpPr/>
          <p:nvPr/>
        </p:nvSpPr>
        <p:spPr>
          <a:xfrm>
            <a:off x="0" y="6076476"/>
            <a:ext cx="11971561" cy="2213776"/>
          </a:xfrm>
          <a:prstGeom prst="rect">
            <a:avLst/>
          </a:prstGeom>
          <a:solidFill>
            <a:srgbClr val="0D0D0D">
              <a:alpha val="8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7" name="Google Shape;227;p1"/>
          <p:cNvSpPr txBox="1"/>
          <p:nvPr>
            <p:ph type="ctrTitle"/>
          </p:nvPr>
        </p:nvSpPr>
        <p:spPr>
          <a:xfrm>
            <a:off x="965200" y="6615669"/>
            <a:ext cx="10844638" cy="12536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</a:pPr>
            <a:r>
              <a:rPr b="1" lang="en-US" sz="7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Sponsorship Proposal</a:t>
            </a:r>
            <a:endParaRPr/>
          </a:p>
        </p:txBody>
      </p:sp>
      <p:pic>
        <p:nvPicPr>
          <p:cNvPr id="228" name="Google Shape;22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46334" y="853437"/>
            <a:ext cx="13355595" cy="4812188"/>
          </a:xfrm>
          <a:prstGeom prst="rect">
            <a:avLst/>
          </a:prstGeom>
          <a:noFill/>
          <a:ln>
            <a:noFill/>
          </a:ln>
          <a:effectLst>
            <a:outerShdw blurRad="76200" rotWithShape="0" algn="tl" dir="5040000" dist="63500">
              <a:srgbClr val="000000">
                <a:alpha val="40784"/>
              </a:srgbClr>
            </a:outerShdw>
          </a:effectLst>
        </p:spPr>
      </p:pic>
      <p:sp>
        <p:nvSpPr>
          <p:cNvPr id="229" name="Google Shape;229;p1"/>
          <p:cNvSpPr/>
          <p:nvPr/>
        </p:nvSpPr>
        <p:spPr>
          <a:xfrm>
            <a:off x="12163068" y="6076476"/>
            <a:ext cx="4102812" cy="22137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0" name="Google Shape;230;p1"/>
          <p:cNvSpPr/>
          <p:nvPr/>
        </p:nvSpPr>
        <p:spPr>
          <a:xfrm>
            <a:off x="14114" y="8280173"/>
            <a:ext cx="11957447" cy="36792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1" name="Google Shape;231;p1"/>
          <p:cNvSpPr/>
          <p:nvPr/>
        </p:nvSpPr>
        <p:spPr>
          <a:xfrm>
            <a:off x="12163068" y="8280173"/>
            <a:ext cx="4107046" cy="36792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A black vehicle on a dirt road&#10;&#10;Description automatically generated" id="232" name="Google Shape;232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395200" y="5383541"/>
            <a:ext cx="3649834" cy="27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0"/>
          <p:cNvSpPr txBox="1"/>
          <p:nvPr>
            <p:ph type="title"/>
          </p:nvPr>
        </p:nvSpPr>
        <p:spPr>
          <a:xfrm>
            <a:off x="907095" y="1004304"/>
            <a:ext cx="12818481" cy="1441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b="1" lang="en-US" sz="6000">
                <a:latin typeface="Arial"/>
                <a:ea typeface="Arial"/>
                <a:cs typeface="Arial"/>
                <a:sym typeface="Arial"/>
              </a:rPr>
              <a:t>Marketing Opportunities</a:t>
            </a:r>
            <a:endParaRPr/>
          </a:p>
        </p:txBody>
      </p:sp>
      <p:grpSp>
        <p:nvGrpSpPr>
          <p:cNvPr id="305" name="Google Shape;305;p10"/>
          <p:cNvGrpSpPr/>
          <p:nvPr/>
        </p:nvGrpSpPr>
        <p:grpSpPr>
          <a:xfrm>
            <a:off x="52771" y="3953397"/>
            <a:ext cx="16150456" cy="3845346"/>
            <a:chOff x="1971" y="1667397"/>
            <a:chExt cx="16150456" cy="3845346"/>
          </a:xfrm>
        </p:grpSpPr>
        <p:sp>
          <p:nvSpPr>
            <p:cNvPr id="306" name="Google Shape;306;p10"/>
            <p:cNvSpPr/>
            <p:nvPr/>
          </p:nvSpPr>
          <p:spPr>
            <a:xfrm>
              <a:off x="1971" y="1667397"/>
              <a:ext cx="3845346" cy="3845346"/>
            </a:xfrm>
            <a:prstGeom prst="ellipse">
              <a:avLst/>
            </a:prstGeom>
            <a:solidFill>
              <a:srgbClr val="EF9413">
                <a:alpha val="49803"/>
              </a:srgbClr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0"/>
            <p:cNvSpPr txBox="1"/>
            <p:nvPr/>
          </p:nvSpPr>
          <p:spPr>
            <a:xfrm>
              <a:off x="565109" y="2230535"/>
              <a:ext cx="2719070" cy="27190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550" lIns="211600" spcFirstLastPara="1" rIns="211600" wrap="square" tIns="35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0" i="0" lang="en-US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logo on the car</a:t>
              </a:r>
              <a:endParaRPr/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3078249" y="1667397"/>
              <a:ext cx="3845346" cy="3845346"/>
            </a:xfrm>
            <a:prstGeom prst="ellipse">
              <a:avLst/>
            </a:prstGeom>
            <a:solidFill>
              <a:srgbClr val="EF9413">
                <a:alpha val="49803"/>
              </a:srgbClr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0"/>
            <p:cNvSpPr txBox="1"/>
            <p:nvPr/>
          </p:nvSpPr>
          <p:spPr>
            <a:xfrm>
              <a:off x="3641387" y="2230535"/>
              <a:ext cx="2719070" cy="27190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550" lIns="211600" spcFirstLastPara="1" rIns="211600" wrap="square" tIns="35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0" i="0" lang="en-US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website promotion</a:t>
              </a:r>
              <a:endParaRPr/>
            </a:p>
          </p:txBody>
        </p:sp>
        <p:sp>
          <p:nvSpPr>
            <p:cNvPr id="310" name="Google Shape;310;p10"/>
            <p:cNvSpPr/>
            <p:nvPr/>
          </p:nvSpPr>
          <p:spPr>
            <a:xfrm>
              <a:off x="6154526" y="1667397"/>
              <a:ext cx="3845346" cy="3845346"/>
            </a:xfrm>
            <a:prstGeom prst="ellipse">
              <a:avLst/>
            </a:prstGeom>
            <a:solidFill>
              <a:srgbClr val="EF9413">
                <a:alpha val="49803"/>
              </a:srgbClr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0"/>
            <p:cNvSpPr txBox="1"/>
            <p:nvPr/>
          </p:nvSpPr>
          <p:spPr>
            <a:xfrm>
              <a:off x="6717664" y="2230535"/>
              <a:ext cx="2719070" cy="27190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550" lIns="211600" spcFirstLastPara="1" rIns="211600" wrap="square" tIns="35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Arial"/>
                <a:buNone/>
              </a:pPr>
              <a:r>
                <a:rPr b="0" i="0" lang="en-US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Promotional events</a:t>
              </a:r>
              <a:endParaRPr/>
            </a:p>
          </p:txBody>
        </p:sp>
        <p:sp>
          <p:nvSpPr>
            <p:cNvPr id="312" name="Google Shape;312;p10"/>
            <p:cNvSpPr/>
            <p:nvPr/>
          </p:nvSpPr>
          <p:spPr>
            <a:xfrm>
              <a:off x="9230804" y="1667397"/>
              <a:ext cx="3845346" cy="3845346"/>
            </a:xfrm>
            <a:prstGeom prst="ellipse">
              <a:avLst/>
            </a:prstGeom>
            <a:solidFill>
              <a:srgbClr val="EF9413">
                <a:alpha val="49803"/>
              </a:srgbClr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0"/>
            <p:cNvSpPr txBox="1"/>
            <p:nvPr/>
          </p:nvSpPr>
          <p:spPr>
            <a:xfrm>
              <a:off x="9793942" y="2230535"/>
              <a:ext cx="2719070" cy="27190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550" lIns="211600" spcFirstLastPara="1" rIns="211600" wrap="square" tIns="35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0" i="0" lang="en-US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social media promotion</a:t>
              </a:r>
              <a:endParaRPr/>
            </a:p>
          </p:txBody>
        </p:sp>
        <p:sp>
          <p:nvSpPr>
            <p:cNvPr id="314" name="Google Shape;314;p10"/>
            <p:cNvSpPr/>
            <p:nvPr/>
          </p:nvSpPr>
          <p:spPr>
            <a:xfrm>
              <a:off x="12307081" y="1667397"/>
              <a:ext cx="3845346" cy="3845346"/>
            </a:xfrm>
            <a:prstGeom prst="ellipse">
              <a:avLst/>
            </a:prstGeom>
            <a:solidFill>
              <a:srgbClr val="EF9413">
                <a:alpha val="49803"/>
              </a:srgbClr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0"/>
            <p:cNvSpPr txBox="1"/>
            <p:nvPr/>
          </p:nvSpPr>
          <p:spPr>
            <a:xfrm>
              <a:off x="12870219" y="2230535"/>
              <a:ext cx="2719070" cy="27190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550" lIns="211600" spcFirstLastPara="1" rIns="211600" wrap="square" tIns="35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0" i="0" lang="en-US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logo on our racing gear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1"/>
          <p:cNvSpPr txBox="1"/>
          <p:nvPr>
            <p:ph type="title"/>
          </p:nvPr>
        </p:nvSpPr>
        <p:spPr>
          <a:xfrm>
            <a:off x="907095" y="1004304"/>
            <a:ext cx="12818481" cy="1441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b="1" lang="en-US" sz="6000">
                <a:latin typeface="Arial"/>
                <a:ea typeface="Arial"/>
                <a:cs typeface="Arial"/>
                <a:sym typeface="Arial"/>
              </a:rPr>
              <a:t>Sponsor Levels</a:t>
            </a:r>
            <a:endParaRPr/>
          </a:p>
        </p:txBody>
      </p:sp>
      <p:graphicFrame>
        <p:nvGraphicFramePr>
          <p:cNvPr id="321" name="Google Shape;321;p11"/>
          <p:cNvGraphicFramePr/>
          <p:nvPr/>
        </p:nvGraphicFramePr>
        <p:xfrm>
          <a:off x="707231" y="28956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{C646682A-984A-4774-8878-2BFC215761BC}</a:tableStyleId>
              </a:tblPr>
              <a:tblGrid>
                <a:gridCol w="1853800"/>
                <a:gridCol w="11662975"/>
                <a:gridCol w="1324775"/>
              </a:tblGrid>
              <a:tr h="764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Level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What You Receive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Price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275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SILVER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Small (4X6) logo on both sides; 10 team branded hats, once a quarter business shoutout on our Instagram. Podium shout-out to your business.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$5k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275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GOLD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Medium </a:t>
                      </a:r>
                      <a:r>
                        <a:rPr lang="en-US" sz="2500"/>
                        <a:t>(8X16) </a:t>
                      </a:r>
                      <a:r>
                        <a:rPr lang="en-US" sz="2500"/>
                        <a:t>logo on both sides; 15 team branded hats and shirts; once a month business promotion on our Instagram. </a:t>
                      </a:r>
                      <a:r>
                        <a:rPr lang="en-US" sz="2500"/>
                        <a:t> Podium shout-out to your business.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$10k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275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PLATINUM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Large</a:t>
                      </a:r>
                      <a:r>
                        <a:rPr lang="en-US" sz="2500"/>
                        <a:t> (16X24) logo on both sides; 20 team branded hats and sweatshirts; twice a month business promotion on our Instagram; </a:t>
                      </a:r>
                      <a:r>
                        <a:rPr lang="en-US" sz="2500"/>
                        <a:t>our Can-Am race car at your business for photoshoot/meet &amp; greet plus Taco Party Lunch for up to 50 employees.  Podium shout-out to your business.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$20k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2"/>
          <p:cNvSpPr txBox="1"/>
          <p:nvPr>
            <p:ph type="title"/>
          </p:nvPr>
        </p:nvSpPr>
        <p:spPr>
          <a:xfrm>
            <a:off x="907095" y="1004304"/>
            <a:ext cx="12818481" cy="1441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b="1" lang="en-US" sz="6000">
                <a:latin typeface="Arial"/>
                <a:ea typeface="Arial"/>
                <a:cs typeface="Arial"/>
                <a:sym typeface="Arial"/>
              </a:rPr>
              <a:t>Connect With Gurries Racing</a:t>
            </a:r>
            <a:endParaRPr/>
          </a:p>
        </p:txBody>
      </p:sp>
      <p:sp>
        <p:nvSpPr>
          <p:cNvPr id="327" name="Google Shape;327;p12"/>
          <p:cNvSpPr txBox="1"/>
          <p:nvPr>
            <p:ph idx="1" type="body"/>
          </p:nvPr>
        </p:nvSpPr>
        <p:spPr>
          <a:xfrm>
            <a:off x="1718759" y="2971800"/>
            <a:ext cx="12818481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4000"/>
              <a:t>Website: </a:t>
            </a:r>
            <a:r>
              <a:rPr lang="en-US" sz="4000" u="sng">
                <a:solidFill>
                  <a:schemeClr val="hlink"/>
                </a:solidFill>
                <a:hlinkClick r:id="rId3"/>
              </a:rPr>
              <a:t>https://gurriesracing.com/</a:t>
            </a:r>
            <a:endParaRPr sz="4000"/>
          </a:p>
          <a:p>
            <a:pPr indent="0" lvl="0" marL="0" rtl="0" algn="l">
              <a:lnSpc>
                <a:spcPct val="150000"/>
              </a:lnSpc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4000"/>
              <a:t>Instagram: </a:t>
            </a:r>
            <a:r>
              <a:rPr b="0" i="0" lang="en-US" sz="4000" u="sng">
                <a:solidFill>
                  <a:srgbClr val="F5F5F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https://www.instagram.com/gurries_racing/?hl=en</a:t>
            </a:r>
            <a:endParaRPr b="0" i="0" sz="4000">
              <a:solidFill>
                <a:srgbClr val="F5F5F5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333"/>
              </a:spcBef>
              <a:spcAft>
                <a:spcPts val="0"/>
              </a:spcAft>
              <a:buClr>
                <a:srgbClr val="F5F5F5"/>
              </a:buClr>
              <a:buSzPct val="100000"/>
              <a:buNone/>
            </a:pPr>
            <a:r>
              <a:rPr lang="en-US" sz="4000">
                <a:solidFill>
                  <a:srgbClr val="F5F5F5"/>
                </a:solidFill>
              </a:rPr>
              <a:t>See us in action: </a:t>
            </a:r>
            <a:r>
              <a:rPr lang="en-US" sz="4000" u="sng">
                <a:solidFill>
                  <a:srgbClr val="F5F5F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https://www.youtube.com/watch?v=rYQvW4uL4FI&amp;ab_channel=josedelarosa</a:t>
            </a:r>
            <a:endParaRPr sz="4000">
              <a:solidFill>
                <a:srgbClr val="F5F5F5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333"/>
              </a:spcBef>
              <a:spcAft>
                <a:spcPts val="0"/>
              </a:spcAft>
              <a:buClr>
                <a:srgbClr val="F5F5F5"/>
              </a:buClr>
              <a:buSzPct val="100000"/>
              <a:buNone/>
            </a:pPr>
            <a:r>
              <a:rPr lang="en-US" sz="4000">
                <a:solidFill>
                  <a:schemeClr val="dk1"/>
                </a:solidFill>
                <a:highlight>
                  <a:schemeClr val="lt1"/>
                </a:highlight>
              </a:rPr>
              <a:t>Email: </a:t>
            </a:r>
            <a:r>
              <a:rPr b="0" i="0" lang="en-US" sz="4000" u="sng" strike="noStrike">
                <a:solidFill>
                  <a:schemeClr val="dk1"/>
                </a:solidFill>
                <a:highlight>
                  <a:schemeClr val="lt1"/>
                </a:highlight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gurriesracing@gmail.com</a:t>
            </a:r>
            <a:endParaRPr b="0" i="0" sz="4000" u="none" strike="noStrike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 sz="4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"/>
          <p:cNvSpPr txBox="1"/>
          <p:nvPr>
            <p:ph type="title"/>
          </p:nvPr>
        </p:nvSpPr>
        <p:spPr>
          <a:xfrm>
            <a:off x="907095" y="1004304"/>
            <a:ext cx="12818481" cy="1441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b="1" lang="en-US" sz="6000">
                <a:latin typeface="Arial"/>
                <a:ea typeface="Arial"/>
                <a:cs typeface="Arial"/>
                <a:sym typeface="Arial"/>
              </a:rPr>
              <a:t>About Gurries Racing</a:t>
            </a:r>
            <a:endParaRPr/>
          </a:p>
        </p:txBody>
      </p:sp>
      <p:sp>
        <p:nvSpPr>
          <p:cNvPr id="238" name="Google Shape;238;p2"/>
          <p:cNvSpPr txBox="1"/>
          <p:nvPr>
            <p:ph idx="1" type="body"/>
          </p:nvPr>
        </p:nvSpPr>
        <p:spPr>
          <a:xfrm>
            <a:off x="745647" y="3124200"/>
            <a:ext cx="14764705" cy="56471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4000"/>
              <a:t>Our team is comprised of business owners, mechanics, and speed feens. We are a group of friends who have been going together to the SCORE races in San Felipe for over 10 years. We formed a team in 2018 and have never looked back. We have built two race-cars together, as well as multiple pre-runner race-cars and chase trucks. Our driver and team manager, Nicholas Gurries, is dedicated and hard-working. He manages a successful electrical contracting business, Gurries Electric, in the Bay Area.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 txBox="1"/>
          <p:nvPr>
            <p:ph type="title"/>
          </p:nvPr>
        </p:nvSpPr>
        <p:spPr>
          <a:xfrm>
            <a:off x="907095" y="1004304"/>
            <a:ext cx="12818481" cy="1441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b="1" lang="en-US" sz="6000">
                <a:latin typeface="Arial"/>
                <a:ea typeface="Arial"/>
                <a:cs typeface="Arial"/>
                <a:sym typeface="Arial"/>
              </a:rPr>
              <a:t>Meet Our Team</a:t>
            </a:r>
            <a:endParaRPr/>
          </a:p>
        </p:txBody>
      </p:sp>
      <p:sp>
        <p:nvSpPr>
          <p:cNvPr id="245" name="Google Shape;245;p3"/>
          <p:cNvSpPr txBox="1"/>
          <p:nvPr>
            <p:ph idx="1" type="body"/>
          </p:nvPr>
        </p:nvSpPr>
        <p:spPr>
          <a:xfrm>
            <a:off x="212885" y="3007825"/>
            <a:ext cx="4630106" cy="1126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r>
              <a:rPr b="1" lang="en-US" sz="3500"/>
              <a:t>Drivers:</a:t>
            </a:r>
            <a:endParaRPr/>
          </a:p>
          <a:p>
            <a:pPr indent="0" lvl="0" marL="0" rtl="0" algn="ctr">
              <a:lnSpc>
                <a:spcPct val="50000"/>
              </a:lnSpc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r>
              <a:rPr lang="en-US" sz="3500"/>
              <a:t>Nicholas Gurries</a:t>
            </a:r>
            <a:endParaRPr sz="3500"/>
          </a:p>
          <a:p>
            <a:pPr indent="0" lvl="0" marL="0" rtl="0" algn="ctr">
              <a:lnSpc>
                <a:spcPct val="50000"/>
              </a:lnSpc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r>
              <a:rPr lang="en-US" sz="3500"/>
              <a:t>Fito Ayala</a:t>
            </a:r>
            <a:endParaRPr/>
          </a:p>
        </p:txBody>
      </p:sp>
      <p:sp>
        <p:nvSpPr>
          <p:cNvPr id="246" name="Google Shape;246;p3"/>
          <p:cNvSpPr txBox="1"/>
          <p:nvPr/>
        </p:nvSpPr>
        <p:spPr>
          <a:xfrm>
            <a:off x="0" y="5023329"/>
            <a:ext cx="5021745" cy="13782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b="1" lang="en-US" sz="35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Co-drivers/Navigators:</a:t>
            </a:r>
            <a:endParaRPr/>
          </a:p>
          <a:p>
            <a:pPr indent="0" lvl="0" marL="0" marR="0" rtl="0" algn="ctr">
              <a:lnSpc>
                <a:spcPct val="50000"/>
              </a:lnSpc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en-US" sz="35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Marcos Galdamez</a:t>
            </a:r>
            <a:endParaRPr sz="35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50000"/>
              </a:lnSpc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en-US" sz="35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Richard Boomer</a:t>
            </a:r>
            <a:endParaRPr/>
          </a:p>
        </p:txBody>
      </p:sp>
      <p:sp>
        <p:nvSpPr>
          <p:cNvPr id="247" name="Google Shape;247;p3"/>
          <p:cNvSpPr txBox="1"/>
          <p:nvPr/>
        </p:nvSpPr>
        <p:spPr>
          <a:xfrm>
            <a:off x="661038" y="7052619"/>
            <a:ext cx="3733800" cy="17454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b="1" lang="en-US" sz="35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Pitman:</a:t>
            </a:r>
            <a:endParaRPr/>
          </a:p>
          <a:p>
            <a:pPr indent="0" lvl="0" marL="0" marR="0" rtl="0" algn="ctr">
              <a:lnSpc>
                <a:spcPct val="50000"/>
              </a:lnSpc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en-US" sz="35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Tyson Lewis</a:t>
            </a:r>
            <a:endParaRPr/>
          </a:p>
          <a:p>
            <a:pPr indent="0" lvl="0" marL="0" marR="0" rtl="0" algn="ctr">
              <a:lnSpc>
                <a:spcPct val="50000"/>
              </a:lnSpc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en-US" sz="35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Chris</a:t>
            </a:r>
            <a:endParaRPr/>
          </a:p>
          <a:p>
            <a:pPr indent="0" lvl="0" marL="0" marR="0" rtl="0" algn="ctr">
              <a:lnSpc>
                <a:spcPct val="50000"/>
              </a:lnSpc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en-US" sz="35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Anthony Sipe</a:t>
            </a:r>
            <a:endParaRPr/>
          </a:p>
        </p:txBody>
      </p:sp>
      <p:pic>
        <p:nvPicPr>
          <p:cNvPr descr="A group of men posing for a photo&#10;&#10;Description automatically generated" id="248" name="Google Shape;248;p3"/>
          <p:cNvPicPr preferRelativeResize="0"/>
          <p:nvPr/>
        </p:nvPicPr>
        <p:blipFill rotWithShape="1">
          <a:blip r:embed="rId3">
            <a:alphaModFix/>
          </a:blip>
          <a:srcRect b="4588" l="0" r="0" t="16420"/>
          <a:stretch/>
        </p:blipFill>
        <p:spPr>
          <a:xfrm>
            <a:off x="5021746" y="2895600"/>
            <a:ext cx="11208362" cy="5902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"/>
          <p:cNvSpPr txBox="1"/>
          <p:nvPr>
            <p:ph type="title"/>
          </p:nvPr>
        </p:nvSpPr>
        <p:spPr>
          <a:xfrm>
            <a:off x="907095" y="1004304"/>
            <a:ext cx="12818481" cy="1441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b="1" lang="en-US" sz="6000">
                <a:latin typeface="Arial"/>
                <a:ea typeface="Arial"/>
                <a:cs typeface="Arial"/>
                <a:sym typeface="Arial"/>
              </a:rPr>
              <a:t>2023 Gurries Racing Successes</a:t>
            </a:r>
            <a:endParaRPr/>
          </a:p>
        </p:txBody>
      </p:sp>
      <p:graphicFrame>
        <p:nvGraphicFramePr>
          <p:cNvPr id="254" name="Google Shape;254;p4"/>
          <p:cNvGraphicFramePr/>
          <p:nvPr/>
        </p:nvGraphicFramePr>
        <p:xfrm>
          <a:off x="469900" y="29718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{C646682A-984A-4774-8878-2BFC215761BC}</a:tableStyleId>
              </a:tblPr>
              <a:tblGrid>
                <a:gridCol w="5105400"/>
                <a:gridCol w="5105400"/>
                <a:gridCol w="5105400"/>
              </a:tblGrid>
              <a:tr h="535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cap="none" strike="noStrike"/>
                        <a:t>Race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Date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Placing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313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Legacy Baja Nevada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May 10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First Place (Day 2)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313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Vera Stomping Grounds, 300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September 13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First Place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313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Legacy Gold Rush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October 19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First Place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313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Legacy Stateline Shootout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November 30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First Place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"/>
          <p:cNvSpPr txBox="1"/>
          <p:nvPr>
            <p:ph type="title"/>
          </p:nvPr>
        </p:nvSpPr>
        <p:spPr>
          <a:xfrm>
            <a:off x="907095" y="1004304"/>
            <a:ext cx="12818481" cy="1441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b="1" lang="en-US" sz="6000">
                <a:latin typeface="Arial"/>
                <a:ea typeface="Arial"/>
                <a:cs typeface="Arial"/>
                <a:sym typeface="Arial"/>
              </a:rPr>
              <a:t>2023 CAN-AM X3</a:t>
            </a:r>
            <a:endParaRPr/>
          </a:p>
        </p:txBody>
      </p:sp>
      <p:pic>
        <p:nvPicPr>
          <p:cNvPr descr="A group of cars parked on a road&#10;&#10;Description automatically generated" id="260" name="Google Shape;260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8863" l="0" r="0" t="0"/>
          <a:stretch/>
        </p:blipFill>
        <p:spPr>
          <a:xfrm>
            <a:off x="207322" y="3080694"/>
            <a:ext cx="8293310" cy="56686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vehicle on a dirt road&#10;&#10;Description automatically generated" id="261" name="Google Shape;261;p5"/>
          <p:cNvPicPr preferRelativeResize="0"/>
          <p:nvPr/>
        </p:nvPicPr>
        <p:blipFill rotWithShape="1">
          <a:blip r:embed="rId4">
            <a:alphaModFix/>
          </a:blip>
          <a:srcRect b="11672" l="4575" r="7188" t="0"/>
          <a:stretch/>
        </p:blipFill>
        <p:spPr>
          <a:xfrm>
            <a:off x="8741073" y="3170538"/>
            <a:ext cx="7307605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6"/>
          <p:cNvSpPr txBox="1"/>
          <p:nvPr>
            <p:ph type="title"/>
          </p:nvPr>
        </p:nvSpPr>
        <p:spPr>
          <a:xfrm>
            <a:off x="907095" y="1004304"/>
            <a:ext cx="12818481" cy="1441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b="1" lang="en-US" sz="6000">
                <a:latin typeface="Arial"/>
                <a:ea typeface="Arial"/>
                <a:cs typeface="Arial"/>
                <a:sym typeface="Arial"/>
              </a:rPr>
              <a:t>Upcoming 2024 Races</a:t>
            </a:r>
            <a:endParaRPr/>
          </a:p>
        </p:txBody>
      </p:sp>
      <p:graphicFrame>
        <p:nvGraphicFramePr>
          <p:cNvPr id="267" name="Google Shape;267;p6"/>
          <p:cNvGraphicFramePr/>
          <p:nvPr/>
        </p:nvGraphicFramePr>
        <p:xfrm>
          <a:off x="707231" y="27432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{C646682A-984A-4774-8878-2BFC215761BC}</a:tableStyleId>
              </a:tblPr>
              <a:tblGrid>
                <a:gridCol w="6353975"/>
                <a:gridCol w="4800600"/>
                <a:gridCol w="3686975"/>
              </a:tblGrid>
              <a:tr h="563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Event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Location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Date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402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Parker Dam 500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Parker, AZ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February 21-25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402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Frontier 500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Pahrump to Dayton, NV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April 18-21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402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Baja Nevada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Nevada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June 26-30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402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Dirt Rebelution</a:t>
                      </a:r>
                      <a:endParaRPr sz="30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Cedar City, UT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August 2-3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descr="A screenshot of a video game&#10;&#10;Description automatically generated" id="268" name="Google Shape;268;p6"/>
          <p:cNvPicPr preferRelativeResize="0"/>
          <p:nvPr/>
        </p:nvPicPr>
        <p:blipFill rotWithShape="1">
          <a:blip r:embed="rId3">
            <a:alphaModFix/>
          </a:blip>
          <a:srcRect b="0" l="0" r="66667" t="0"/>
          <a:stretch/>
        </p:blipFill>
        <p:spPr>
          <a:xfrm>
            <a:off x="3556000" y="6896847"/>
            <a:ext cx="2514600" cy="2626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background with green text and images of motorcycles&#10;&#10;Description automatically generated" id="269" name="Google Shape;269;p6"/>
          <p:cNvPicPr preferRelativeResize="0"/>
          <p:nvPr/>
        </p:nvPicPr>
        <p:blipFill rotWithShape="1">
          <a:blip r:embed="rId4">
            <a:alphaModFix/>
          </a:blip>
          <a:srcRect b="0" l="0" r="74444" t="0"/>
          <a:stretch/>
        </p:blipFill>
        <p:spPr>
          <a:xfrm>
            <a:off x="5384800" y="5682336"/>
            <a:ext cx="17526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logo&#10;&#10;Description automatically generated" id="270" name="Google Shape;270;p6"/>
          <p:cNvPicPr preferRelativeResize="0"/>
          <p:nvPr/>
        </p:nvPicPr>
        <p:blipFill rotWithShape="1">
          <a:blip r:embed="rId5">
            <a:alphaModFix/>
          </a:blip>
          <a:srcRect b="27418" l="0" r="64444" t="30645"/>
          <a:stretch/>
        </p:blipFill>
        <p:spPr>
          <a:xfrm>
            <a:off x="3073400" y="4830765"/>
            <a:ext cx="2936687" cy="11930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and white rectangular sign with white text and black and orange numbers&#10;&#10;Description automatically generated" id="271" name="Google Shape;271;p6"/>
          <p:cNvPicPr preferRelativeResize="0"/>
          <p:nvPr/>
        </p:nvPicPr>
        <p:blipFill rotWithShape="1">
          <a:blip r:embed="rId6">
            <a:alphaModFix/>
          </a:blip>
          <a:srcRect b="16346" l="5338" r="6030" t="16693"/>
          <a:stretch/>
        </p:blipFill>
        <p:spPr>
          <a:xfrm>
            <a:off x="3556000" y="3565490"/>
            <a:ext cx="3423026" cy="784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7"/>
          <p:cNvSpPr txBox="1"/>
          <p:nvPr>
            <p:ph type="title"/>
          </p:nvPr>
        </p:nvSpPr>
        <p:spPr>
          <a:xfrm>
            <a:off x="907095" y="1004304"/>
            <a:ext cx="12818481" cy="1441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b="1" lang="en-US" sz="6000">
                <a:latin typeface="Arial"/>
                <a:ea typeface="Arial"/>
                <a:cs typeface="Arial"/>
                <a:sym typeface="Arial"/>
              </a:rPr>
              <a:t>Upcoming 2024 Races</a:t>
            </a:r>
            <a:endParaRPr/>
          </a:p>
        </p:txBody>
      </p:sp>
      <p:graphicFrame>
        <p:nvGraphicFramePr>
          <p:cNvPr id="277" name="Google Shape;277;p7"/>
          <p:cNvGraphicFramePr/>
          <p:nvPr/>
        </p:nvGraphicFramePr>
        <p:xfrm>
          <a:off x="707231" y="27432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{C646682A-984A-4774-8878-2BFC215761BC}</a:tableStyleId>
              </a:tblPr>
              <a:tblGrid>
                <a:gridCol w="6353975"/>
                <a:gridCol w="5181600"/>
                <a:gridCol w="3305975"/>
              </a:tblGrid>
              <a:tr h="584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Event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Location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Date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837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UTV Freedom Ride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TBA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September 19-21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837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Gold Rush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Virginia City to Tonopah, NV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October 10-13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837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4WP Desert Showdown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Pahrump, NV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December 5-8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descr="A black background with text and images of cars&#10;&#10;Description automatically generated" id="278" name="Google Shape;278;p7"/>
          <p:cNvPicPr preferRelativeResize="0"/>
          <p:nvPr/>
        </p:nvPicPr>
        <p:blipFill rotWithShape="1">
          <a:blip r:embed="rId3">
            <a:alphaModFix/>
          </a:blip>
          <a:srcRect b="0" l="0" r="65555" t="0"/>
          <a:stretch/>
        </p:blipFill>
        <p:spPr>
          <a:xfrm>
            <a:off x="4699000" y="6784114"/>
            <a:ext cx="2228850" cy="21449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background with white text and images&#10;&#10;Description automatically generated" id="279" name="Google Shape;27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17800" y="5245932"/>
            <a:ext cx="3276600" cy="15381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logo&#10;&#10;Description automatically generated" id="280" name="Google Shape;280;p7"/>
          <p:cNvPicPr preferRelativeResize="0"/>
          <p:nvPr/>
        </p:nvPicPr>
        <p:blipFill rotWithShape="1">
          <a:blip r:embed="rId5">
            <a:alphaModFix/>
          </a:blip>
          <a:srcRect b="27418" l="0" r="64444" t="30645"/>
          <a:stretch/>
        </p:blipFill>
        <p:spPr>
          <a:xfrm>
            <a:off x="4013200" y="3657600"/>
            <a:ext cx="3151758" cy="1280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"/>
          <p:cNvSpPr txBox="1"/>
          <p:nvPr>
            <p:ph type="title"/>
          </p:nvPr>
        </p:nvSpPr>
        <p:spPr>
          <a:xfrm>
            <a:off x="907095" y="1004304"/>
            <a:ext cx="12818481" cy="1441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lang="en-US" sz="6000">
                <a:latin typeface="Arial"/>
                <a:ea typeface="Arial"/>
                <a:cs typeface="Arial"/>
                <a:sym typeface="Arial"/>
              </a:rPr>
              <a:t>CAN-AM – Maverick R Coming 2024</a:t>
            </a:r>
            <a:endParaRPr/>
          </a:p>
        </p:txBody>
      </p:sp>
      <p:sp>
        <p:nvSpPr>
          <p:cNvPr id="286" name="Google Shape;286;p8"/>
          <p:cNvSpPr txBox="1"/>
          <p:nvPr>
            <p:ph idx="1" type="body"/>
          </p:nvPr>
        </p:nvSpPr>
        <p:spPr>
          <a:xfrm>
            <a:off x="328827" y="3115830"/>
            <a:ext cx="12818481" cy="5570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792" lvl="0" marL="30479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</a:pPr>
            <a:r>
              <a:rPr b="0" i="0" lang="en-US" sz="4000"/>
              <a:t>Engine: 999T DCT</a:t>
            </a:r>
            <a:endParaRPr/>
          </a:p>
          <a:p>
            <a:pPr indent="-304792" lvl="0" marL="304792" rtl="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</a:pPr>
            <a:r>
              <a:rPr b="0" i="0" lang="en-US" sz="4000"/>
              <a:t>Suspension: NoLimit</a:t>
            </a:r>
            <a:endParaRPr b="0" i="0" sz="4000"/>
          </a:p>
          <a:p>
            <a:pPr indent="-304792" lvl="0" marL="304792" rtl="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</a:pPr>
            <a:r>
              <a:rPr b="0" i="0" lang="en-US" sz="4000"/>
              <a:t>Shocks: Fox</a:t>
            </a:r>
            <a:endParaRPr/>
          </a:p>
          <a:p>
            <a:pPr indent="-304792" lvl="0" marL="304792" rtl="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</a:pPr>
            <a:r>
              <a:rPr b="0" i="0" lang="en-US" sz="4000"/>
              <a:t>Wheels: Raceline</a:t>
            </a:r>
            <a:endParaRPr b="0" i="0" sz="4000"/>
          </a:p>
          <a:p>
            <a:pPr indent="-304792" lvl="0" marL="304792" rtl="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</a:pPr>
            <a:r>
              <a:rPr b="0" i="0" lang="en-US" sz="4000"/>
              <a:t>Tires: </a:t>
            </a:r>
            <a:r>
              <a:rPr lang="en-US" sz="4000"/>
              <a:t>BF Goodrich</a:t>
            </a:r>
            <a:endParaRPr b="0" i="0" sz="4000"/>
          </a:p>
          <a:p>
            <a:pPr indent="-304792" lvl="0" marL="304792" rtl="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</a:pPr>
            <a:r>
              <a:rPr b="0" i="0" lang="en-US" sz="4000"/>
              <a:t>Lights: Baja Designs</a:t>
            </a:r>
            <a:endParaRPr/>
          </a:p>
          <a:p>
            <a:pPr indent="-304792" lvl="0" marL="304792" rtl="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</a:pPr>
            <a:r>
              <a:rPr b="0" i="0" lang="en-US" sz="4000"/>
              <a:t>Battery: Optima</a:t>
            </a:r>
            <a:endParaRPr/>
          </a:p>
          <a:p>
            <a:pPr indent="-304792" lvl="0" marL="304792" rtl="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</a:pPr>
            <a:r>
              <a:rPr b="0" i="0" lang="en-US" sz="4000"/>
              <a:t>Builder: NoLimit</a:t>
            </a:r>
            <a:endParaRPr b="0" i="0" sz="4000"/>
          </a:p>
        </p:txBody>
      </p:sp>
      <p:pic>
        <p:nvPicPr>
          <p:cNvPr id="287" name="Google Shape;28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8836" y="3115830"/>
            <a:ext cx="10255294" cy="5768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9"/>
          <p:cNvSpPr txBox="1"/>
          <p:nvPr>
            <p:ph type="title"/>
          </p:nvPr>
        </p:nvSpPr>
        <p:spPr>
          <a:xfrm>
            <a:off x="907095" y="1004304"/>
            <a:ext cx="12818481" cy="1441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b="1" lang="en-US" sz="6000">
                <a:latin typeface="Arial"/>
                <a:ea typeface="Arial"/>
                <a:cs typeface="Arial"/>
                <a:sym typeface="Arial"/>
              </a:rPr>
              <a:t>Current Sponsors</a:t>
            </a:r>
            <a:endParaRPr/>
          </a:p>
        </p:txBody>
      </p:sp>
      <p:pic>
        <p:nvPicPr>
          <p:cNvPr descr="A blue text on a black background&#10;&#10;Description automatically generated" id="293" name="Google Shape;29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74531" y="2885631"/>
            <a:ext cx="5904218" cy="1518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hite sign with black text&#10;&#10;Description automatically generated" id="294" name="Google Shape;294;p9"/>
          <p:cNvPicPr preferRelativeResize="0"/>
          <p:nvPr/>
        </p:nvPicPr>
        <p:blipFill rotWithShape="1">
          <a:blip r:embed="rId4">
            <a:alphaModFix/>
          </a:blip>
          <a:srcRect b="39435" l="4371" r="5431" t="38255"/>
          <a:stretch/>
        </p:blipFill>
        <p:spPr>
          <a:xfrm>
            <a:off x="9021440" y="7229671"/>
            <a:ext cx="7010400" cy="17340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and white logo&#10;&#10;Description automatically generated" id="295" name="Google Shape;295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82247" y="6002146"/>
            <a:ext cx="5904218" cy="10623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text on a white background&#10;&#10;Description automatically generated" id="296" name="Google Shape;296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12744" y="7440273"/>
            <a:ext cx="5056068" cy="13988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and grey logo&#10;&#10;Description automatically generated" id="297" name="Google Shape;297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1799" y="4704646"/>
            <a:ext cx="4343401" cy="297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1800" y="3142252"/>
            <a:ext cx="8237012" cy="13409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logo&#10;&#10;Description automatically generated" id="299" name="Google Shape;299;p9"/>
          <p:cNvPicPr preferRelativeResize="0"/>
          <p:nvPr/>
        </p:nvPicPr>
        <p:blipFill rotWithShape="1">
          <a:blip r:embed="rId9">
            <a:alphaModFix/>
          </a:blip>
          <a:srcRect b="42768" l="0" r="0" t="40400"/>
          <a:stretch/>
        </p:blipFill>
        <p:spPr>
          <a:xfrm>
            <a:off x="5080000" y="4683076"/>
            <a:ext cx="6855294" cy="1153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rlin">
  <a:themeElements>
    <a:clrScheme name="Berlin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erlin">
  <a:themeElements>
    <a:clrScheme name="Berlin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2023-12-30T19:25:13Z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2023-12-30T00:00:00Z</vt:filetime>
  </property>
  <property fmtid="{D5CDD505-2E9C-101B-9397-08002B2CF9AE}" pid="3" name="Producer">
    <vt:lpwstr>FPDF 1.84</vt:lpwstr>
  </property>
  <property fmtid="{D5CDD505-2E9C-101B-9397-08002B2CF9AE}" pid="4" name="LastSaved">
    <vt:filetime>2023-12-30T00:00:00Z</vt:filetime>
  </property>
</Properties>
</file>