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13"/>
  </p:notesMasterIdLst>
  <p:sldIdLst>
    <p:sldId id="258" r:id="rId2"/>
    <p:sldId id="268" r:id="rId3"/>
    <p:sldId id="271" r:id="rId4"/>
    <p:sldId id="273" r:id="rId5"/>
    <p:sldId id="269" r:id="rId6"/>
    <p:sldId id="282" r:id="rId7"/>
    <p:sldId id="264" r:id="rId8"/>
    <p:sldId id="276" r:id="rId9"/>
    <p:sldId id="281" r:id="rId10"/>
    <p:sldId id="286"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ain Sibil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81" d="100"/>
          <a:sy n="81" d="100"/>
        </p:scale>
        <p:origin x="78"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 Vivo" userId="c534f3c6efb24ec2" providerId="LiveId" clId="{97257A6F-E2C1-4550-A76D-406E9AEA55EF}"/>
    <pc:docChg chg="modSld">
      <pc:chgData name="Campo Vivo" userId="c534f3c6efb24ec2" providerId="LiveId" clId="{97257A6F-E2C1-4550-A76D-406E9AEA55EF}" dt="2018-02-27T21:27:00.340" v="0" actId="1076"/>
      <pc:docMkLst>
        <pc:docMk/>
      </pc:docMkLst>
      <pc:sldChg chg="modSp">
        <pc:chgData name="Campo Vivo" userId="c534f3c6efb24ec2" providerId="LiveId" clId="{97257A6F-E2C1-4550-A76D-406E9AEA55EF}" dt="2018-02-27T21:27:00.340" v="0" actId="1076"/>
        <pc:sldMkLst>
          <pc:docMk/>
          <pc:sldMk cId="1293571167" sldId="270"/>
        </pc:sldMkLst>
        <pc:picChg chg="mod">
          <ac:chgData name="Campo Vivo" userId="c534f3c6efb24ec2" providerId="LiveId" clId="{97257A6F-E2C1-4550-A76D-406E9AEA55EF}" dt="2018-02-27T21:27:00.340" v="0" actId="1076"/>
          <ac:picMkLst>
            <pc:docMk/>
            <pc:sldMk cId="1293571167" sldId="270"/>
            <ac:picMk id="6" creationId="{3F25F649-1B36-4740-918C-3DC13B3885EC}"/>
          </ac:picMkLst>
        </pc:picChg>
      </pc:sldChg>
    </pc:docChg>
  </pc:docChgLst>
  <pc:docChgLst>
    <pc:chgData name="Campo Vivo" userId="c534f3c6efb24ec2" providerId="LiveId" clId="{1420C65A-D3BF-4FD0-870F-9D7262DB4CA7}"/>
    <pc:docChg chg="undo custSel addSld delSld modSld">
      <pc:chgData name="Campo Vivo" userId="c534f3c6efb24ec2" providerId="LiveId" clId="{1420C65A-D3BF-4FD0-870F-9D7262DB4CA7}" dt="2017-12-02T01:07:26.669" v="4047" actId="20577"/>
      <pc:docMkLst>
        <pc:docMk/>
      </pc:docMkLst>
      <pc:sldChg chg="addSp modSp">
        <pc:chgData name="Campo Vivo" userId="c534f3c6efb24ec2" providerId="LiveId" clId="{1420C65A-D3BF-4FD0-870F-9D7262DB4CA7}" dt="2017-12-01T23:50:49.984" v="3403" actId="1076"/>
        <pc:sldMkLst>
          <pc:docMk/>
          <pc:sldMk cId="1750741493" sldId="257"/>
        </pc:sldMkLst>
        <pc:spChg chg="mod">
          <ac:chgData name="Campo Vivo" userId="c534f3c6efb24ec2" providerId="LiveId" clId="{1420C65A-D3BF-4FD0-870F-9D7262DB4CA7}" dt="2017-11-28T17:08:06.253" v="1866" actId="2710"/>
          <ac:spMkLst>
            <pc:docMk/>
            <pc:sldMk cId="1750741493" sldId="257"/>
            <ac:spMk id="6" creationId="{0259E24E-3596-4D37-8E65-6E9C50703F64}"/>
          </ac:spMkLst>
        </pc:spChg>
        <pc:picChg chg="add mod">
          <ac:chgData name="Campo Vivo" userId="c534f3c6efb24ec2" providerId="LiveId" clId="{1420C65A-D3BF-4FD0-870F-9D7262DB4CA7}" dt="2017-11-28T17:08:10.946" v="1867" actId="1076"/>
          <ac:picMkLst>
            <pc:docMk/>
            <pc:sldMk cId="1750741493" sldId="257"/>
            <ac:picMk id="7" creationId="{8191FE89-A797-4106-88F8-D7F0BD5D206B}"/>
          </ac:picMkLst>
        </pc:picChg>
        <pc:picChg chg="add mod">
          <ac:chgData name="Campo Vivo" userId="c534f3c6efb24ec2" providerId="LiveId" clId="{1420C65A-D3BF-4FD0-870F-9D7262DB4CA7}" dt="2017-12-01T23:50:49.984" v="3403" actId="1076"/>
          <ac:picMkLst>
            <pc:docMk/>
            <pc:sldMk cId="1750741493" sldId="257"/>
            <ac:picMk id="8" creationId="{C048CC2B-106A-4116-BD87-CAEDACC5C6D2}"/>
          </ac:picMkLst>
        </pc:picChg>
      </pc:sldChg>
      <pc:sldChg chg="addSp delSp modSp">
        <pc:chgData name="Campo Vivo" userId="c534f3c6efb24ec2" providerId="LiveId" clId="{1420C65A-D3BF-4FD0-870F-9D7262DB4CA7}" dt="2017-11-29T17:45:30.654" v="2042" actId="1076"/>
        <pc:sldMkLst>
          <pc:docMk/>
          <pc:sldMk cId="3260190667" sldId="258"/>
        </pc:sldMkLst>
        <pc:spChg chg="mod">
          <ac:chgData name="Campo Vivo" userId="c534f3c6efb24ec2" providerId="LiveId" clId="{1420C65A-D3BF-4FD0-870F-9D7262DB4CA7}" dt="2017-11-29T17:43:55.057" v="2008" actId="20577"/>
          <ac:spMkLst>
            <pc:docMk/>
            <pc:sldMk cId="3260190667" sldId="258"/>
            <ac:spMk id="2" creationId="{549F0219-5FF5-4E78-A7F8-A1F2F3FD94D8}"/>
          </ac:spMkLst>
        </pc:spChg>
        <pc:spChg chg="mod">
          <ac:chgData name="Campo Vivo" userId="c534f3c6efb24ec2" providerId="LiveId" clId="{1420C65A-D3BF-4FD0-870F-9D7262DB4CA7}" dt="2017-11-29T17:45:30.654" v="2042" actId="1076"/>
          <ac:spMkLst>
            <pc:docMk/>
            <pc:sldMk cId="3260190667" sldId="258"/>
            <ac:spMk id="3" creationId="{166813C7-A762-4490-B005-0B1447E8A978}"/>
          </ac:spMkLst>
        </pc:spChg>
        <pc:spChg chg="add del">
          <ac:chgData name="Campo Vivo" userId="c534f3c6efb24ec2" providerId="LiveId" clId="{1420C65A-D3BF-4FD0-870F-9D7262DB4CA7}" dt="2017-11-29T17:44:00.601" v="2010" actId="1076"/>
          <ac:spMkLst>
            <pc:docMk/>
            <pc:sldMk cId="3260190667" sldId="258"/>
            <ac:spMk id="9" creationId="{EDB7F4EF-F8E5-4535-A102-0B74185D7446}"/>
          </ac:spMkLst>
        </pc:spChg>
        <pc:picChg chg="add mod">
          <ac:chgData name="Campo Vivo" userId="c534f3c6efb24ec2" providerId="LiveId" clId="{1420C65A-D3BF-4FD0-870F-9D7262DB4CA7}" dt="2017-11-28T17:07:37.730" v="1858" actId="1076"/>
          <ac:picMkLst>
            <pc:docMk/>
            <pc:sldMk cId="3260190667" sldId="258"/>
            <ac:picMk id="5" creationId="{31FD0968-B0CA-4049-8560-0701D8C783A0}"/>
          </ac:picMkLst>
        </pc:picChg>
        <pc:picChg chg="del">
          <ac:chgData name="Campo Vivo" userId="c534f3c6efb24ec2" providerId="LiveId" clId="{1420C65A-D3BF-4FD0-870F-9D7262DB4CA7}" dt="2017-11-27T16:55:04.544" v="325" actId="478"/>
          <ac:picMkLst>
            <pc:docMk/>
            <pc:sldMk cId="3260190667" sldId="258"/>
            <ac:picMk id="5" creationId="{B3578CB6-BC05-45A0-AAC9-E3960A2D9660}"/>
          </ac:picMkLst>
        </pc:picChg>
        <pc:picChg chg="add mod">
          <ac:chgData name="Campo Vivo" userId="c534f3c6efb24ec2" providerId="LiveId" clId="{1420C65A-D3BF-4FD0-870F-9D7262DB4CA7}" dt="2017-11-28T17:07:38.405" v="1859" actId="1037"/>
          <ac:picMkLst>
            <pc:docMk/>
            <pc:sldMk cId="3260190667" sldId="258"/>
            <ac:picMk id="7" creationId="{3F5B0E28-61A4-4075-B0C8-9B57A48996BD}"/>
          </ac:picMkLst>
        </pc:picChg>
        <pc:picChg chg="add del mod">
          <ac:chgData name="Campo Vivo" userId="c534f3c6efb24ec2" providerId="LiveId" clId="{1420C65A-D3BF-4FD0-870F-9D7262DB4CA7}" dt="2017-11-28T17:06:52.321" v="1838" actId="478"/>
          <ac:picMkLst>
            <pc:docMk/>
            <pc:sldMk cId="3260190667" sldId="258"/>
            <ac:picMk id="9" creationId="{DEF32C39-D8A0-4FC7-B98C-C17232630271}"/>
          </ac:picMkLst>
        </pc:picChg>
        <pc:picChg chg="add del mod">
          <ac:chgData name="Campo Vivo" userId="c534f3c6efb24ec2" providerId="LiveId" clId="{1420C65A-D3BF-4FD0-870F-9D7262DB4CA7}" dt="2017-11-29T17:45:20.682" v="2040" actId="208"/>
          <ac:picMkLst>
            <pc:docMk/>
            <pc:sldMk cId="3260190667" sldId="258"/>
            <ac:picMk id="10" creationId="{90114B74-DA07-4B97-849E-A34F95F47358}"/>
          </ac:picMkLst>
        </pc:picChg>
        <pc:picChg chg="add mod">
          <ac:chgData name="Campo Vivo" userId="c534f3c6efb24ec2" providerId="LiveId" clId="{1420C65A-D3BF-4FD0-870F-9D7262DB4CA7}" dt="2017-11-28T17:07:40.528" v="1860" actId="1076"/>
          <ac:picMkLst>
            <pc:docMk/>
            <pc:sldMk cId="3260190667" sldId="258"/>
            <ac:picMk id="11" creationId="{9648D0AD-25CD-43CB-B5A3-0D470D0C13D4}"/>
          </ac:picMkLst>
        </pc:picChg>
        <pc:picChg chg="add mod">
          <ac:chgData name="Campo Vivo" userId="c534f3c6efb24ec2" providerId="LiveId" clId="{1420C65A-D3BF-4FD0-870F-9D7262DB4CA7}" dt="2017-11-28T17:07:42.545" v="1861" actId="1076"/>
          <ac:picMkLst>
            <pc:docMk/>
            <pc:sldMk cId="3260190667" sldId="258"/>
            <ac:picMk id="13" creationId="{E6BACF07-F6D2-40C8-B59D-AD1259B5B48E}"/>
          </ac:picMkLst>
        </pc:picChg>
        <pc:picChg chg="add mod">
          <ac:chgData name="Campo Vivo" userId="c534f3c6efb24ec2" providerId="LiveId" clId="{1420C65A-D3BF-4FD0-870F-9D7262DB4CA7}" dt="2017-11-28T17:07:26.184" v="1853" actId="1036"/>
          <ac:picMkLst>
            <pc:docMk/>
            <pc:sldMk cId="3260190667" sldId="258"/>
            <ac:picMk id="15" creationId="{389CF386-6F5F-4FEE-88FA-7C860819647B}"/>
          </ac:picMkLst>
        </pc:picChg>
      </pc:sldChg>
      <pc:sldChg chg="addSp modSp">
        <pc:chgData name="Campo Vivo" userId="c534f3c6efb24ec2" providerId="LiveId" clId="{1420C65A-D3BF-4FD0-870F-9D7262DB4CA7}" dt="2017-12-02T00:56:58.163" v="3957" actId="113"/>
        <pc:sldMkLst>
          <pc:docMk/>
          <pc:sldMk cId="2067517983" sldId="260"/>
        </pc:sldMkLst>
        <pc:spChg chg="mod">
          <ac:chgData name="Campo Vivo" userId="c534f3c6efb24ec2" providerId="LiveId" clId="{1420C65A-D3BF-4FD0-870F-9D7262DB4CA7}" dt="2017-12-02T00:29:12.975" v="3493" actId="20577"/>
          <ac:spMkLst>
            <pc:docMk/>
            <pc:sldMk cId="2067517983" sldId="260"/>
            <ac:spMk id="7" creationId="{79C2CD90-6013-45A5-9380-B6387728F66C}"/>
          </ac:spMkLst>
        </pc:spChg>
        <pc:spChg chg="mod">
          <ac:chgData name="Campo Vivo" userId="c534f3c6efb24ec2" providerId="LiveId" clId="{1420C65A-D3BF-4FD0-870F-9D7262DB4CA7}" dt="2017-12-02T00:56:58.163" v="3957" actId="113"/>
          <ac:spMkLst>
            <pc:docMk/>
            <pc:sldMk cId="2067517983" sldId="260"/>
            <ac:spMk id="9" creationId="{C43FCA8B-F31A-4124-B7A1-A086CCC49605}"/>
          </ac:spMkLst>
        </pc:spChg>
        <pc:picChg chg="mod modCrop">
          <ac:chgData name="Campo Vivo" userId="c534f3c6efb24ec2" providerId="LiveId" clId="{1420C65A-D3BF-4FD0-870F-9D7262DB4CA7}" dt="2017-12-02T00:29:09.674" v="3491" actId="1036"/>
          <ac:picMkLst>
            <pc:docMk/>
            <pc:sldMk cId="2067517983" sldId="260"/>
            <ac:picMk id="4" creationId="{00000000-0000-0000-0000-000000000000}"/>
          </ac:picMkLst>
        </pc:picChg>
        <pc:picChg chg="mod modCrop">
          <ac:chgData name="Campo Vivo" userId="c534f3c6efb24ec2" providerId="LiveId" clId="{1420C65A-D3BF-4FD0-870F-9D7262DB4CA7}" dt="2017-12-02T00:29:09.674" v="3491" actId="1036"/>
          <ac:picMkLst>
            <pc:docMk/>
            <pc:sldMk cId="2067517983" sldId="260"/>
            <ac:picMk id="10" creationId="{313E2E48-F77B-401F-B668-BC09A8C72D2D}"/>
          </ac:picMkLst>
        </pc:picChg>
        <pc:picChg chg="add mod modCrop">
          <ac:chgData name="Campo Vivo" userId="c534f3c6efb24ec2" providerId="LiveId" clId="{1420C65A-D3BF-4FD0-870F-9D7262DB4CA7}" dt="2017-12-02T00:29:09.674" v="3491" actId="1036"/>
          <ac:picMkLst>
            <pc:docMk/>
            <pc:sldMk cId="2067517983" sldId="260"/>
            <ac:picMk id="12" creationId="{918E8289-90C5-41CE-87B7-7BB2D58FF0E1}"/>
          </ac:picMkLst>
        </pc:picChg>
        <pc:picChg chg="mod modCrop">
          <ac:chgData name="Campo Vivo" userId="c534f3c6efb24ec2" providerId="LiveId" clId="{1420C65A-D3BF-4FD0-870F-9D7262DB4CA7}" dt="2017-12-02T00:29:09.674" v="3491" actId="1036"/>
          <ac:picMkLst>
            <pc:docMk/>
            <pc:sldMk cId="2067517983" sldId="260"/>
            <ac:picMk id="20" creationId="{F0E3D1DB-AB4C-49D7-B9F3-331425BA68C4}"/>
          </ac:picMkLst>
        </pc:picChg>
        <pc:picChg chg="mod">
          <ac:chgData name="Campo Vivo" userId="c534f3c6efb24ec2" providerId="LiveId" clId="{1420C65A-D3BF-4FD0-870F-9D7262DB4CA7}" dt="2017-12-02T00:29:09.674" v="3491" actId="1036"/>
          <ac:picMkLst>
            <pc:docMk/>
            <pc:sldMk cId="2067517983" sldId="260"/>
            <ac:picMk id="25" creationId="{0E638B98-B122-4DDE-A7FB-62E5EB40049F}"/>
          </ac:picMkLst>
        </pc:picChg>
      </pc:sldChg>
      <pc:sldChg chg="modSp">
        <pc:chgData name="Campo Vivo" userId="c534f3c6efb24ec2" providerId="LiveId" clId="{1420C65A-D3BF-4FD0-870F-9D7262DB4CA7}" dt="2017-12-02T00:58:23.212" v="3965" actId="20577"/>
        <pc:sldMkLst>
          <pc:docMk/>
          <pc:sldMk cId="1880433229" sldId="262"/>
        </pc:sldMkLst>
        <pc:spChg chg="mod">
          <ac:chgData name="Campo Vivo" userId="c534f3c6efb24ec2" providerId="LiveId" clId="{1420C65A-D3BF-4FD0-870F-9D7262DB4CA7}" dt="2017-12-02T00:58:23.212" v="3965" actId="20577"/>
          <ac:spMkLst>
            <pc:docMk/>
            <pc:sldMk cId="1880433229" sldId="262"/>
            <ac:spMk id="6" creationId="{9C29EEBF-66F8-4206-8ABB-0727E39AF0E4}"/>
          </ac:spMkLst>
        </pc:spChg>
      </pc:sldChg>
      <pc:sldChg chg="addSp delSp modSp">
        <pc:chgData name="Campo Vivo" userId="c534f3c6efb24ec2" providerId="LiveId" clId="{1420C65A-D3BF-4FD0-870F-9D7262DB4CA7}" dt="2017-11-29T17:46:26.366" v="2086" actId="1076"/>
        <pc:sldMkLst>
          <pc:docMk/>
          <pc:sldMk cId="489936291" sldId="264"/>
        </pc:sldMkLst>
        <pc:spChg chg="mod">
          <ac:chgData name="Campo Vivo" userId="c534f3c6efb24ec2" providerId="LiveId" clId="{1420C65A-D3BF-4FD0-870F-9D7262DB4CA7}" dt="2017-11-29T17:41:31.530" v="1900" actId="20577"/>
          <ac:spMkLst>
            <pc:docMk/>
            <pc:sldMk cId="489936291" sldId="264"/>
            <ac:spMk id="2" creationId="{46242C51-0582-4D4D-B431-707DB939BF9C}"/>
          </ac:spMkLst>
        </pc:spChg>
        <pc:picChg chg="del">
          <ac:chgData name="Campo Vivo" userId="c534f3c6efb24ec2" providerId="LiveId" clId="{1420C65A-D3BF-4FD0-870F-9D7262DB4CA7}" dt="2017-11-27T16:54:17.880" v="316" actId="478"/>
          <ac:picMkLst>
            <pc:docMk/>
            <pc:sldMk cId="489936291" sldId="264"/>
            <ac:picMk id="3" creationId="{573B5A1B-7ADA-446B-B35B-4CF48A4F1CFD}"/>
          </ac:picMkLst>
        </pc:picChg>
        <pc:picChg chg="add del mod">
          <ac:chgData name="Campo Vivo" userId="c534f3c6efb24ec2" providerId="LiveId" clId="{1420C65A-D3BF-4FD0-870F-9D7262DB4CA7}" dt="2017-11-29T17:46:00.688" v="2052" actId="478"/>
          <ac:picMkLst>
            <pc:docMk/>
            <pc:sldMk cId="489936291" sldId="264"/>
            <ac:picMk id="4" creationId="{F4AD7CAD-3171-4A43-AFED-00506BF84856}"/>
          </ac:picMkLst>
        </pc:picChg>
        <pc:picChg chg="add mod">
          <ac:chgData name="Campo Vivo" userId="c534f3c6efb24ec2" providerId="LiveId" clId="{1420C65A-D3BF-4FD0-870F-9D7262DB4CA7}" dt="2017-11-29T17:46:26.366" v="2086" actId="1076"/>
          <ac:picMkLst>
            <pc:docMk/>
            <pc:sldMk cId="489936291" sldId="264"/>
            <ac:picMk id="5" creationId="{6B00A525-BC0A-4BF4-B2B2-74724ECE49F3}"/>
          </ac:picMkLst>
        </pc:picChg>
      </pc:sldChg>
      <pc:sldChg chg="addSp delSp modSp delCm">
        <pc:chgData name="Campo Vivo" userId="c534f3c6efb24ec2" providerId="LiveId" clId="{1420C65A-D3BF-4FD0-870F-9D7262DB4CA7}" dt="2017-11-29T17:40:26.966" v="1876" actId="2085"/>
        <pc:sldMkLst>
          <pc:docMk/>
          <pc:sldMk cId="2696027832" sldId="269"/>
        </pc:sldMkLst>
        <pc:spChg chg="mod">
          <ac:chgData name="Campo Vivo" userId="c534f3c6efb24ec2" providerId="LiveId" clId="{1420C65A-D3BF-4FD0-870F-9D7262DB4CA7}" dt="2017-11-28T16:22:01.517" v="1814" actId="1076"/>
          <ac:spMkLst>
            <pc:docMk/>
            <pc:sldMk cId="2696027832" sldId="269"/>
            <ac:spMk id="3" creationId="{153C35BF-2B32-41AF-804F-39440391D01C}"/>
          </ac:spMkLst>
        </pc:spChg>
        <pc:spChg chg="add mod">
          <ac:chgData name="Campo Vivo" userId="c534f3c6efb24ec2" providerId="LiveId" clId="{1420C65A-D3BF-4FD0-870F-9D7262DB4CA7}" dt="2017-11-28T16:20:23.409" v="1745" actId="403"/>
          <ac:spMkLst>
            <pc:docMk/>
            <pc:sldMk cId="2696027832" sldId="269"/>
            <ac:spMk id="4" creationId="{E0282255-BA29-41DE-AD90-D7E0996F4EE7}"/>
          </ac:spMkLst>
        </pc:spChg>
        <pc:spChg chg="mod">
          <ac:chgData name="Campo Vivo" userId="c534f3c6efb24ec2" providerId="LiveId" clId="{1420C65A-D3BF-4FD0-870F-9D7262DB4CA7}" dt="2017-11-28T16:20:15.292" v="1743" actId="14100"/>
          <ac:spMkLst>
            <pc:docMk/>
            <pc:sldMk cId="2696027832" sldId="269"/>
            <ac:spMk id="5" creationId="{97FF0D55-1FF4-40F9-9A17-03B431378D9D}"/>
          </ac:spMkLst>
        </pc:spChg>
        <pc:spChg chg="add mod">
          <ac:chgData name="Campo Vivo" userId="c534f3c6efb24ec2" providerId="LiveId" clId="{1420C65A-D3BF-4FD0-870F-9D7262DB4CA7}" dt="2017-11-28T16:20:17.899" v="1744" actId="1076"/>
          <ac:spMkLst>
            <pc:docMk/>
            <pc:sldMk cId="2696027832" sldId="269"/>
            <ac:spMk id="6" creationId="{C4892169-7151-485E-A369-DF78161E173F}"/>
          </ac:spMkLst>
        </pc:spChg>
        <pc:spChg chg="add mod">
          <ac:chgData name="Campo Vivo" userId="c534f3c6efb24ec2" providerId="LiveId" clId="{1420C65A-D3BF-4FD0-870F-9D7262DB4CA7}" dt="2017-11-29T17:40:26.966" v="1876" actId="2085"/>
          <ac:spMkLst>
            <pc:docMk/>
            <pc:sldMk cId="2696027832" sldId="269"/>
            <ac:spMk id="7" creationId="{4207246A-9537-473D-B183-28FC110C4ED8}"/>
          </ac:spMkLst>
        </pc:spChg>
        <pc:spChg chg="add mod">
          <ac:chgData name="Campo Vivo" userId="c534f3c6efb24ec2" providerId="LiveId" clId="{1420C65A-D3BF-4FD0-870F-9D7262DB4CA7}" dt="2017-11-28T16:22:04.177" v="1815" actId="1076"/>
          <ac:spMkLst>
            <pc:docMk/>
            <pc:sldMk cId="2696027832" sldId="269"/>
            <ac:spMk id="8" creationId="{0C5DA4C0-A60B-4DD0-AF19-02B9D28814D1}"/>
          </ac:spMkLst>
        </pc:spChg>
        <pc:spChg chg="add mod">
          <ac:chgData name="Campo Vivo" userId="c534f3c6efb24ec2" providerId="LiveId" clId="{1420C65A-D3BF-4FD0-870F-9D7262DB4CA7}" dt="2017-11-29T17:40:26.966" v="1876" actId="2085"/>
          <ac:spMkLst>
            <pc:docMk/>
            <pc:sldMk cId="2696027832" sldId="269"/>
            <ac:spMk id="9" creationId="{0024712A-7867-487D-9EC0-863150ADB0B1}"/>
          </ac:spMkLst>
        </pc:spChg>
        <pc:picChg chg="add del mod modCrop">
          <ac:chgData name="Campo Vivo" userId="c534f3c6efb24ec2" providerId="LiveId" clId="{1420C65A-D3BF-4FD0-870F-9D7262DB4CA7}" dt="2017-11-27T18:48:16.923" v="329" actId="1076"/>
          <ac:picMkLst>
            <pc:docMk/>
            <pc:sldMk cId="2696027832" sldId="269"/>
            <ac:picMk id="4" creationId="{AFCA15D0-D8B1-4573-BC64-9DE3DBF68388}"/>
          </ac:picMkLst>
        </pc:picChg>
        <pc:picChg chg="add del">
          <ac:chgData name="Campo Vivo" userId="c534f3c6efb24ec2" providerId="LiveId" clId="{1420C65A-D3BF-4FD0-870F-9D7262DB4CA7}" dt="2017-11-27T18:48:49.902" v="335" actId="478"/>
          <ac:picMkLst>
            <pc:docMk/>
            <pc:sldMk cId="2696027832" sldId="269"/>
            <ac:picMk id="6" creationId="{724E035E-E4B7-4B95-8BEE-AB850B54E776}"/>
          </ac:picMkLst>
        </pc:picChg>
      </pc:sldChg>
      <pc:sldChg chg="addSp delSp modSp mod setBg">
        <pc:chgData name="Campo Vivo" userId="c534f3c6efb24ec2" providerId="LiveId" clId="{1420C65A-D3BF-4FD0-870F-9D7262DB4CA7}" dt="2017-12-02T01:07:26.669" v="4047" actId="20577"/>
        <pc:sldMkLst>
          <pc:docMk/>
          <pc:sldMk cId="1293571167" sldId="270"/>
        </pc:sldMkLst>
        <pc:spChg chg="mod ord">
          <ac:chgData name="Campo Vivo" userId="c534f3c6efb24ec2" providerId="LiveId" clId="{1420C65A-D3BF-4FD0-870F-9D7262DB4CA7}" dt="2017-11-28T17:08:51.741" v="1875" actId="26606"/>
          <ac:spMkLst>
            <pc:docMk/>
            <pc:sldMk cId="1293571167" sldId="270"/>
            <ac:spMk id="2" creationId="{A9BD8196-9810-4D70-AE34-FD81223BEC01}"/>
          </ac:spMkLst>
        </pc:spChg>
        <pc:spChg chg="mod ord">
          <ac:chgData name="Campo Vivo" userId="c534f3c6efb24ec2" providerId="LiveId" clId="{1420C65A-D3BF-4FD0-870F-9D7262DB4CA7}" dt="2017-12-02T01:07:26.669" v="4047" actId="20577"/>
          <ac:spMkLst>
            <pc:docMk/>
            <pc:sldMk cId="1293571167" sldId="270"/>
            <ac:spMk id="3" creationId="{0E7175FC-31EA-4CF2-86D9-586EDA7CD2FE}"/>
          </ac:spMkLst>
        </pc:spChg>
        <pc:picChg chg="add mod">
          <ac:chgData name="Campo Vivo" userId="c534f3c6efb24ec2" providerId="LiveId" clId="{1420C65A-D3BF-4FD0-870F-9D7262DB4CA7}" dt="2017-11-28T17:08:51.741" v="1875" actId="26606"/>
          <ac:picMkLst>
            <pc:docMk/>
            <pc:sldMk cId="1293571167" sldId="270"/>
            <ac:picMk id="6" creationId="{3F25F649-1B36-4740-918C-3DC13B3885EC}"/>
          </ac:picMkLst>
        </pc:picChg>
        <pc:picChg chg="add">
          <ac:chgData name="Campo Vivo" userId="c534f3c6efb24ec2" providerId="LiveId" clId="{1420C65A-D3BF-4FD0-870F-9D7262DB4CA7}" dt="2017-11-29T17:41:24.944" v="1890" actId="20577"/>
          <ac:picMkLst>
            <pc:docMk/>
            <pc:sldMk cId="1293571167" sldId="270"/>
            <ac:picMk id="7" creationId="{7174EFE4-7621-40FD-BFDC-BBACF614F706}"/>
          </ac:picMkLst>
        </pc:picChg>
        <pc:picChg chg="del">
          <ac:chgData name="Campo Vivo" userId="c534f3c6efb24ec2" providerId="LiveId" clId="{1420C65A-D3BF-4FD0-870F-9D7262DB4CA7}" dt="2017-11-28T17:08:36.059" v="1870" actId="478"/>
          <ac:picMkLst>
            <pc:docMk/>
            <pc:sldMk cId="1293571167" sldId="270"/>
            <ac:picMk id="7" creationId="{22361F90-DC49-4119-AF33-7666FEA5C221}"/>
          </ac:picMkLst>
        </pc:picChg>
        <pc:picChg chg="mod">
          <ac:chgData name="Campo Vivo" userId="c534f3c6efb24ec2" providerId="LiveId" clId="{1420C65A-D3BF-4FD0-870F-9D7262DB4CA7}" dt="2017-11-28T17:08:51.741" v="1875" actId="26606"/>
          <ac:picMkLst>
            <pc:docMk/>
            <pc:sldMk cId="1293571167" sldId="270"/>
            <ac:picMk id="9" creationId="{CCFE18C7-0A43-4B69-8E90-925BD7E70D5A}"/>
          </ac:picMkLst>
        </pc:picChg>
      </pc:sldChg>
      <pc:sldChg chg="modSp">
        <pc:chgData name="Campo Vivo" userId="c534f3c6efb24ec2" providerId="LiveId" clId="{1420C65A-D3BF-4FD0-870F-9D7262DB4CA7}" dt="2017-12-02T00:40:27.090" v="3545" actId="20577"/>
        <pc:sldMkLst>
          <pc:docMk/>
          <pc:sldMk cId="4154040970" sldId="271"/>
        </pc:sldMkLst>
        <pc:spChg chg="mod">
          <ac:chgData name="Campo Vivo" userId="c534f3c6efb24ec2" providerId="LiveId" clId="{1420C65A-D3BF-4FD0-870F-9D7262DB4CA7}" dt="2017-12-02T00:40:27.090" v="3545" actId="20577"/>
          <ac:spMkLst>
            <pc:docMk/>
            <pc:sldMk cId="4154040970" sldId="271"/>
            <ac:spMk id="8" creationId="{1D0C5752-226C-45E9-9836-50BE711829F1}"/>
          </ac:spMkLst>
        </pc:spChg>
      </pc:sldChg>
      <pc:sldChg chg="modSp">
        <pc:chgData name="Campo Vivo" userId="c534f3c6efb24ec2" providerId="LiveId" clId="{1420C65A-D3BF-4FD0-870F-9D7262DB4CA7}" dt="2017-12-02T00:44:28.083" v="3626" actId="20577"/>
        <pc:sldMkLst>
          <pc:docMk/>
          <pc:sldMk cId="2257975278" sldId="272"/>
        </pc:sldMkLst>
        <pc:spChg chg="mod">
          <ac:chgData name="Campo Vivo" userId="c534f3c6efb24ec2" providerId="LiveId" clId="{1420C65A-D3BF-4FD0-870F-9D7262DB4CA7}" dt="2017-12-02T00:44:28.083" v="3626" actId="20577"/>
          <ac:spMkLst>
            <pc:docMk/>
            <pc:sldMk cId="2257975278" sldId="272"/>
            <ac:spMk id="6" creationId="{A98EBD53-F247-44D7-946D-CFE4FA22F520}"/>
          </ac:spMkLst>
        </pc:spChg>
        <pc:spChg chg="mod">
          <ac:chgData name="Campo Vivo" userId="c534f3c6efb24ec2" providerId="LiveId" clId="{1420C65A-D3BF-4FD0-870F-9D7262DB4CA7}" dt="2017-11-28T16:17:36.566" v="1687" actId="14100"/>
          <ac:spMkLst>
            <pc:docMk/>
            <pc:sldMk cId="2257975278" sldId="272"/>
            <ac:spMk id="10" creationId="{483E4861-37C4-4E16-A198-628F83120E4A}"/>
          </ac:spMkLst>
        </pc:spChg>
        <pc:picChg chg="mod">
          <ac:chgData name="Campo Vivo" userId="c534f3c6efb24ec2" providerId="LiveId" clId="{1420C65A-D3BF-4FD0-870F-9D7262DB4CA7}" dt="2017-11-28T16:17:38.222" v="1688" actId="1076"/>
          <ac:picMkLst>
            <pc:docMk/>
            <pc:sldMk cId="2257975278" sldId="272"/>
            <ac:picMk id="9" creationId="{AB61CEC2-228F-4C70-89E6-1F8BC82EBF78}"/>
          </ac:picMkLst>
        </pc:picChg>
      </pc:sldChg>
      <pc:sldChg chg="addSp delSp modSp mod">
        <pc:chgData name="Campo Vivo" userId="c534f3c6efb24ec2" providerId="LiveId" clId="{1420C65A-D3BF-4FD0-870F-9D7262DB4CA7}" dt="2017-11-30T02:01:57.534" v="3343" actId="1035"/>
        <pc:sldMkLst>
          <pc:docMk/>
          <pc:sldMk cId="2049357442" sldId="273"/>
        </pc:sldMkLst>
        <pc:spChg chg="mod">
          <ac:chgData name="Campo Vivo" userId="c534f3c6efb24ec2" providerId="LiveId" clId="{1420C65A-D3BF-4FD0-870F-9D7262DB4CA7}" dt="2017-11-27T16:05:08.411" v="65" actId="20577"/>
          <ac:spMkLst>
            <pc:docMk/>
            <pc:sldMk cId="2049357442" sldId="273"/>
            <ac:spMk id="2" creationId="{4CF3CF59-69A7-4509-83AC-6662C1AB4015}"/>
          </ac:spMkLst>
        </pc:spChg>
        <pc:spChg chg="add mod">
          <ac:chgData name="Campo Vivo" userId="c534f3c6efb24ec2" providerId="LiveId" clId="{1420C65A-D3BF-4FD0-870F-9D7262DB4CA7}" dt="2017-11-28T16:16:40.469" v="1666" actId="1076"/>
          <ac:spMkLst>
            <pc:docMk/>
            <pc:sldMk cId="2049357442" sldId="273"/>
            <ac:spMk id="4" creationId="{42B98A05-85A3-4D4B-9611-918FAE60507C}"/>
          </ac:spMkLst>
        </pc:spChg>
        <pc:spChg chg="del mod">
          <ac:chgData name="Campo Vivo" userId="c534f3c6efb24ec2" providerId="LiveId" clId="{1420C65A-D3BF-4FD0-870F-9D7262DB4CA7}" dt="2017-11-27T16:04:46.407" v="24" actId="478"/>
          <ac:spMkLst>
            <pc:docMk/>
            <pc:sldMk cId="2049357442" sldId="273"/>
            <ac:spMk id="4" creationId="{00000000-0000-0000-0000-000000000000}"/>
          </ac:spMkLst>
        </pc:spChg>
        <pc:spChg chg="mod">
          <ac:chgData name="Campo Vivo" userId="c534f3c6efb24ec2" providerId="LiveId" clId="{1420C65A-D3BF-4FD0-870F-9D7262DB4CA7}" dt="2017-11-28T16:16:32.842" v="1664" actId="1076"/>
          <ac:spMkLst>
            <pc:docMk/>
            <pc:sldMk cId="2049357442" sldId="273"/>
            <ac:spMk id="5" creationId="{6130FEA0-A7C1-4078-A963-86E60AE3B93A}"/>
          </ac:spMkLst>
        </pc:spChg>
        <pc:spChg chg="add mod">
          <ac:chgData name="Campo Vivo" userId="c534f3c6efb24ec2" providerId="LiveId" clId="{1420C65A-D3BF-4FD0-870F-9D7262DB4CA7}" dt="2017-11-30T02:01:57.534" v="3343" actId="1035"/>
          <ac:spMkLst>
            <pc:docMk/>
            <pc:sldMk cId="2049357442" sldId="273"/>
            <ac:spMk id="7" creationId="{21AFF32B-29AF-42F3-8DFE-E461A787D220}"/>
          </ac:spMkLst>
        </pc:spChg>
        <pc:spChg chg="add del mod">
          <ac:chgData name="Campo Vivo" userId="c534f3c6efb24ec2" providerId="LiveId" clId="{1420C65A-D3BF-4FD0-870F-9D7262DB4CA7}" dt="2017-11-28T16:14:30.621" v="1614" actId="478"/>
          <ac:spMkLst>
            <pc:docMk/>
            <pc:sldMk cId="2049357442" sldId="273"/>
            <ac:spMk id="8" creationId="{B03F3BFA-8624-43AB-8191-1A5E8080131F}"/>
          </ac:spMkLst>
        </pc:spChg>
        <pc:graphicFrameChg chg="add mod modGraphic">
          <ac:chgData name="Campo Vivo" userId="c534f3c6efb24ec2" providerId="LiveId" clId="{1420C65A-D3BF-4FD0-870F-9D7262DB4CA7}" dt="2017-11-28T16:17:09.570" v="1675" actId="113"/>
          <ac:graphicFrameMkLst>
            <pc:docMk/>
            <pc:sldMk cId="2049357442" sldId="273"/>
            <ac:graphicFrameMk id="3" creationId="{CEEA0508-04DC-4802-8E5F-DB67F3D74941}"/>
          </ac:graphicFrameMkLst>
        </pc:graphicFrameChg>
        <pc:graphicFrameChg chg="add mod">
          <ac:chgData name="Campo Vivo" userId="c534f3c6efb24ec2" providerId="LiveId" clId="{1420C65A-D3BF-4FD0-870F-9D7262DB4CA7}" dt="2017-11-28T16:17:17.949" v="1678" actId="1076"/>
          <ac:graphicFrameMkLst>
            <pc:docMk/>
            <pc:sldMk cId="2049357442" sldId="273"/>
            <ac:graphicFrameMk id="6" creationId="{B0EED668-A7E1-4377-9870-FFE3ADFF5EBE}"/>
          </ac:graphicFrameMkLst>
        </pc:graphicFrameChg>
        <pc:picChg chg="del">
          <ac:chgData name="Campo Vivo" userId="c534f3c6efb24ec2" providerId="LiveId" clId="{1420C65A-D3BF-4FD0-870F-9D7262DB4CA7}" dt="2017-11-27T16:21:34.402" v="101" actId="478"/>
          <ac:picMkLst>
            <pc:docMk/>
            <pc:sldMk cId="2049357442" sldId="273"/>
            <ac:picMk id="3" creationId="{F0545AF7-7C7A-4572-8380-6F6BA90B4B7C}"/>
          </ac:picMkLst>
        </pc:picChg>
        <pc:picChg chg="add del mod ord">
          <ac:chgData name="Campo Vivo" userId="c534f3c6efb24ec2" providerId="LiveId" clId="{1420C65A-D3BF-4FD0-870F-9D7262DB4CA7}" dt="2017-11-28T16:14:21.947" v="1609" actId="478"/>
          <ac:picMkLst>
            <pc:docMk/>
            <pc:sldMk cId="2049357442" sldId="273"/>
            <ac:picMk id="7" creationId="{E891AE84-1274-4578-95B7-A074CF2E4E0F}"/>
          </ac:picMkLst>
        </pc:picChg>
        <pc:picChg chg="add mod">
          <ac:chgData name="Campo Vivo" userId="c534f3c6efb24ec2" providerId="LiveId" clId="{1420C65A-D3BF-4FD0-870F-9D7262DB4CA7}" dt="2017-11-28T16:17:23.928" v="1683" actId="1076"/>
          <ac:picMkLst>
            <pc:docMk/>
            <pc:sldMk cId="2049357442" sldId="273"/>
            <ac:picMk id="10" creationId="{5C482F60-4D07-41E1-A73D-0CBF92B36C4A}"/>
          </ac:picMkLst>
        </pc:picChg>
      </pc:sldChg>
      <pc:sldChg chg="addSp delSp modSp">
        <pc:chgData name="Campo Vivo" userId="c534f3c6efb24ec2" providerId="LiveId" clId="{1420C65A-D3BF-4FD0-870F-9D7262DB4CA7}" dt="2017-12-02T00:51:56.837" v="3838" actId="20577"/>
        <pc:sldMkLst>
          <pc:docMk/>
          <pc:sldMk cId="1644806885" sldId="276"/>
        </pc:sldMkLst>
        <pc:spChg chg="add mod">
          <ac:chgData name="Campo Vivo" userId="c534f3c6efb24ec2" providerId="LiveId" clId="{1420C65A-D3BF-4FD0-870F-9D7262DB4CA7}" dt="2017-11-30T01:52:42.131" v="3238" actId="1076"/>
          <ac:spMkLst>
            <pc:docMk/>
            <pc:sldMk cId="1644806885" sldId="276"/>
            <ac:spMk id="3" creationId="{2B3B5581-DC08-432C-A4D3-E68A712BFFF6}"/>
          </ac:spMkLst>
        </pc:spChg>
        <pc:spChg chg="add mod">
          <ac:chgData name="Campo Vivo" userId="c534f3c6efb24ec2" providerId="LiveId" clId="{1420C65A-D3BF-4FD0-870F-9D7262DB4CA7}" dt="2017-12-02T00:48:38.575" v="3723" actId="20577"/>
          <ac:spMkLst>
            <pc:docMk/>
            <pc:sldMk cId="1644806885" sldId="276"/>
            <ac:spMk id="5" creationId="{75DE1EA6-4D76-4028-A890-FFA35B8233A9}"/>
          </ac:spMkLst>
        </pc:spChg>
        <pc:spChg chg="add mod">
          <ac:chgData name="Campo Vivo" userId="c534f3c6efb24ec2" providerId="LiveId" clId="{1420C65A-D3BF-4FD0-870F-9D7262DB4CA7}" dt="2017-11-30T01:52:42.131" v="3238" actId="1076"/>
          <ac:spMkLst>
            <pc:docMk/>
            <pc:sldMk cId="1644806885" sldId="276"/>
            <ac:spMk id="8" creationId="{872E58C1-03CB-43C6-B8A7-8F4F3D60CE9F}"/>
          </ac:spMkLst>
        </pc:spChg>
        <pc:spChg chg="add mod">
          <ac:chgData name="Campo Vivo" userId="c534f3c6efb24ec2" providerId="LiveId" clId="{1420C65A-D3BF-4FD0-870F-9D7262DB4CA7}" dt="2017-12-02T00:48:49.183" v="3725" actId="20577"/>
          <ac:spMkLst>
            <pc:docMk/>
            <pc:sldMk cId="1644806885" sldId="276"/>
            <ac:spMk id="9" creationId="{C7601EE8-1387-48BE-A91F-6FD1064F7DCB}"/>
          </ac:spMkLst>
        </pc:spChg>
        <pc:spChg chg="mod">
          <ac:chgData name="Campo Vivo" userId="c534f3c6efb24ec2" providerId="LiveId" clId="{1420C65A-D3BF-4FD0-870F-9D7262DB4CA7}" dt="2017-12-02T00:48:20.482" v="3718" actId="20577"/>
          <ac:spMkLst>
            <pc:docMk/>
            <pc:sldMk cId="1644806885" sldId="276"/>
            <ac:spMk id="10" creationId="{9F923440-C6C5-422A-9563-9310E9F5FBE9}"/>
          </ac:spMkLst>
        </pc:spChg>
        <pc:spChg chg="add mod">
          <ac:chgData name="Campo Vivo" userId="c534f3c6efb24ec2" providerId="LiveId" clId="{1420C65A-D3BF-4FD0-870F-9D7262DB4CA7}" dt="2017-12-02T00:49:36.202" v="3742" actId="20577"/>
          <ac:spMkLst>
            <pc:docMk/>
            <pc:sldMk cId="1644806885" sldId="276"/>
            <ac:spMk id="11" creationId="{3C333DC9-8C8A-4399-91E4-E6DE73B4489F}"/>
          </ac:spMkLst>
        </pc:spChg>
        <pc:spChg chg="add mod">
          <ac:chgData name="Campo Vivo" userId="c534f3c6efb24ec2" providerId="LiveId" clId="{1420C65A-D3BF-4FD0-870F-9D7262DB4CA7}" dt="2017-12-02T00:51:25.874" v="3835" actId="20577"/>
          <ac:spMkLst>
            <pc:docMk/>
            <pc:sldMk cId="1644806885" sldId="276"/>
            <ac:spMk id="12" creationId="{2540F94F-6B96-494C-AD35-7037E0513603}"/>
          </ac:spMkLst>
        </pc:spChg>
        <pc:spChg chg="add mod">
          <ac:chgData name="Campo Vivo" userId="c534f3c6efb24ec2" providerId="LiveId" clId="{1420C65A-D3BF-4FD0-870F-9D7262DB4CA7}" dt="2017-11-30T01:52:42.131" v="3238" actId="1076"/>
          <ac:spMkLst>
            <pc:docMk/>
            <pc:sldMk cId="1644806885" sldId="276"/>
            <ac:spMk id="13" creationId="{08A9F1D2-3870-4DB0-822B-93B221825F15}"/>
          </ac:spMkLst>
        </pc:spChg>
        <pc:spChg chg="add mod">
          <ac:chgData name="Campo Vivo" userId="c534f3c6efb24ec2" providerId="LiveId" clId="{1420C65A-D3BF-4FD0-870F-9D7262DB4CA7}" dt="2017-12-02T00:50:25.249" v="3795" actId="113"/>
          <ac:spMkLst>
            <pc:docMk/>
            <pc:sldMk cId="1644806885" sldId="276"/>
            <ac:spMk id="14" creationId="{D2296C64-BDAD-4EBE-9CB2-08DDBAF09F9A}"/>
          </ac:spMkLst>
        </pc:spChg>
        <pc:spChg chg="add mod">
          <ac:chgData name="Campo Vivo" userId="c534f3c6efb24ec2" providerId="LiveId" clId="{1420C65A-D3BF-4FD0-870F-9D7262DB4CA7}" dt="2017-12-02T00:51:43.021" v="3837" actId="1076"/>
          <ac:spMkLst>
            <pc:docMk/>
            <pc:sldMk cId="1644806885" sldId="276"/>
            <ac:spMk id="15" creationId="{4F4E913D-22D2-4259-87B9-BE46D5FFE6B1}"/>
          </ac:spMkLst>
        </pc:spChg>
        <pc:spChg chg="add mod">
          <ac:chgData name="Campo Vivo" userId="c534f3c6efb24ec2" providerId="LiveId" clId="{1420C65A-D3BF-4FD0-870F-9D7262DB4CA7}" dt="2017-12-02T00:51:56.837" v="3838" actId="20577"/>
          <ac:spMkLst>
            <pc:docMk/>
            <pc:sldMk cId="1644806885" sldId="276"/>
            <ac:spMk id="16" creationId="{50B26F51-A203-41AF-A0D8-25ACA770BC86}"/>
          </ac:spMkLst>
        </pc:spChg>
        <pc:graphicFrameChg chg="del mod">
          <ac:chgData name="Campo Vivo" userId="c534f3c6efb24ec2" providerId="LiveId" clId="{1420C65A-D3BF-4FD0-870F-9D7262DB4CA7}" dt="2017-11-30T01:52:01.914" v="3232" actId="478"/>
          <ac:graphicFrameMkLst>
            <pc:docMk/>
            <pc:sldMk cId="1644806885" sldId="276"/>
            <ac:graphicFrameMk id="7" creationId="{76156919-70E3-4BFC-93C1-A80A88C919AD}"/>
          </ac:graphicFrameMkLst>
        </pc:graphicFrameChg>
        <pc:picChg chg="add mod">
          <ac:chgData name="Campo Vivo" userId="c534f3c6efb24ec2" providerId="LiveId" clId="{1420C65A-D3BF-4FD0-870F-9D7262DB4CA7}" dt="2017-11-29T17:41:12.494" v="1889" actId="14100"/>
          <ac:picMkLst>
            <pc:docMk/>
            <pc:sldMk cId="1644806885" sldId="276"/>
            <ac:picMk id="4" creationId="{0676974F-1231-449E-A997-3195066DDFA7}"/>
          </ac:picMkLst>
        </pc:picChg>
      </pc:sldChg>
      <pc:sldChg chg="modSp">
        <pc:chgData name="Campo Vivo" userId="c534f3c6efb24ec2" providerId="LiveId" clId="{1420C65A-D3BF-4FD0-870F-9D7262DB4CA7}" dt="2017-11-30T01:31:56.218" v="2833" actId="1076"/>
        <pc:sldMkLst>
          <pc:docMk/>
          <pc:sldMk cId="3503892128" sldId="280"/>
        </pc:sldMkLst>
        <pc:spChg chg="mod">
          <ac:chgData name="Campo Vivo" userId="c534f3c6efb24ec2" providerId="LiveId" clId="{1420C65A-D3BF-4FD0-870F-9D7262DB4CA7}" dt="2017-11-30T01:31:56.218" v="2833" actId="1076"/>
          <ac:spMkLst>
            <pc:docMk/>
            <pc:sldMk cId="3503892128" sldId="280"/>
            <ac:spMk id="10" creationId="{FB7CD80B-45DA-4F46-927B-880644AFEA7D}"/>
          </ac:spMkLst>
        </pc:spChg>
      </pc:sldChg>
      <pc:sldChg chg="addSp delSp modSp">
        <pc:chgData name="Campo Vivo" userId="c534f3c6efb24ec2" providerId="LiveId" clId="{1420C65A-D3BF-4FD0-870F-9D7262DB4CA7}" dt="2017-11-30T02:02:59.689" v="3401" actId="1076"/>
        <pc:sldMkLst>
          <pc:docMk/>
          <pc:sldMk cId="3531433385" sldId="281"/>
        </pc:sldMkLst>
        <pc:spChg chg="mod">
          <ac:chgData name="Campo Vivo" userId="c534f3c6efb24ec2" providerId="LiveId" clId="{1420C65A-D3BF-4FD0-870F-9D7262DB4CA7}" dt="2017-11-30T01:55:23.750" v="3241" actId="20577"/>
          <ac:spMkLst>
            <pc:docMk/>
            <pc:sldMk cId="3531433385" sldId="281"/>
            <ac:spMk id="2" creationId="{00000000-0000-0000-0000-000000000000}"/>
          </ac:spMkLst>
        </pc:spChg>
        <pc:spChg chg="mod">
          <ac:chgData name="Campo Vivo" userId="c534f3c6efb24ec2" providerId="LiveId" clId="{1420C65A-D3BF-4FD0-870F-9D7262DB4CA7}" dt="2017-11-30T02:02:43.366" v="3394" actId="20577"/>
          <ac:spMkLst>
            <pc:docMk/>
            <pc:sldMk cId="3531433385" sldId="281"/>
            <ac:spMk id="3" creationId="{00000000-0000-0000-0000-000000000000}"/>
          </ac:spMkLst>
        </pc:spChg>
        <pc:spChg chg="add mod">
          <ac:chgData name="Campo Vivo" userId="c534f3c6efb24ec2" providerId="LiveId" clId="{1420C65A-D3BF-4FD0-870F-9D7262DB4CA7}" dt="2017-11-30T02:00:32.492" v="3309" actId="14100"/>
          <ac:spMkLst>
            <pc:docMk/>
            <pc:sldMk cId="3531433385" sldId="281"/>
            <ac:spMk id="13" creationId="{7B33A23D-5B8A-493E-A9C3-82AA58E7257D}"/>
          </ac:spMkLst>
        </pc:spChg>
        <pc:spChg chg="add mod">
          <ac:chgData name="Campo Vivo" userId="c534f3c6efb24ec2" providerId="LiveId" clId="{1420C65A-D3BF-4FD0-870F-9D7262DB4CA7}" dt="2017-11-30T02:02:55.331" v="3399" actId="1076"/>
          <ac:spMkLst>
            <pc:docMk/>
            <pc:sldMk cId="3531433385" sldId="281"/>
            <ac:spMk id="14" creationId="{CD404DCC-C1E1-4BCD-9EB0-D3728C3B4209}"/>
          </ac:spMkLst>
        </pc:spChg>
        <pc:picChg chg="del mod">
          <ac:chgData name="Campo Vivo" userId="c534f3c6efb24ec2" providerId="LiveId" clId="{1420C65A-D3BF-4FD0-870F-9D7262DB4CA7}" dt="2017-11-30T01:57:11.002" v="3250" actId="478"/>
          <ac:picMkLst>
            <pc:docMk/>
            <pc:sldMk cId="3531433385" sldId="281"/>
            <ac:picMk id="4" creationId="{00000000-0000-0000-0000-000000000000}"/>
          </ac:picMkLst>
        </pc:picChg>
        <pc:picChg chg="add mod modCrop">
          <ac:chgData name="Campo Vivo" userId="c534f3c6efb24ec2" providerId="LiveId" clId="{1420C65A-D3BF-4FD0-870F-9D7262DB4CA7}" dt="2017-11-30T02:00:04.922" v="3300" actId="1076"/>
          <ac:picMkLst>
            <pc:docMk/>
            <pc:sldMk cId="3531433385" sldId="281"/>
            <ac:picMk id="5" creationId="{273500F7-FC7B-465B-B4D8-F0F4A3D72961}"/>
          </ac:picMkLst>
        </pc:picChg>
        <pc:picChg chg="add mod modCrop">
          <ac:chgData name="Campo Vivo" userId="c534f3c6efb24ec2" providerId="LiveId" clId="{1420C65A-D3BF-4FD0-870F-9D7262DB4CA7}" dt="2017-11-30T02:02:59.689" v="3401" actId="1076"/>
          <ac:picMkLst>
            <pc:docMk/>
            <pc:sldMk cId="3531433385" sldId="281"/>
            <ac:picMk id="6" creationId="{CC398CE2-1764-4837-AE01-E034D550F5ED}"/>
          </ac:picMkLst>
        </pc:picChg>
        <pc:picChg chg="add mod">
          <ac:chgData name="Campo Vivo" userId="c534f3c6efb24ec2" providerId="LiveId" clId="{1420C65A-D3BF-4FD0-870F-9D7262DB4CA7}" dt="2017-11-30T02:00:02.991" v="3299" actId="1038"/>
          <ac:picMkLst>
            <pc:docMk/>
            <pc:sldMk cId="3531433385" sldId="281"/>
            <ac:picMk id="8" creationId="{A56A9D72-4B7A-4679-82AD-505AE8977D54}"/>
          </ac:picMkLst>
        </pc:picChg>
        <pc:picChg chg="add mod ord">
          <ac:chgData name="Campo Vivo" userId="c534f3c6efb24ec2" providerId="LiveId" clId="{1420C65A-D3BF-4FD0-870F-9D7262DB4CA7}" dt="2017-11-30T02:00:02.991" v="3299" actId="1038"/>
          <ac:picMkLst>
            <pc:docMk/>
            <pc:sldMk cId="3531433385" sldId="281"/>
            <ac:picMk id="10" creationId="{0F2F1BA5-C122-4C7E-8EB4-152D689F036B}"/>
          </ac:picMkLst>
        </pc:picChg>
        <pc:picChg chg="add mod">
          <ac:chgData name="Campo Vivo" userId="c534f3c6efb24ec2" providerId="LiveId" clId="{1420C65A-D3BF-4FD0-870F-9D7262DB4CA7}" dt="2017-11-30T02:00:02.991" v="3299" actId="1038"/>
          <ac:picMkLst>
            <pc:docMk/>
            <pc:sldMk cId="3531433385" sldId="281"/>
            <ac:picMk id="12" creationId="{1E473E12-D12A-4CBD-B06E-ECA0D599DB7C}"/>
          </ac:picMkLst>
        </pc:picChg>
      </pc:sldChg>
      <pc:sldChg chg="addSp delSp modSp add">
        <pc:chgData name="Campo Vivo" userId="c534f3c6efb24ec2" providerId="LiveId" clId="{1420C65A-D3BF-4FD0-870F-9D7262DB4CA7}" dt="2017-12-02T01:07:10.116" v="4044" actId="20577"/>
        <pc:sldMkLst>
          <pc:docMk/>
          <pc:sldMk cId="771539618" sldId="282"/>
        </pc:sldMkLst>
        <pc:spChg chg="mod">
          <ac:chgData name="Campo Vivo" userId="c534f3c6efb24ec2" providerId="LiveId" clId="{1420C65A-D3BF-4FD0-870F-9D7262DB4CA7}" dt="2017-11-27T18:57:14.582" v="1208" actId="1076"/>
          <ac:spMkLst>
            <pc:docMk/>
            <pc:sldMk cId="771539618" sldId="282"/>
            <ac:spMk id="2" creationId="{4CF3CF59-69A7-4509-83AC-6662C1AB4015}"/>
          </ac:spMkLst>
        </pc:spChg>
        <pc:spChg chg="del">
          <ac:chgData name="Campo Vivo" userId="c534f3c6efb24ec2" providerId="LiveId" clId="{1420C65A-D3BF-4FD0-870F-9D7262DB4CA7}" dt="2017-11-27T18:48:55.193" v="338" actId="478"/>
          <ac:spMkLst>
            <pc:docMk/>
            <pc:sldMk cId="771539618" sldId="282"/>
            <ac:spMk id="3" creationId="{153C35BF-2B32-41AF-804F-39440391D01C}"/>
          </ac:spMkLst>
        </pc:spChg>
        <pc:spChg chg="del">
          <ac:chgData name="Campo Vivo" userId="c534f3c6efb24ec2" providerId="LiveId" clId="{1420C65A-D3BF-4FD0-870F-9D7262DB4CA7}" dt="2017-11-27T18:48:54.431" v="337" actId="478"/>
          <ac:spMkLst>
            <pc:docMk/>
            <pc:sldMk cId="771539618" sldId="282"/>
            <ac:spMk id="5" creationId="{97FF0D55-1FF4-40F9-9A17-03B431378D9D}"/>
          </ac:spMkLst>
        </pc:spChg>
        <pc:spChg chg="add del mod">
          <ac:chgData name="Campo Vivo" userId="c534f3c6efb24ec2" providerId="LiveId" clId="{1420C65A-D3BF-4FD0-870F-9D7262DB4CA7}" dt="2017-11-27T18:48:56.801" v="339" actId="478"/>
          <ac:spMkLst>
            <pc:docMk/>
            <pc:sldMk cId="771539618" sldId="282"/>
            <ac:spMk id="6" creationId="{0172A2E0-BF25-431C-A0A7-4DB8E7DB4FB9}"/>
          </ac:spMkLst>
        </pc:spChg>
        <pc:spChg chg="add mod">
          <ac:chgData name="Campo Vivo" userId="c534f3c6efb24ec2" providerId="LiveId" clId="{1420C65A-D3BF-4FD0-870F-9D7262DB4CA7}" dt="2017-12-02T01:04:23.980" v="4014" actId="1038"/>
          <ac:spMkLst>
            <pc:docMk/>
            <pc:sldMk cId="771539618" sldId="282"/>
            <ac:spMk id="9" creationId="{9109DB24-1717-45C7-99CF-770C66F24ADA}"/>
          </ac:spMkLst>
        </pc:spChg>
        <pc:graphicFrameChg chg="add mod modGraphic">
          <ac:chgData name="Campo Vivo" userId="c534f3c6efb24ec2" providerId="LiveId" clId="{1420C65A-D3BF-4FD0-870F-9D7262DB4CA7}" dt="2017-12-02T01:07:10.116" v="4044" actId="20577"/>
          <ac:graphicFrameMkLst>
            <pc:docMk/>
            <pc:sldMk cId="771539618" sldId="282"/>
            <ac:graphicFrameMk id="8" creationId="{F69CF7CB-8207-41AF-A476-05D76807BE26}"/>
          </ac:graphicFrameMkLst>
        </pc:graphicFrameChg>
        <pc:picChg chg="add del mod modCrop">
          <ac:chgData name="Campo Vivo" userId="c534f3c6efb24ec2" providerId="LiveId" clId="{1420C65A-D3BF-4FD0-870F-9D7262DB4CA7}" dt="2017-11-27T18:56:16.836" v="1140" actId="478"/>
          <ac:picMkLst>
            <pc:docMk/>
            <pc:sldMk cId="771539618" sldId="282"/>
            <ac:picMk id="7" creationId="{AE32E44F-404A-472B-B3D6-780BCC8BF4F8}"/>
          </ac:picMkLst>
        </pc:picChg>
      </pc:sldChg>
      <pc:sldChg chg="addSp delSp modSp add">
        <pc:chgData name="Campo Vivo" userId="c534f3c6efb24ec2" providerId="LiveId" clId="{1420C65A-D3BF-4FD0-870F-9D7262DB4CA7}" dt="2017-11-29T17:43:38.464" v="1998" actId="1076"/>
        <pc:sldMkLst>
          <pc:docMk/>
          <pc:sldMk cId="22522432" sldId="285"/>
        </pc:sldMkLst>
        <pc:spChg chg="del">
          <ac:chgData name="Campo Vivo" userId="c534f3c6efb24ec2" providerId="LiveId" clId="{1420C65A-D3BF-4FD0-870F-9D7262DB4CA7}" dt="2017-11-29T17:43:28.936" v="1991" actId="1076"/>
          <ac:spMkLst>
            <pc:docMk/>
            <pc:sldMk cId="22522432" sldId="285"/>
            <ac:spMk id="2" creationId="{4499AD05-9808-4407-8E0B-0AD355DFD1C3}"/>
          </ac:spMkLst>
        </pc:spChg>
        <pc:spChg chg="del">
          <ac:chgData name="Campo Vivo" userId="c534f3c6efb24ec2" providerId="LiveId" clId="{1420C65A-D3BF-4FD0-870F-9D7262DB4CA7}" dt="2017-11-29T17:43:19.439" v="1986" actId="478"/>
          <ac:spMkLst>
            <pc:docMk/>
            <pc:sldMk cId="22522432" sldId="285"/>
            <ac:spMk id="3" creationId="{6B56DFAE-F852-4DFD-BE42-00E4201A2E07}"/>
          </ac:spMkLst>
        </pc:spChg>
        <pc:spChg chg="add mod">
          <ac:chgData name="Campo Vivo" userId="c534f3c6efb24ec2" providerId="LiveId" clId="{1420C65A-D3BF-4FD0-870F-9D7262DB4CA7}" dt="2017-11-29T17:43:35.388" v="1997" actId="403"/>
          <ac:spMkLst>
            <pc:docMk/>
            <pc:sldMk cId="22522432" sldId="285"/>
            <ac:spMk id="5" creationId="{BCE2690E-23A7-4CE9-A848-C59A0944D3DA}"/>
          </ac:spMkLst>
        </pc:spChg>
        <pc:picChg chg="add mod">
          <ac:chgData name="Campo Vivo" userId="c534f3c6efb24ec2" providerId="LiveId" clId="{1420C65A-D3BF-4FD0-870F-9D7262DB4CA7}" dt="2017-11-29T17:43:38.464" v="1998" actId="1076"/>
          <ac:picMkLst>
            <pc:docMk/>
            <pc:sldMk cId="22522432" sldId="285"/>
            <ac:picMk id="4" creationId="{228B3BBF-76F0-4D38-891C-B5D1896AA84C}"/>
          </ac:picMkLst>
        </pc:picChg>
      </pc:sldChg>
    </pc:docChg>
  </pc:docChgLst>
  <pc:docChgLst>
    <pc:chgData name="Campo Vivo" userId="c534f3c6efb24ec2" providerId="LiveId" clId="{4303A4D0-D8E1-4D5A-B4E5-D7892A7F6C6A}"/>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CO"/>
        </a:p>
      </c:txPr>
    </c:title>
    <c:autoTitleDeleted val="0"/>
    <c:plotArea>
      <c:layout/>
      <c:pieChart>
        <c:varyColors val="1"/>
        <c:ser>
          <c:idx val="0"/>
          <c:order val="0"/>
          <c:tx>
            <c:strRef>
              <c:f>Hoja1!$B$1</c:f>
              <c:strCache>
                <c:ptCount val="1"/>
                <c:pt idx="0">
                  <c:v>RANGO DE EDADES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Hoja1!$A$2:$A$5</c:f>
              <c:strCache>
                <c:ptCount val="4"/>
                <c:pt idx="0">
                  <c:v>0-12 años</c:v>
                </c:pt>
                <c:pt idx="1">
                  <c:v>11-17 años</c:v>
                </c:pt>
                <c:pt idx="2">
                  <c:v>De 18 a 60</c:v>
                </c:pt>
                <c:pt idx="3">
                  <c:v>Adulto mayor</c:v>
                </c:pt>
              </c:strCache>
            </c:strRef>
          </c:cat>
          <c:val>
            <c:numRef>
              <c:f>Hoja1!$B$2:$B$5</c:f>
              <c:numCache>
                <c:formatCode>General</c:formatCode>
                <c:ptCount val="4"/>
                <c:pt idx="0">
                  <c:v>1360</c:v>
                </c:pt>
                <c:pt idx="1">
                  <c:v>560</c:v>
                </c:pt>
                <c:pt idx="2">
                  <c:v>250</c:v>
                </c:pt>
                <c:pt idx="3">
                  <c:v>80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598D7-2841-403C-A385-7DE5279B43F9}" type="datetimeFigureOut">
              <a:rPr lang="es-MX" smtClean="0"/>
              <a:t>08/04/2023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CA7A9-6A8B-4E36-B156-85D2B89C7B23}" type="slidenum">
              <a:rPr lang="es-MX" smtClean="0"/>
              <a:t>‹Nº›</a:t>
            </a:fld>
            <a:endParaRPr lang="es-MX"/>
          </a:p>
        </p:txBody>
      </p:sp>
    </p:spTree>
    <p:extLst>
      <p:ext uri="{BB962C8B-B14F-4D97-AF65-F5344CB8AC3E}">
        <p14:creationId xmlns:p14="http://schemas.microsoft.com/office/powerpoint/2010/main" val="354066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5</a:t>
            </a:fld>
            <a:endParaRPr lang="es-MX"/>
          </a:p>
        </p:txBody>
      </p:sp>
    </p:spTree>
    <p:extLst>
      <p:ext uri="{BB962C8B-B14F-4D97-AF65-F5344CB8AC3E}">
        <p14:creationId xmlns:p14="http://schemas.microsoft.com/office/powerpoint/2010/main" val="397546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6</a:t>
            </a:fld>
            <a:endParaRPr lang="es-MX"/>
          </a:p>
        </p:txBody>
      </p:sp>
    </p:spTree>
    <p:extLst>
      <p:ext uri="{BB962C8B-B14F-4D97-AF65-F5344CB8AC3E}">
        <p14:creationId xmlns:p14="http://schemas.microsoft.com/office/powerpoint/2010/main" val="56793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8</a:t>
            </a:fld>
            <a:endParaRPr lang="es-MX"/>
          </a:p>
        </p:txBody>
      </p:sp>
    </p:spTree>
    <p:extLst>
      <p:ext uri="{BB962C8B-B14F-4D97-AF65-F5344CB8AC3E}">
        <p14:creationId xmlns:p14="http://schemas.microsoft.com/office/powerpoint/2010/main" val="98995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08/04/2023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29948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1CA888B-156A-4A7F-9DBD-1F6A2AB277F9}" type="datetimeFigureOut">
              <a:rPr lang="es-MX" smtClean="0"/>
              <a:t>08/04/2023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54634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Editar los estilos de texto del patrón</a:t>
            </a:r>
          </a:p>
        </p:txBody>
      </p:sp>
      <p:sp>
        <p:nvSpPr>
          <p:cNvPr id="4" name="Date Placeholder 3"/>
          <p:cNvSpPr>
            <a:spLocks noGrp="1"/>
          </p:cNvSpPr>
          <p:nvPr>
            <p:ph type="dt" sz="half" idx="10"/>
          </p:nvPr>
        </p:nvSpPr>
        <p:spPr/>
        <p:txBody>
          <a:bodyPr/>
          <a:lstStyle/>
          <a:p>
            <a:fld id="{F1CA888B-156A-4A7F-9DBD-1F6A2AB277F9}" type="datetimeFigureOut">
              <a:rPr lang="es-MX" smtClean="0"/>
              <a:t>08/04/2023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60770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Editar los estilos de texto del patrón</a:t>
            </a:r>
          </a:p>
        </p:txBody>
      </p:sp>
      <p:sp>
        <p:nvSpPr>
          <p:cNvPr id="2" name="Date Placeholder 1"/>
          <p:cNvSpPr>
            <a:spLocks noGrp="1"/>
          </p:cNvSpPr>
          <p:nvPr>
            <p:ph type="dt" sz="half" idx="10"/>
          </p:nvPr>
        </p:nvSpPr>
        <p:spPr/>
        <p:txBody>
          <a:bodyPr/>
          <a:lstStyle/>
          <a:p>
            <a:fld id="{F1CA888B-156A-4A7F-9DBD-1F6A2AB277F9}" type="datetimeFigureOut">
              <a:rPr lang="es-MX" smtClean="0"/>
              <a:t>08/04/2023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7866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08/04/2023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400317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08/04/2023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83822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08/04/2023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2161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1CA888B-156A-4A7F-9DBD-1F6A2AB277F9}" type="datetimeFigureOut">
              <a:rPr lang="es-MX" smtClean="0"/>
              <a:t>08/04/2023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90683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CA888B-156A-4A7F-9DBD-1F6A2AB277F9}" type="datetimeFigureOut">
              <a:rPr lang="es-MX" smtClean="0"/>
              <a:t>08/04/2023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9467195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CA888B-156A-4A7F-9DBD-1F6A2AB277F9}" type="datetimeFigureOut">
              <a:rPr lang="es-MX" smtClean="0"/>
              <a:t>08/04/2023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29896971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CA888B-156A-4A7F-9DBD-1F6A2AB277F9}" type="datetimeFigureOut">
              <a:rPr lang="es-MX" smtClean="0"/>
              <a:t>08/04/2023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74476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A888B-156A-4A7F-9DBD-1F6A2AB277F9}" type="datetimeFigureOut">
              <a:rPr lang="es-MX" smtClean="0"/>
              <a:t>08/04/2023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96469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1CA888B-156A-4A7F-9DBD-1F6A2AB277F9}" type="datetimeFigureOut">
              <a:rPr lang="es-MX" smtClean="0"/>
              <a:t>08/04/2023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192060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F1CA888B-156A-4A7F-9DBD-1F6A2AB277F9}" type="datetimeFigureOut">
              <a:rPr lang="es-MX" smtClean="0"/>
              <a:t>08/04/2023</a:t>
            </a:fld>
            <a:endParaRPr lang="es-MX"/>
          </a:p>
        </p:txBody>
      </p:sp>
      <p:sp>
        <p:nvSpPr>
          <p:cNvPr id="6" name="Footer Placeholder 5"/>
          <p:cNvSpPr>
            <a:spLocks noGrp="1"/>
          </p:cNvSpPr>
          <p:nvPr>
            <p:ph type="ftr" sz="quarter" idx="11"/>
          </p:nvPr>
        </p:nvSpPr>
        <p:spPr>
          <a:xfrm>
            <a:off x="590396" y="6041362"/>
            <a:ext cx="3295413" cy="365125"/>
          </a:xfrm>
        </p:spPr>
        <p:txBody>
          <a:bodyPr/>
          <a:lstStyle/>
          <a:p>
            <a:endParaRPr lang="es-MX"/>
          </a:p>
        </p:txBody>
      </p:sp>
      <p:sp>
        <p:nvSpPr>
          <p:cNvPr id="7" name="Slide Number Placeholder 6"/>
          <p:cNvSpPr>
            <a:spLocks noGrp="1"/>
          </p:cNvSpPr>
          <p:nvPr>
            <p:ph type="sldNum" sz="quarter" idx="12"/>
          </p:nvPr>
        </p:nvSpPr>
        <p:spPr>
          <a:xfrm>
            <a:off x="4862689" y="5915888"/>
            <a:ext cx="1062155" cy="490599"/>
          </a:xfrm>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1005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MX"/>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1CA888B-156A-4A7F-9DBD-1F6A2AB277F9}" type="datetimeFigureOut">
              <a:rPr lang="es-MX" smtClean="0"/>
              <a:t>08/04/2023</a:t>
            </a:fld>
            <a:endParaRPr lang="es-MX"/>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B7FEEB0-EA71-4664-9559-D7479945AD9B}" type="slidenum">
              <a:rPr lang="es-MX" smtClean="0"/>
              <a:t>‹Nº›</a:t>
            </a:fld>
            <a:endParaRPr lang="es-MX"/>
          </a:p>
        </p:txBody>
      </p:sp>
    </p:spTree>
    <p:extLst>
      <p:ext uri="{BB962C8B-B14F-4D97-AF65-F5344CB8AC3E}">
        <p14:creationId xmlns:p14="http://schemas.microsoft.com/office/powerpoint/2010/main" val="1669244227"/>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49F0219-5FF5-4E78-A7F8-A1F2F3FD94D8}"/>
              </a:ext>
            </a:extLst>
          </p:cNvPr>
          <p:cNvSpPr>
            <a:spLocks noGrp="1"/>
          </p:cNvSpPr>
          <p:nvPr>
            <p:ph type="ctrTitle"/>
          </p:nvPr>
        </p:nvSpPr>
        <p:spPr/>
        <p:txBody>
          <a:bodyPr/>
          <a:lstStyle/>
          <a:p>
            <a:pPr algn="ctr"/>
            <a:r>
              <a:rPr lang="es-MX" dirty="0" smtClean="0"/>
              <a:t>INFORME DE GESTION 2022</a:t>
            </a:r>
            <a:r>
              <a:rPr lang="es-MX" dirty="0"/>
              <a:t/>
            </a:r>
            <a:br>
              <a:rPr lang="es-MX" dirty="0"/>
            </a:br>
            <a:r>
              <a:rPr lang="es-MX" dirty="0" smtClean="0"/>
              <a:t>FC Fe y Esperanza</a:t>
            </a:r>
            <a:r>
              <a:rPr lang="es-MX" dirty="0"/>
              <a:t/>
            </a:r>
            <a:br>
              <a:rPr lang="es-MX" dirty="0"/>
            </a:br>
            <a:endParaRPr lang="es-MX" dirty="0"/>
          </a:p>
        </p:txBody>
      </p:sp>
      <p:sp>
        <p:nvSpPr>
          <p:cNvPr id="3" name="Subtítulo 2">
            <a:extLst>
              <a:ext uri="{FF2B5EF4-FFF2-40B4-BE49-F238E27FC236}">
                <a16:creationId xmlns="" xmlns:a16="http://schemas.microsoft.com/office/drawing/2014/main" id="{166813C7-A762-4490-B005-0B1447E8A978}"/>
              </a:ext>
            </a:extLst>
          </p:cNvPr>
          <p:cNvSpPr>
            <a:spLocks noGrp="1"/>
          </p:cNvSpPr>
          <p:nvPr>
            <p:ph type="subTitle" idx="1"/>
          </p:nvPr>
        </p:nvSpPr>
        <p:spPr>
          <a:xfrm>
            <a:off x="810001" y="5408853"/>
            <a:ext cx="3007256" cy="1079033"/>
          </a:xfrm>
        </p:spPr>
        <p:txBody>
          <a:bodyPr>
            <a:normAutofit lnSpcReduction="10000"/>
          </a:bodyPr>
          <a:lstStyle/>
          <a:p>
            <a:r>
              <a:rPr lang="es-MX" sz="2400" b="1" dirty="0" smtClean="0">
                <a:solidFill>
                  <a:schemeClr val="bg1"/>
                </a:solidFill>
              </a:rPr>
              <a:t>Programa </a:t>
            </a:r>
            <a:r>
              <a:rPr lang="es-MX" sz="2400" b="1" dirty="0">
                <a:solidFill>
                  <a:schemeClr val="bg1"/>
                </a:solidFill>
              </a:rPr>
              <a:t> </a:t>
            </a:r>
            <a:r>
              <a:rPr lang="es-MX" sz="2400" b="1" dirty="0" smtClean="0">
                <a:solidFill>
                  <a:schemeClr val="bg1"/>
                </a:solidFill>
              </a:rPr>
              <a:t>de Hábitos de vida saludables</a:t>
            </a:r>
            <a:endParaRPr lang="es-MX" sz="2400" b="1" dirty="0">
              <a:solidFill>
                <a:schemeClr val="bg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675" y="4965994"/>
            <a:ext cx="1833586" cy="1833586"/>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40110" t="24444" r="26375" b="49402"/>
          <a:stretch/>
        </p:blipFill>
        <p:spPr>
          <a:xfrm>
            <a:off x="5451231" y="4985972"/>
            <a:ext cx="1402696" cy="1813608"/>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34951" t="47692" r="45369" b="28034"/>
          <a:stretch/>
        </p:blipFill>
        <p:spPr>
          <a:xfrm>
            <a:off x="6857416" y="4985971"/>
            <a:ext cx="1490254" cy="1813609"/>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55641" t="19463" r="29831" b="57094"/>
          <a:stretch/>
        </p:blipFill>
        <p:spPr>
          <a:xfrm>
            <a:off x="8347670" y="4965995"/>
            <a:ext cx="1290323" cy="1833585"/>
          </a:xfrm>
          <a:prstGeom prst="rect">
            <a:avLst/>
          </a:prstGeom>
        </p:spPr>
      </p:pic>
      <p:pic>
        <p:nvPicPr>
          <p:cNvPr id="12" name="Imagen 11"/>
          <p:cNvPicPr>
            <a:picLocks noChangeAspect="1"/>
          </p:cNvPicPr>
          <p:nvPr/>
        </p:nvPicPr>
        <p:blipFill rotWithShape="1">
          <a:blip r:embed="rId6">
            <a:extLst>
              <a:ext uri="{28A0092B-C50C-407E-A947-70E740481C1C}">
                <a14:useLocalDpi xmlns:a14="http://schemas.microsoft.com/office/drawing/2010/main" val="0"/>
              </a:ext>
            </a:extLst>
          </a:blip>
          <a:srcRect l="62949" t="36506" r="20220" b="36239"/>
          <a:stretch/>
        </p:blipFill>
        <p:spPr>
          <a:xfrm>
            <a:off x="9635697" y="4985971"/>
            <a:ext cx="1283881" cy="1813609"/>
          </a:xfrm>
          <a:prstGeom prst="rect">
            <a:avLst/>
          </a:prstGeom>
        </p:spPr>
      </p:pic>
      <p:pic>
        <p:nvPicPr>
          <p:cNvPr id="14" name="Imagen 13"/>
          <p:cNvPicPr>
            <a:picLocks noChangeAspect="1"/>
          </p:cNvPicPr>
          <p:nvPr/>
        </p:nvPicPr>
        <p:blipFill rotWithShape="1">
          <a:blip r:embed="rId7">
            <a:extLst>
              <a:ext uri="{28A0092B-C50C-407E-A947-70E740481C1C}">
                <a14:useLocalDpi xmlns:a14="http://schemas.microsoft.com/office/drawing/2010/main" val="0"/>
              </a:ext>
            </a:extLst>
          </a:blip>
          <a:srcRect l="27880" t="19999" r="57717" b="53847"/>
          <a:stretch/>
        </p:blipFill>
        <p:spPr>
          <a:xfrm>
            <a:off x="10919578" y="4985971"/>
            <a:ext cx="1272422" cy="1813609"/>
          </a:xfrm>
          <a:prstGeom prst="rect">
            <a:avLst/>
          </a:prstGeom>
        </p:spPr>
      </p:pic>
    </p:spTree>
    <p:extLst>
      <p:ext uri="{BB962C8B-B14F-4D97-AF65-F5344CB8AC3E}">
        <p14:creationId xmlns:p14="http://schemas.microsoft.com/office/powerpoint/2010/main" val="326019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93778C0-DC20-4432-904F-9020D5A07B42}"/>
              </a:ext>
            </a:extLst>
          </p:cNvPr>
          <p:cNvSpPr>
            <a:spLocks noGrp="1"/>
          </p:cNvSpPr>
          <p:nvPr>
            <p:ph type="title"/>
          </p:nvPr>
        </p:nvSpPr>
        <p:spPr>
          <a:xfrm>
            <a:off x="810000" y="0"/>
            <a:ext cx="10571998" cy="970450"/>
          </a:xfrm>
        </p:spPr>
        <p:txBody>
          <a:bodyPr/>
          <a:lstStyle/>
          <a:p>
            <a:r>
              <a:rPr lang="es-MX" dirty="0" smtClean="0"/>
              <a:t>NUTRICION</a:t>
            </a:r>
            <a:endParaRPr lang="es-MX" dirty="0"/>
          </a:p>
        </p:txBody>
      </p:sp>
      <p:sp>
        <p:nvSpPr>
          <p:cNvPr id="5" name="CuadroTexto 4">
            <a:extLst>
              <a:ext uri="{FF2B5EF4-FFF2-40B4-BE49-F238E27FC236}">
                <a16:creationId xmlns="" xmlns:a16="http://schemas.microsoft.com/office/drawing/2014/main" id="{418F6F1D-DEA9-45B0-829B-26D6C7DB62A0}"/>
              </a:ext>
            </a:extLst>
          </p:cNvPr>
          <p:cNvSpPr txBox="1"/>
          <p:nvPr/>
        </p:nvSpPr>
        <p:spPr>
          <a:xfrm>
            <a:off x="193908" y="970450"/>
            <a:ext cx="11804182" cy="707886"/>
          </a:xfrm>
          <a:prstGeom prst="rect">
            <a:avLst/>
          </a:prstGeom>
          <a:noFill/>
        </p:spPr>
        <p:txBody>
          <a:bodyPr wrap="square" rtlCol="0">
            <a:spAutoFit/>
          </a:bodyPr>
          <a:lstStyle/>
          <a:p>
            <a:r>
              <a:rPr lang="es-MX" sz="2000" b="1" dirty="0" smtClean="0">
                <a:solidFill>
                  <a:schemeClr val="bg1"/>
                </a:solidFill>
              </a:rPr>
              <a:t>Promover hábitos de vida saludables para mejorar el estado nutricional de los niños y niñas de la fundación.</a:t>
            </a:r>
            <a:endParaRPr lang="es-MX" sz="2000" b="1" dirty="0">
              <a:solidFill>
                <a:schemeClr val="bg1"/>
              </a:solidFill>
            </a:endParaRPr>
          </a:p>
        </p:txBody>
      </p:sp>
      <p:sp>
        <p:nvSpPr>
          <p:cNvPr id="9" name="CuadroTexto 8">
            <a:extLst>
              <a:ext uri="{FF2B5EF4-FFF2-40B4-BE49-F238E27FC236}">
                <a16:creationId xmlns="" xmlns:a16="http://schemas.microsoft.com/office/drawing/2014/main" id="{49C80A14-1688-4C53-A760-FF88F2106956}"/>
              </a:ext>
            </a:extLst>
          </p:cNvPr>
          <p:cNvSpPr txBox="1"/>
          <p:nvPr/>
        </p:nvSpPr>
        <p:spPr>
          <a:xfrm>
            <a:off x="41429" y="2120190"/>
            <a:ext cx="1736373" cy="1169551"/>
          </a:xfrm>
          <a:prstGeom prst="rect">
            <a:avLst/>
          </a:prstGeom>
          <a:noFill/>
        </p:spPr>
        <p:txBody>
          <a:bodyPr wrap="none" rtlCol="0">
            <a:spAutoFit/>
          </a:bodyPr>
          <a:lstStyle/>
          <a:p>
            <a:endParaRPr lang="es-MX" sz="1400" b="1" dirty="0" smtClean="0">
              <a:solidFill>
                <a:schemeClr val="bg1"/>
              </a:solidFill>
            </a:endParaRPr>
          </a:p>
          <a:p>
            <a:r>
              <a:rPr lang="es-MX" sz="1400" b="1" dirty="0" smtClean="0">
                <a:solidFill>
                  <a:schemeClr val="bg1"/>
                </a:solidFill>
              </a:rPr>
              <a:t>Refrigerios:  </a:t>
            </a:r>
            <a:r>
              <a:rPr lang="es-MX" sz="1400" b="1" dirty="0" smtClean="0">
                <a:solidFill>
                  <a:schemeClr val="bg1"/>
                </a:solidFill>
              </a:rPr>
              <a:t>2170  </a:t>
            </a:r>
          </a:p>
          <a:p>
            <a:r>
              <a:rPr lang="es-MX" sz="1400" b="1" dirty="0" smtClean="0">
                <a:solidFill>
                  <a:schemeClr val="bg1"/>
                </a:solidFill>
              </a:rPr>
              <a:t>Mercados:  37</a:t>
            </a:r>
          </a:p>
          <a:p>
            <a:r>
              <a:rPr lang="es-MX" sz="1400" b="1" dirty="0" smtClean="0">
                <a:solidFill>
                  <a:schemeClr val="bg1"/>
                </a:solidFill>
              </a:rPr>
              <a:t>Almuerzos : 200   </a:t>
            </a:r>
          </a:p>
          <a:p>
            <a:endParaRPr lang="es-MX" sz="1400" b="1" dirty="0">
              <a:solidFill>
                <a:schemeClr val="bg1"/>
              </a:solidFill>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2987" t="24957" r="12568"/>
          <a:stretch/>
        </p:blipFill>
        <p:spPr>
          <a:xfrm>
            <a:off x="2008902" y="4935414"/>
            <a:ext cx="2209462" cy="1936035"/>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2319" t="14530" r="24921"/>
          <a:stretch/>
        </p:blipFill>
        <p:spPr>
          <a:xfrm>
            <a:off x="1" y="4912162"/>
            <a:ext cx="1899137" cy="1945837"/>
          </a:xfrm>
          <a:prstGeom prst="rect">
            <a:avLst/>
          </a:prstGeom>
        </p:spPr>
      </p:pic>
      <p:sp>
        <p:nvSpPr>
          <p:cNvPr id="11" name="CuadroTexto 10">
            <a:extLst>
              <a:ext uri="{FF2B5EF4-FFF2-40B4-BE49-F238E27FC236}">
                <a16:creationId xmlns="" xmlns:a16="http://schemas.microsoft.com/office/drawing/2014/main" id="{49C80A14-1688-4C53-A760-FF88F2106956}"/>
              </a:ext>
            </a:extLst>
          </p:cNvPr>
          <p:cNvSpPr txBox="1"/>
          <p:nvPr/>
        </p:nvSpPr>
        <p:spPr>
          <a:xfrm>
            <a:off x="1692119" y="2107241"/>
            <a:ext cx="3062057" cy="2246769"/>
          </a:xfrm>
          <a:prstGeom prst="rect">
            <a:avLst/>
          </a:prstGeom>
          <a:noFill/>
        </p:spPr>
        <p:txBody>
          <a:bodyPr wrap="none" rtlCol="0">
            <a:spAutoFit/>
          </a:bodyPr>
          <a:lstStyle/>
          <a:p>
            <a:r>
              <a:rPr lang="es-MX" sz="1400" b="1" dirty="0" smtClean="0">
                <a:solidFill>
                  <a:schemeClr val="bg1"/>
                </a:solidFill>
              </a:rPr>
              <a:t>Celebraciones: día de la mujer</a:t>
            </a:r>
          </a:p>
          <a:p>
            <a:r>
              <a:rPr lang="es-MX" sz="1400" b="1" dirty="0" smtClean="0">
                <a:solidFill>
                  <a:schemeClr val="bg1"/>
                </a:solidFill>
              </a:rPr>
              <a:t>día del </a:t>
            </a:r>
            <a:r>
              <a:rPr lang="es-MX" sz="1400" b="1" dirty="0" err="1" smtClean="0">
                <a:solidFill>
                  <a:schemeClr val="bg1"/>
                </a:solidFill>
              </a:rPr>
              <a:t>niñ</a:t>
            </a:r>
            <a:r>
              <a:rPr lang="es-MX" sz="1400" b="1" dirty="0" smtClean="0">
                <a:solidFill>
                  <a:schemeClr val="bg1"/>
                </a:solidFill>
              </a:rPr>
              <a:t>@</a:t>
            </a:r>
          </a:p>
          <a:p>
            <a:r>
              <a:rPr lang="es-MX" sz="1400" b="1" dirty="0" smtClean="0">
                <a:solidFill>
                  <a:schemeClr val="bg1"/>
                </a:solidFill>
              </a:rPr>
              <a:t>Día de la madre</a:t>
            </a:r>
          </a:p>
          <a:p>
            <a:r>
              <a:rPr lang="es-MX" sz="1400" b="1" dirty="0" smtClean="0">
                <a:solidFill>
                  <a:schemeClr val="bg1"/>
                </a:solidFill>
              </a:rPr>
              <a:t>Vacaciones saludables</a:t>
            </a:r>
          </a:p>
          <a:p>
            <a:r>
              <a:rPr lang="es-MX" sz="1400" b="1" dirty="0" smtClean="0">
                <a:solidFill>
                  <a:schemeClr val="bg1"/>
                </a:solidFill>
              </a:rPr>
              <a:t>Amor y amistad</a:t>
            </a:r>
          </a:p>
          <a:p>
            <a:r>
              <a:rPr lang="es-MX" sz="1400" b="1" dirty="0" smtClean="0">
                <a:solidFill>
                  <a:schemeClr val="bg1"/>
                </a:solidFill>
              </a:rPr>
              <a:t>Día del </a:t>
            </a:r>
            <a:r>
              <a:rPr lang="es-MX" sz="1400" b="1" dirty="0" err="1" smtClean="0">
                <a:solidFill>
                  <a:schemeClr val="bg1"/>
                </a:solidFill>
              </a:rPr>
              <a:t>niñ</a:t>
            </a:r>
            <a:r>
              <a:rPr lang="es-MX" sz="1400" b="1" dirty="0" smtClean="0">
                <a:solidFill>
                  <a:schemeClr val="bg1"/>
                </a:solidFill>
              </a:rPr>
              <a:t>@ octubre</a:t>
            </a:r>
          </a:p>
          <a:p>
            <a:r>
              <a:rPr lang="es-MX" sz="1400" b="1" dirty="0" smtClean="0">
                <a:solidFill>
                  <a:schemeClr val="bg1"/>
                </a:solidFill>
              </a:rPr>
              <a:t>Navidad </a:t>
            </a:r>
            <a:r>
              <a:rPr lang="es-MX" sz="1400" b="1" dirty="0" err="1" smtClean="0">
                <a:solidFill>
                  <a:schemeClr val="bg1"/>
                </a:solidFill>
              </a:rPr>
              <a:t>niñ@s</a:t>
            </a:r>
            <a:endParaRPr lang="es-MX" sz="1400" b="1" dirty="0" smtClean="0">
              <a:solidFill>
                <a:schemeClr val="bg1"/>
              </a:solidFill>
            </a:endParaRPr>
          </a:p>
          <a:p>
            <a:r>
              <a:rPr lang="es-MX" sz="1400" b="1" dirty="0" smtClean="0">
                <a:solidFill>
                  <a:schemeClr val="bg1"/>
                </a:solidFill>
              </a:rPr>
              <a:t>Cena de acción de gracias para</a:t>
            </a:r>
          </a:p>
          <a:p>
            <a:r>
              <a:rPr lang="es-MX" sz="1400" b="1" dirty="0" smtClean="0">
                <a:solidFill>
                  <a:schemeClr val="bg1"/>
                </a:solidFill>
              </a:rPr>
              <a:t> toda la familia</a:t>
            </a:r>
          </a:p>
          <a:p>
            <a:r>
              <a:rPr lang="es-MX" sz="1400" b="1" dirty="0" smtClean="0">
                <a:solidFill>
                  <a:schemeClr val="bg1"/>
                </a:solidFill>
              </a:rPr>
              <a:t> </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839" y="4912162"/>
            <a:ext cx="1441938" cy="1864684"/>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9141" y="4862532"/>
            <a:ext cx="1492859" cy="1995468"/>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8264" y="4887418"/>
            <a:ext cx="1449175" cy="1945696"/>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66679" y="4862532"/>
            <a:ext cx="1451487" cy="1935317"/>
          </a:xfrm>
          <a:prstGeom prst="rect">
            <a:avLst/>
          </a:prstGeom>
        </p:spPr>
      </p:pic>
      <p:pic>
        <p:nvPicPr>
          <p:cNvPr id="1026" name="Picture 2" descr="No hay ninguna descripción de la foto disponi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3696" y="1884185"/>
            <a:ext cx="4068304" cy="3051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hay ninguna descripción de la foto disponibl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180" t="17548" r="2992"/>
          <a:stretch/>
        </p:blipFill>
        <p:spPr bwMode="auto">
          <a:xfrm>
            <a:off x="4299338" y="4895978"/>
            <a:ext cx="1835525" cy="193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9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BCE2690E-23A7-4CE9-A848-C59A0944D3DA}"/>
              </a:ext>
            </a:extLst>
          </p:cNvPr>
          <p:cNvSpPr>
            <a:spLocks noGrp="1"/>
          </p:cNvSpPr>
          <p:nvPr>
            <p:ph type="title"/>
          </p:nvPr>
        </p:nvSpPr>
        <p:spPr/>
        <p:txBody>
          <a:bodyPr/>
          <a:lstStyle/>
          <a:p>
            <a:r>
              <a:rPr lang="es-MX" sz="4000" dirty="0" smtClean="0"/>
              <a:t>¡Gracias por ser parte del cambio!</a:t>
            </a:r>
            <a:endParaRPr lang="es-MX" sz="4000" dirty="0"/>
          </a:p>
        </p:txBody>
      </p:sp>
      <p:pic>
        <p:nvPicPr>
          <p:cNvPr id="2052" name="Picture 4" descr="No hay ninguna descripción de la foto disponi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544"/>
          <a:stretch/>
        </p:blipFill>
        <p:spPr bwMode="auto">
          <a:xfrm>
            <a:off x="9229237" y="0"/>
            <a:ext cx="2962763" cy="2822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hay ninguna descripción de la foto disponi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01" r="41253" b="16237"/>
          <a:stretch/>
        </p:blipFill>
        <p:spPr bwMode="auto">
          <a:xfrm>
            <a:off x="9687747" y="3501321"/>
            <a:ext cx="2422192" cy="3356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hay ninguna descripción de la foto disponible."/>
          <p:cNvPicPr>
            <a:picLocks noChangeAspect="1" noChangeArrowheads="1"/>
          </p:cNvPicPr>
          <p:nvPr/>
        </p:nvPicPr>
        <p:blipFill rotWithShape="1">
          <a:blip r:embed="rId4">
            <a:extLst>
              <a:ext uri="{28A0092B-C50C-407E-A947-70E740481C1C}">
                <a14:useLocalDpi xmlns:a14="http://schemas.microsoft.com/office/drawing/2010/main" val="0"/>
              </a:ext>
            </a:extLst>
          </a:blip>
          <a:srcRect t="24323" r="41901" b="10079"/>
          <a:stretch/>
        </p:blipFill>
        <p:spPr bwMode="auto">
          <a:xfrm>
            <a:off x="6184412" y="0"/>
            <a:ext cx="3044825" cy="28819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o hay ninguna descripción de la foto dispon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861" y="3575822"/>
            <a:ext cx="2461634" cy="328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CF59-69A7-4509-83AC-6662C1AB4015}"/>
              </a:ext>
            </a:extLst>
          </p:cNvPr>
          <p:cNvSpPr>
            <a:spLocks noGrp="1"/>
          </p:cNvSpPr>
          <p:nvPr>
            <p:ph type="title"/>
          </p:nvPr>
        </p:nvSpPr>
        <p:spPr>
          <a:xfrm>
            <a:off x="773723" y="447188"/>
            <a:ext cx="10608275" cy="970450"/>
          </a:xfrm>
        </p:spPr>
        <p:txBody>
          <a:bodyPr/>
          <a:lstStyle/>
          <a:p>
            <a:r>
              <a:rPr lang="es-MX" sz="3400" dirty="0" smtClean="0"/>
              <a:t>Continuamos trabajando por nuestra comunidad</a:t>
            </a:r>
            <a:r>
              <a:rPr lang="es-MX" sz="3000" dirty="0" smtClean="0"/>
              <a:t/>
            </a:r>
            <a:br>
              <a:rPr lang="es-MX" sz="3000" dirty="0" smtClean="0"/>
            </a:br>
            <a:endParaRPr lang="es-MX" sz="3000" dirty="0"/>
          </a:p>
        </p:txBody>
      </p:sp>
      <p:sp>
        <p:nvSpPr>
          <p:cNvPr id="5" name="Rectángulo 4">
            <a:extLst>
              <a:ext uri="{FF2B5EF4-FFF2-40B4-BE49-F238E27FC236}">
                <a16:creationId xmlns="" xmlns:a16="http://schemas.microsoft.com/office/drawing/2014/main" id="{E3E1711E-3279-404E-8E24-426E694BB005}"/>
              </a:ext>
            </a:extLst>
          </p:cNvPr>
          <p:cNvSpPr/>
          <p:nvPr/>
        </p:nvSpPr>
        <p:spPr>
          <a:xfrm>
            <a:off x="344555" y="1920597"/>
            <a:ext cx="11502887" cy="369332"/>
          </a:xfrm>
          <a:prstGeom prst="rect">
            <a:avLst/>
          </a:prstGeom>
        </p:spPr>
        <p:txBody>
          <a:bodyPr wrap="square">
            <a:spAutoFit/>
          </a:bodyPr>
          <a:lstStyle/>
          <a:p>
            <a:r>
              <a:rPr lang="es-MX" dirty="0" smtClean="0">
                <a:solidFill>
                  <a:schemeClr val="bg1"/>
                </a:solidFill>
              </a:rPr>
              <a:t> </a:t>
            </a:r>
            <a:r>
              <a:rPr lang="es-MX" b="1" dirty="0" smtClean="0">
                <a:solidFill>
                  <a:schemeClr val="bg1"/>
                </a:solidFill>
              </a:rPr>
              <a:t> </a:t>
            </a:r>
            <a:endParaRPr lang="es-MX" b="1" dirty="0">
              <a:solidFill>
                <a:schemeClr val="bg1"/>
              </a:solidFill>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b="29744"/>
          <a:stretch/>
        </p:blipFill>
        <p:spPr>
          <a:xfrm>
            <a:off x="1523998" y="2039815"/>
            <a:ext cx="9144000" cy="4818185"/>
          </a:xfrm>
          <a:prstGeom prst="rect">
            <a:avLst/>
          </a:prstGeom>
        </p:spPr>
      </p:pic>
    </p:spTree>
    <p:extLst>
      <p:ext uri="{BB962C8B-B14F-4D97-AF65-F5344CB8AC3E}">
        <p14:creationId xmlns:p14="http://schemas.microsoft.com/office/powerpoint/2010/main" val="429062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CF59-69A7-4509-83AC-6662C1AB4015}"/>
              </a:ext>
            </a:extLst>
          </p:cNvPr>
          <p:cNvSpPr>
            <a:spLocks noGrp="1"/>
          </p:cNvSpPr>
          <p:nvPr>
            <p:ph type="title"/>
          </p:nvPr>
        </p:nvSpPr>
        <p:spPr>
          <a:xfrm>
            <a:off x="726831" y="152400"/>
            <a:ext cx="10655167" cy="1265238"/>
          </a:xfrm>
        </p:spPr>
        <p:txBody>
          <a:bodyPr/>
          <a:lstStyle/>
          <a:p>
            <a:r>
              <a:rPr lang="es-MX" dirty="0" smtClean="0"/>
              <a:t>1.  Trabajamos en dos líneas:  la emocional y la alimentaria</a:t>
            </a:r>
            <a:endParaRPr lang="es-MX" dirty="0"/>
          </a:p>
        </p:txBody>
      </p:sp>
      <p:sp>
        <p:nvSpPr>
          <p:cNvPr id="4" name="Rectángulo 3"/>
          <p:cNvSpPr/>
          <p:nvPr/>
        </p:nvSpPr>
        <p:spPr>
          <a:xfrm>
            <a:off x="3810001" y="2248358"/>
            <a:ext cx="6799384" cy="4524315"/>
          </a:xfrm>
          <a:prstGeom prst="rect">
            <a:avLst/>
          </a:prstGeom>
        </p:spPr>
        <p:txBody>
          <a:bodyPr wrap="square">
            <a:spAutoFit/>
          </a:bodyPr>
          <a:lstStyle/>
          <a:p>
            <a:r>
              <a:rPr lang="es-CO" sz="2400" dirty="0">
                <a:solidFill>
                  <a:srgbClr val="575757"/>
                </a:solidFill>
                <a:latin typeface="Lato"/>
              </a:rPr>
              <a:t>Como fundación y preocupados por  los más pequeños de la familia, nos enfocamos en brindar  espacios donde  se incluyan actividades relacionadas con la salud  integral  haciendo énfasis en lo emocional  logrando de esta manera entregar técnicas  a través del "juego"  en las cuales los niños y niñas de nuestra fundación puedan  identificar, expresar y canalizar sus emociones y sentimientos  ayudando con ello a su desarrollo personal y relaciones satisfactorias con los demás</a:t>
            </a:r>
            <a:endParaRPr lang="es-CO" sz="24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48357"/>
            <a:ext cx="3259017" cy="4609643"/>
          </a:xfrm>
          <a:prstGeom prst="rect">
            <a:avLst/>
          </a:prstGeom>
        </p:spPr>
      </p:pic>
    </p:spTree>
    <p:extLst>
      <p:ext uri="{BB962C8B-B14F-4D97-AF65-F5344CB8AC3E}">
        <p14:creationId xmlns:p14="http://schemas.microsoft.com/office/powerpoint/2010/main" val="41540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CF59-69A7-4509-83AC-6662C1AB4015}"/>
              </a:ext>
            </a:extLst>
          </p:cNvPr>
          <p:cNvSpPr>
            <a:spLocks noGrp="1"/>
          </p:cNvSpPr>
          <p:nvPr>
            <p:ph type="title"/>
          </p:nvPr>
        </p:nvSpPr>
        <p:spPr/>
        <p:txBody>
          <a:bodyPr/>
          <a:lstStyle/>
          <a:p>
            <a:r>
              <a:rPr lang="es-MX" dirty="0" smtClean="0"/>
              <a:t>2.  Logros 2022</a:t>
            </a:r>
            <a:endParaRPr lang="es-MX" dirty="0"/>
          </a:p>
        </p:txBody>
      </p:sp>
      <p:graphicFrame>
        <p:nvGraphicFramePr>
          <p:cNvPr id="3" name="Tabla 2">
            <a:extLst>
              <a:ext uri="{FF2B5EF4-FFF2-40B4-BE49-F238E27FC236}">
                <a16:creationId xmlns="" xmlns:a16="http://schemas.microsoft.com/office/drawing/2014/main" id="{CEEA0508-04DC-4802-8E5F-DB67F3D74941}"/>
              </a:ext>
            </a:extLst>
          </p:cNvPr>
          <p:cNvGraphicFramePr>
            <a:graphicFrameLocks noGrp="1"/>
          </p:cNvGraphicFramePr>
          <p:nvPr>
            <p:extLst>
              <p:ext uri="{D42A27DB-BD31-4B8C-83A1-F6EECF244321}">
                <p14:modId xmlns:p14="http://schemas.microsoft.com/office/powerpoint/2010/main" val="3925907408"/>
              </p:ext>
            </p:extLst>
          </p:nvPr>
        </p:nvGraphicFramePr>
        <p:xfrm>
          <a:off x="0" y="2841126"/>
          <a:ext cx="6271847" cy="3911366"/>
        </p:xfrm>
        <a:graphic>
          <a:graphicData uri="http://schemas.openxmlformats.org/drawingml/2006/table">
            <a:tbl>
              <a:tblPr firstRow="1" bandRow="1">
                <a:tableStyleId>{6E25E649-3F16-4E02-A733-19D2CDBF48F0}</a:tableStyleId>
              </a:tblPr>
              <a:tblGrid>
                <a:gridCol w="1589449">
                  <a:extLst>
                    <a:ext uri="{9D8B030D-6E8A-4147-A177-3AD203B41FA5}">
                      <a16:colId xmlns="" xmlns:a16="http://schemas.microsoft.com/office/drawing/2014/main" val="2747422654"/>
                    </a:ext>
                  </a:extLst>
                </a:gridCol>
                <a:gridCol w="1589449">
                  <a:extLst>
                    <a:ext uri="{9D8B030D-6E8A-4147-A177-3AD203B41FA5}">
                      <a16:colId xmlns="" xmlns:a16="http://schemas.microsoft.com/office/drawing/2014/main" val="2957914494"/>
                    </a:ext>
                  </a:extLst>
                </a:gridCol>
                <a:gridCol w="1190088">
                  <a:extLst>
                    <a:ext uri="{9D8B030D-6E8A-4147-A177-3AD203B41FA5}">
                      <a16:colId xmlns="" xmlns:a16="http://schemas.microsoft.com/office/drawing/2014/main" val="456708758"/>
                    </a:ext>
                  </a:extLst>
                </a:gridCol>
                <a:gridCol w="932775">
                  <a:extLst>
                    <a:ext uri="{9D8B030D-6E8A-4147-A177-3AD203B41FA5}">
                      <a16:colId xmlns="" xmlns:a16="http://schemas.microsoft.com/office/drawing/2014/main" val="1387794623"/>
                    </a:ext>
                  </a:extLst>
                </a:gridCol>
                <a:gridCol w="970086">
                  <a:extLst>
                    <a:ext uri="{9D8B030D-6E8A-4147-A177-3AD203B41FA5}">
                      <a16:colId xmlns="" xmlns:a16="http://schemas.microsoft.com/office/drawing/2014/main" val="1453331452"/>
                    </a:ext>
                  </a:extLst>
                </a:gridCol>
              </a:tblGrid>
              <a:tr h="1054750">
                <a:tc gridSpan="2">
                  <a:txBody>
                    <a:bodyPr/>
                    <a:lstStyle/>
                    <a:p>
                      <a:r>
                        <a:rPr lang="es-MX" sz="1400" dirty="0" smtClean="0"/>
                        <a:t>Población  </a:t>
                      </a:r>
                      <a:r>
                        <a:rPr lang="es-MX" sz="1400" dirty="0"/>
                        <a:t>Fundación </a:t>
                      </a:r>
                      <a:r>
                        <a:rPr lang="es-MX" sz="1400" dirty="0" smtClean="0"/>
                        <a:t>FC</a:t>
                      </a:r>
                      <a:r>
                        <a:rPr lang="es-MX" sz="1400" baseline="0" dirty="0" smtClean="0"/>
                        <a:t> Fe y Esperanza</a:t>
                      </a:r>
                      <a:endParaRPr lang="es-MX" sz="1400" dirty="0"/>
                    </a:p>
                  </a:txBody>
                  <a:tcPr/>
                </a:tc>
                <a:tc hMerge="1">
                  <a:txBody>
                    <a:bodyPr/>
                    <a:lstStyle/>
                    <a:p>
                      <a:endParaRPr lang="es-MX" dirty="0"/>
                    </a:p>
                  </a:txBody>
                  <a:tcPr/>
                </a:tc>
                <a:tc>
                  <a:txBody>
                    <a:bodyPr/>
                    <a:lstStyle/>
                    <a:p>
                      <a:r>
                        <a:rPr lang="es-MX" sz="1400" dirty="0"/>
                        <a:t>0-12 años</a:t>
                      </a:r>
                    </a:p>
                  </a:txBody>
                  <a:tcPr/>
                </a:tc>
                <a:tc>
                  <a:txBody>
                    <a:bodyPr/>
                    <a:lstStyle/>
                    <a:p>
                      <a:r>
                        <a:rPr lang="es-MX" sz="1400" dirty="0"/>
                        <a:t>11-17 años</a:t>
                      </a:r>
                    </a:p>
                  </a:txBody>
                  <a:tcPr/>
                </a:tc>
                <a:tc>
                  <a:txBody>
                    <a:bodyPr/>
                    <a:lstStyle/>
                    <a:p>
                      <a:r>
                        <a:rPr lang="es-MX" sz="1400" dirty="0"/>
                        <a:t>+18 años</a:t>
                      </a:r>
                    </a:p>
                  </a:txBody>
                  <a:tcPr/>
                </a:tc>
                <a:extLst>
                  <a:ext uri="{0D108BD9-81ED-4DB2-BD59-A6C34878D82A}">
                    <a16:rowId xmlns="" xmlns:a16="http://schemas.microsoft.com/office/drawing/2014/main" val="1529018634"/>
                  </a:ext>
                </a:extLst>
              </a:tr>
              <a:tr h="835011">
                <a:tc>
                  <a:txBody>
                    <a:bodyPr/>
                    <a:lstStyle/>
                    <a:p>
                      <a:r>
                        <a:rPr lang="es-MX" sz="1600" dirty="0" smtClean="0"/>
                        <a:t>Niños</a:t>
                      </a:r>
                      <a:r>
                        <a:rPr lang="es-MX" sz="1600" baseline="0" dirty="0" smtClean="0"/>
                        <a:t> y niñas</a:t>
                      </a:r>
                      <a:endParaRPr lang="es-MX" sz="1600" dirty="0"/>
                    </a:p>
                  </a:txBody>
                  <a:tcPr/>
                </a:tc>
                <a:tc>
                  <a:txBody>
                    <a:bodyPr/>
                    <a:lstStyle/>
                    <a:p>
                      <a:pPr algn="ctr"/>
                      <a:endParaRPr lang="es-MX" sz="1600" b="1" dirty="0"/>
                    </a:p>
                  </a:txBody>
                  <a:tcPr/>
                </a:tc>
                <a:tc>
                  <a:txBody>
                    <a:bodyPr/>
                    <a:lstStyle/>
                    <a:p>
                      <a:pPr algn="ctr"/>
                      <a:r>
                        <a:rPr lang="es-MX" sz="1600" dirty="0" smtClean="0"/>
                        <a:t>1360</a:t>
                      </a:r>
                      <a:endParaRPr lang="es-MX" sz="1600" dirty="0"/>
                    </a:p>
                  </a:txBody>
                  <a:tcPr/>
                </a:tc>
                <a:tc>
                  <a:txBody>
                    <a:bodyPr/>
                    <a:lstStyle/>
                    <a:p>
                      <a:pPr algn="ctr"/>
                      <a:r>
                        <a:rPr lang="es-MX" sz="1600" dirty="0" smtClean="0"/>
                        <a:t>560</a:t>
                      </a:r>
                      <a:endParaRPr lang="es-MX" sz="1600" dirty="0"/>
                    </a:p>
                  </a:txBody>
                  <a:tcPr/>
                </a:tc>
                <a:tc>
                  <a:txBody>
                    <a:bodyPr/>
                    <a:lstStyle/>
                    <a:p>
                      <a:pPr algn="ctr"/>
                      <a:endParaRPr lang="es-MX" sz="1600" dirty="0"/>
                    </a:p>
                  </a:txBody>
                  <a:tcPr/>
                </a:tc>
                <a:extLst>
                  <a:ext uri="{0D108BD9-81ED-4DB2-BD59-A6C34878D82A}">
                    <a16:rowId xmlns="" xmlns:a16="http://schemas.microsoft.com/office/drawing/2014/main" val="2457397660"/>
                  </a:ext>
                </a:extLst>
              </a:tr>
              <a:tr h="835011">
                <a:tc>
                  <a:txBody>
                    <a:bodyPr/>
                    <a:lstStyle/>
                    <a:p>
                      <a:r>
                        <a:rPr lang="es-MX" sz="1600" dirty="0" smtClean="0"/>
                        <a:t>Mamá o cuidadora</a:t>
                      </a:r>
                      <a:endParaRPr lang="es-MX" sz="1600" dirty="0"/>
                    </a:p>
                  </a:txBody>
                  <a:tcPr/>
                </a:tc>
                <a:tc>
                  <a:txBody>
                    <a:bodyPr/>
                    <a:lstStyle/>
                    <a:p>
                      <a:pPr algn="ctr"/>
                      <a:endParaRPr lang="es-MX" sz="1600" b="1"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r>
                        <a:rPr lang="es-MX" sz="1600" dirty="0" smtClean="0"/>
                        <a:t>250</a:t>
                      </a:r>
                      <a:endParaRPr lang="es-MX" sz="1600" dirty="0"/>
                    </a:p>
                  </a:txBody>
                  <a:tcPr/>
                </a:tc>
                <a:extLst>
                  <a:ext uri="{0D108BD9-81ED-4DB2-BD59-A6C34878D82A}">
                    <a16:rowId xmlns="" xmlns:a16="http://schemas.microsoft.com/office/drawing/2014/main" val="227170048"/>
                  </a:ext>
                </a:extLst>
              </a:tr>
              <a:tr h="1186594">
                <a:tc>
                  <a:txBody>
                    <a:bodyPr/>
                    <a:lstStyle/>
                    <a:p>
                      <a:r>
                        <a:rPr lang="es-MX" sz="1600" dirty="0" smtClean="0"/>
                        <a:t>Total</a:t>
                      </a:r>
                      <a:r>
                        <a:rPr lang="es-MX" sz="1600" baseline="0" dirty="0" smtClean="0"/>
                        <a:t> población atendida </a:t>
                      </a:r>
                      <a:endParaRPr lang="es-MX" sz="1600" dirty="0"/>
                    </a:p>
                  </a:txBody>
                  <a:tcPr/>
                </a:tc>
                <a:tc>
                  <a:txBody>
                    <a:bodyPr/>
                    <a:lstStyle/>
                    <a:p>
                      <a:pPr algn="ctr"/>
                      <a:endParaRPr lang="es-MX" sz="1600" b="1"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smtClean="0"/>
                    </a:p>
                    <a:p>
                      <a:pPr algn="ctr"/>
                      <a:endParaRPr lang="es-MX" sz="1600" dirty="0" smtClean="0"/>
                    </a:p>
                    <a:p>
                      <a:pPr algn="ctr"/>
                      <a:r>
                        <a:rPr lang="es-MX" sz="1600" dirty="0" smtClean="0"/>
                        <a:t>2.170</a:t>
                      </a:r>
                      <a:endParaRPr lang="es-MX" sz="1600" dirty="0"/>
                    </a:p>
                  </a:txBody>
                  <a:tcPr/>
                </a:tc>
                <a:extLst>
                  <a:ext uri="{0D108BD9-81ED-4DB2-BD59-A6C34878D82A}">
                    <a16:rowId xmlns="" xmlns:a16="http://schemas.microsoft.com/office/drawing/2014/main" val="1581798322"/>
                  </a:ext>
                </a:extLst>
              </a:tr>
            </a:tbl>
          </a:graphicData>
        </a:graphic>
      </p:graphicFrame>
      <p:sp>
        <p:nvSpPr>
          <p:cNvPr id="4" name="CuadroTexto 3">
            <a:extLst>
              <a:ext uri="{FF2B5EF4-FFF2-40B4-BE49-F238E27FC236}">
                <a16:creationId xmlns="" xmlns:a16="http://schemas.microsoft.com/office/drawing/2014/main" id="{42B98A05-85A3-4D4B-9611-918FAE60507C}"/>
              </a:ext>
            </a:extLst>
          </p:cNvPr>
          <p:cNvSpPr txBox="1"/>
          <p:nvPr/>
        </p:nvSpPr>
        <p:spPr>
          <a:xfrm>
            <a:off x="810000" y="2300698"/>
            <a:ext cx="7221849" cy="369332"/>
          </a:xfrm>
          <a:prstGeom prst="rect">
            <a:avLst/>
          </a:prstGeom>
          <a:noFill/>
        </p:spPr>
        <p:txBody>
          <a:bodyPr wrap="none" rtlCol="0">
            <a:spAutoFit/>
          </a:bodyPr>
          <a:lstStyle/>
          <a:p>
            <a:r>
              <a:rPr lang="es-MX" b="1" dirty="0" smtClean="0">
                <a:solidFill>
                  <a:schemeClr val="bg1"/>
                </a:solidFill>
              </a:rPr>
              <a:t>Participantes talleres del 1 de Febrero  al 22 de Diciembre 2022</a:t>
            </a:r>
            <a:endParaRPr lang="es-MX" b="1" dirty="0">
              <a:solidFill>
                <a:schemeClr val="bg1"/>
              </a:solidFill>
            </a:endParaRPr>
          </a:p>
        </p:txBody>
      </p:sp>
      <p:graphicFrame>
        <p:nvGraphicFramePr>
          <p:cNvPr id="13" name="Gráfico 12"/>
          <p:cNvGraphicFramePr/>
          <p:nvPr>
            <p:extLst>
              <p:ext uri="{D42A27DB-BD31-4B8C-83A1-F6EECF244321}">
                <p14:modId xmlns:p14="http://schemas.microsoft.com/office/powerpoint/2010/main" val="2770594963"/>
              </p:ext>
            </p:extLst>
          </p:nvPr>
        </p:nvGraphicFramePr>
        <p:xfrm>
          <a:off x="6986954" y="2670030"/>
          <a:ext cx="4395044" cy="2957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935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CF59-69A7-4509-83AC-6662C1AB4015}"/>
              </a:ext>
            </a:extLst>
          </p:cNvPr>
          <p:cNvSpPr>
            <a:spLocks noGrp="1"/>
          </p:cNvSpPr>
          <p:nvPr>
            <p:ph type="title"/>
          </p:nvPr>
        </p:nvSpPr>
        <p:spPr/>
        <p:txBody>
          <a:bodyPr/>
          <a:lstStyle/>
          <a:p>
            <a:r>
              <a:rPr lang="es-MX" dirty="0"/>
              <a:t>Presupuesto de la Fundación</a:t>
            </a:r>
          </a:p>
        </p:txBody>
      </p:sp>
      <p:sp>
        <p:nvSpPr>
          <p:cNvPr id="3" name="Marcador de contenido 2">
            <a:extLst>
              <a:ext uri="{FF2B5EF4-FFF2-40B4-BE49-F238E27FC236}">
                <a16:creationId xmlns="" xmlns:a16="http://schemas.microsoft.com/office/drawing/2014/main" id="{153C35BF-2B32-41AF-804F-39440391D01C}"/>
              </a:ext>
            </a:extLst>
          </p:cNvPr>
          <p:cNvSpPr>
            <a:spLocks noGrp="1"/>
          </p:cNvSpPr>
          <p:nvPr>
            <p:ph idx="1"/>
          </p:nvPr>
        </p:nvSpPr>
        <p:spPr>
          <a:xfrm>
            <a:off x="1538771" y="5917042"/>
            <a:ext cx="3570343" cy="692271"/>
          </a:xfrm>
        </p:spPr>
        <p:txBody>
          <a:bodyPr>
            <a:normAutofit/>
          </a:bodyPr>
          <a:lstStyle/>
          <a:p>
            <a:pPr marL="0" indent="0">
              <a:buNone/>
            </a:pPr>
            <a:r>
              <a:rPr lang="es-MX" sz="2000" dirty="0">
                <a:solidFill>
                  <a:schemeClr val="bg1"/>
                </a:solidFill>
              </a:rPr>
              <a:t>La Fundación sobrevive…</a:t>
            </a:r>
          </a:p>
        </p:txBody>
      </p:sp>
      <p:sp>
        <p:nvSpPr>
          <p:cNvPr id="5" name="Rectángulo: esquinas redondeadas 4">
            <a:extLst>
              <a:ext uri="{FF2B5EF4-FFF2-40B4-BE49-F238E27FC236}">
                <a16:creationId xmlns="" xmlns:a16="http://schemas.microsoft.com/office/drawing/2014/main" id="{97FF0D55-1FF4-40F9-9A17-03B431378D9D}"/>
              </a:ext>
            </a:extLst>
          </p:cNvPr>
          <p:cNvSpPr/>
          <p:nvPr/>
        </p:nvSpPr>
        <p:spPr>
          <a:xfrm>
            <a:off x="-1" y="2707487"/>
            <a:ext cx="5297715" cy="1123712"/>
          </a:xfrm>
          <a:prstGeom prst="roundRect">
            <a:avLst/>
          </a:prstGeom>
          <a:noFill/>
        </p:spPr>
        <p:txBody>
          <a:bodyPr wrap="square">
            <a:spAutoFit/>
          </a:bodyPr>
          <a:lstStyle/>
          <a:p>
            <a:pPr algn="ctr"/>
            <a:r>
              <a:rPr lang="es-MX" sz="2000" dirty="0">
                <a:solidFill>
                  <a:schemeClr val="bg1"/>
                </a:solidFill>
              </a:rPr>
              <a:t>El costo de atender un niño o niña en la Fundacion Renacimiento es de aprox. </a:t>
            </a:r>
          </a:p>
          <a:p>
            <a:pPr algn="ctr"/>
            <a:r>
              <a:rPr lang="es-MX" sz="2000" b="1" dirty="0">
                <a:solidFill>
                  <a:schemeClr val="accent1"/>
                </a:solidFill>
              </a:rPr>
              <a:t>$3,000 </a:t>
            </a:r>
            <a:r>
              <a:rPr lang="es-MX" sz="2000" b="1" dirty="0">
                <a:solidFill>
                  <a:schemeClr val="bg1"/>
                </a:solidFill>
              </a:rPr>
              <a:t>pesos al mes.</a:t>
            </a:r>
          </a:p>
        </p:txBody>
      </p:sp>
      <p:sp>
        <p:nvSpPr>
          <p:cNvPr id="4" name="Rectángulo 3">
            <a:extLst>
              <a:ext uri="{FF2B5EF4-FFF2-40B4-BE49-F238E27FC236}">
                <a16:creationId xmlns="" xmlns:a16="http://schemas.microsoft.com/office/drawing/2014/main" id="{E0282255-BA29-41DE-AD90-D7E0996F4EE7}"/>
              </a:ext>
            </a:extLst>
          </p:cNvPr>
          <p:cNvSpPr/>
          <p:nvPr/>
        </p:nvSpPr>
        <p:spPr>
          <a:xfrm>
            <a:off x="5907314" y="2718282"/>
            <a:ext cx="6096000" cy="1846659"/>
          </a:xfrm>
          <a:prstGeom prst="rect">
            <a:avLst/>
          </a:prstGeom>
        </p:spPr>
        <p:txBody>
          <a:bodyPr>
            <a:spAutoFit/>
          </a:bodyPr>
          <a:lstStyle/>
          <a:p>
            <a:pPr algn="ctr"/>
            <a:r>
              <a:rPr lang="es-MX" sz="2000" b="1" dirty="0">
                <a:solidFill>
                  <a:schemeClr val="bg1"/>
                </a:solidFill>
              </a:rPr>
              <a:t>Para solidificar la propuesta y tener el mejor nivel de atención sería de aprox.</a:t>
            </a:r>
          </a:p>
          <a:p>
            <a:pPr algn="ctr"/>
            <a:r>
              <a:rPr lang="es-MX" sz="2400" b="1" dirty="0">
                <a:solidFill>
                  <a:schemeClr val="accent1"/>
                </a:solidFill>
              </a:rPr>
              <a:t>$5,000 </a:t>
            </a:r>
            <a:r>
              <a:rPr lang="es-MX" sz="2400" b="1" dirty="0">
                <a:solidFill>
                  <a:schemeClr val="bg1"/>
                </a:solidFill>
              </a:rPr>
              <a:t>pesos al mes.</a:t>
            </a:r>
          </a:p>
          <a:p>
            <a:pPr algn="ctr"/>
            <a:endParaRPr lang="es-MX" b="1" dirty="0">
              <a:solidFill>
                <a:schemeClr val="bg1"/>
              </a:solidFill>
            </a:endParaRPr>
          </a:p>
          <a:p>
            <a:pPr algn="ctr"/>
            <a:r>
              <a:rPr lang="es-MX" sz="1600" i="1" dirty="0">
                <a:solidFill>
                  <a:schemeClr val="bg1"/>
                </a:solidFill>
              </a:rPr>
              <a:t>Como referencia, es el mismo costo que tener un reo en las cárceles de México.</a:t>
            </a:r>
          </a:p>
        </p:txBody>
      </p:sp>
      <p:sp>
        <p:nvSpPr>
          <p:cNvPr id="6" name="Flecha: a la derecha 5">
            <a:extLst>
              <a:ext uri="{FF2B5EF4-FFF2-40B4-BE49-F238E27FC236}">
                <a16:creationId xmlns="" xmlns:a16="http://schemas.microsoft.com/office/drawing/2014/main" id="{C4892169-7151-485E-A369-DF78161E173F}"/>
              </a:ext>
            </a:extLst>
          </p:cNvPr>
          <p:cNvSpPr/>
          <p:nvPr/>
        </p:nvSpPr>
        <p:spPr>
          <a:xfrm>
            <a:off x="5384972" y="3110664"/>
            <a:ext cx="6674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Onda 6">
            <a:extLst>
              <a:ext uri="{FF2B5EF4-FFF2-40B4-BE49-F238E27FC236}">
                <a16:creationId xmlns="" xmlns:a16="http://schemas.microsoft.com/office/drawing/2014/main" id="{4207246A-9537-473D-B183-28FC110C4ED8}"/>
              </a:ext>
            </a:extLst>
          </p:cNvPr>
          <p:cNvSpPr/>
          <p:nvPr/>
        </p:nvSpPr>
        <p:spPr>
          <a:xfrm>
            <a:off x="1231000" y="5002642"/>
            <a:ext cx="4066714" cy="91440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Con $150,000 MXN / mes</a:t>
            </a:r>
          </a:p>
        </p:txBody>
      </p:sp>
      <p:sp>
        <p:nvSpPr>
          <p:cNvPr id="8" name="Rectángulo 7">
            <a:extLst>
              <a:ext uri="{FF2B5EF4-FFF2-40B4-BE49-F238E27FC236}">
                <a16:creationId xmlns="" xmlns:a16="http://schemas.microsoft.com/office/drawing/2014/main" id="{0C5DA4C0-A60B-4DD0-AF19-02B9D28814D1}"/>
              </a:ext>
            </a:extLst>
          </p:cNvPr>
          <p:cNvSpPr/>
          <p:nvPr/>
        </p:nvSpPr>
        <p:spPr>
          <a:xfrm>
            <a:off x="7082888" y="6082949"/>
            <a:ext cx="2618024" cy="461665"/>
          </a:xfrm>
          <a:prstGeom prst="rect">
            <a:avLst/>
          </a:prstGeom>
        </p:spPr>
        <p:txBody>
          <a:bodyPr wrap="none">
            <a:spAutoFit/>
          </a:bodyPr>
          <a:lstStyle/>
          <a:p>
            <a:r>
              <a:rPr lang="es-MX" sz="2000" dirty="0">
                <a:solidFill>
                  <a:schemeClr val="bg1"/>
                </a:solidFill>
              </a:rPr>
              <a:t>La Fundación </a:t>
            </a:r>
            <a:r>
              <a:rPr lang="es-MX" sz="2400" b="1" dirty="0">
                <a:solidFill>
                  <a:schemeClr val="accent1"/>
                </a:solidFill>
              </a:rPr>
              <a:t>VIVE</a:t>
            </a:r>
            <a:endParaRPr lang="es-MX" sz="2000" b="1" dirty="0">
              <a:solidFill>
                <a:schemeClr val="accent1"/>
              </a:solidFill>
            </a:endParaRPr>
          </a:p>
        </p:txBody>
      </p:sp>
      <p:sp>
        <p:nvSpPr>
          <p:cNvPr id="9" name="Onda 8">
            <a:extLst>
              <a:ext uri="{FF2B5EF4-FFF2-40B4-BE49-F238E27FC236}">
                <a16:creationId xmlns="" xmlns:a16="http://schemas.microsoft.com/office/drawing/2014/main" id="{0024712A-7867-487D-9EC0-863150ADB0B1}"/>
              </a:ext>
            </a:extLst>
          </p:cNvPr>
          <p:cNvSpPr/>
          <p:nvPr/>
        </p:nvSpPr>
        <p:spPr>
          <a:xfrm>
            <a:off x="6284245" y="5022469"/>
            <a:ext cx="4066714" cy="91440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Con $300,000 MXN / mes</a:t>
            </a:r>
          </a:p>
        </p:txBody>
      </p:sp>
    </p:spTree>
    <p:extLst>
      <p:ext uri="{BB962C8B-B14F-4D97-AF65-F5344CB8AC3E}">
        <p14:creationId xmlns:p14="http://schemas.microsoft.com/office/powerpoint/2010/main" val="269602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F3CF59-69A7-4509-83AC-6662C1AB4015}"/>
              </a:ext>
            </a:extLst>
          </p:cNvPr>
          <p:cNvSpPr>
            <a:spLocks noGrp="1"/>
          </p:cNvSpPr>
          <p:nvPr>
            <p:ph type="title"/>
          </p:nvPr>
        </p:nvSpPr>
        <p:spPr>
          <a:xfrm>
            <a:off x="810000" y="447188"/>
            <a:ext cx="10571998" cy="970450"/>
          </a:xfrm>
        </p:spPr>
        <p:txBody>
          <a:bodyPr/>
          <a:lstStyle/>
          <a:p>
            <a:r>
              <a:rPr lang="es-MX" dirty="0"/>
              <a:t>Gastos mensuales y anuales fijos*</a:t>
            </a:r>
          </a:p>
        </p:txBody>
      </p:sp>
      <p:graphicFrame>
        <p:nvGraphicFramePr>
          <p:cNvPr id="8" name="Tabla 7">
            <a:extLst>
              <a:ext uri="{FF2B5EF4-FFF2-40B4-BE49-F238E27FC236}">
                <a16:creationId xmlns="" xmlns:a16="http://schemas.microsoft.com/office/drawing/2014/main" id="{F69CF7CB-8207-41AF-A476-05D76807BE26}"/>
              </a:ext>
            </a:extLst>
          </p:cNvPr>
          <p:cNvGraphicFramePr>
            <a:graphicFrameLocks noGrp="1"/>
          </p:cNvGraphicFramePr>
          <p:nvPr>
            <p:extLst>
              <p:ext uri="{D42A27DB-BD31-4B8C-83A1-F6EECF244321}">
                <p14:modId xmlns:p14="http://schemas.microsoft.com/office/powerpoint/2010/main" val="1082852126"/>
              </p:ext>
            </p:extLst>
          </p:nvPr>
        </p:nvGraphicFramePr>
        <p:xfrm>
          <a:off x="414269" y="2271450"/>
          <a:ext cx="11363460" cy="4239211"/>
        </p:xfrm>
        <a:graphic>
          <a:graphicData uri="http://schemas.openxmlformats.org/drawingml/2006/table">
            <a:tbl>
              <a:tblPr firstRow="1" bandRow="1">
                <a:tableStyleId>{6E25E649-3F16-4E02-A733-19D2CDBF48F0}</a:tableStyleId>
              </a:tblPr>
              <a:tblGrid>
                <a:gridCol w="2502566">
                  <a:extLst>
                    <a:ext uri="{9D8B030D-6E8A-4147-A177-3AD203B41FA5}">
                      <a16:colId xmlns="" xmlns:a16="http://schemas.microsoft.com/office/drawing/2014/main" val="1409254382"/>
                    </a:ext>
                  </a:extLst>
                </a:gridCol>
                <a:gridCol w="1606432">
                  <a:extLst>
                    <a:ext uri="{9D8B030D-6E8A-4147-A177-3AD203B41FA5}">
                      <a16:colId xmlns="" xmlns:a16="http://schemas.microsoft.com/office/drawing/2014/main" val="137982405"/>
                    </a:ext>
                  </a:extLst>
                </a:gridCol>
                <a:gridCol w="2562460">
                  <a:extLst>
                    <a:ext uri="{9D8B030D-6E8A-4147-A177-3AD203B41FA5}">
                      <a16:colId xmlns="" xmlns:a16="http://schemas.microsoft.com/office/drawing/2014/main" val="2411198655"/>
                    </a:ext>
                  </a:extLst>
                </a:gridCol>
                <a:gridCol w="2129542">
                  <a:extLst>
                    <a:ext uri="{9D8B030D-6E8A-4147-A177-3AD203B41FA5}">
                      <a16:colId xmlns="" xmlns:a16="http://schemas.microsoft.com/office/drawing/2014/main" val="1322724566"/>
                    </a:ext>
                  </a:extLst>
                </a:gridCol>
                <a:gridCol w="2562460">
                  <a:extLst>
                    <a:ext uri="{9D8B030D-6E8A-4147-A177-3AD203B41FA5}">
                      <a16:colId xmlns="" xmlns:a16="http://schemas.microsoft.com/office/drawing/2014/main" val="2705963781"/>
                    </a:ext>
                  </a:extLst>
                </a:gridCol>
              </a:tblGrid>
              <a:tr h="330039">
                <a:tc>
                  <a:txBody>
                    <a:bodyPr/>
                    <a:lstStyle/>
                    <a:p>
                      <a:r>
                        <a:rPr lang="es-MX" sz="1600" dirty="0"/>
                        <a:t>Concepto</a:t>
                      </a:r>
                    </a:p>
                  </a:txBody>
                  <a:tcPr/>
                </a:tc>
                <a:tc>
                  <a:txBody>
                    <a:bodyPr/>
                    <a:lstStyle/>
                    <a:p>
                      <a:r>
                        <a:rPr lang="es-MX" sz="1600" dirty="0"/>
                        <a:t>Actual (MXN)</a:t>
                      </a:r>
                    </a:p>
                  </a:txBody>
                  <a:tcPr/>
                </a:tc>
                <a:tc gridSpan="3">
                  <a:txBody>
                    <a:bodyPr/>
                    <a:lstStyle/>
                    <a:p>
                      <a:pPr algn="ctr"/>
                      <a:r>
                        <a:rPr lang="es-MX" sz="1600" dirty="0"/>
                        <a:t>Idóneo (MXN)</a:t>
                      </a:r>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3325124433"/>
                  </a:ext>
                </a:extLst>
              </a:tr>
              <a:tr h="794971">
                <a:tc>
                  <a:txBody>
                    <a:bodyPr/>
                    <a:lstStyle/>
                    <a:p>
                      <a:r>
                        <a:rPr lang="es-MX" sz="1400" dirty="0"/>
                        <a:t>Nómina (22 empleados)</a:t>
                      </a:r>
                    </a:p>
                  </a:txBody>
                  <a:tcPr>
                    <a:lnR w="12700" cap="flat" cmpd="sng" algn="ctr">
                      <a:solidFill>
                        <a:schemeClr val="bg1"/>
                      </a:solidFill>
                      <a:prstDash val="solid"/>
                      <a:round/>
                      <a:headEnd type="none" w="med" len="med"/>
                      <a:tailEnd type="none" w="med" len="med"/>
                    </a:lnR>
                  </a:tcPr>
                </a:tc>
                <a:tc>
                  <a:txBody>
                    <a:bodyPr/>
                    <a:lstStyle/>
                    <a:p>
                      <a:r>
                        <a:rPr lang="es-MX" sz="1400" dirty="0"/>
                        <a:t>$89,000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s-MX" sz="1400" dirty="0"/>
                        <a:t>Con nómina completa (32 empleados): </a:t>
                      </a:r>
                      <a:r>
                        <a:rPr lang="es-MX" sz="1400" b="1" dirty="0">
                          <a:solidFill>
                            <a:srgbClr val="00B050"/>
                          </a:solidFill>
                        </a:rPr>
                        <a:t>~$130,000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t>Con buenos sueldos y prestaciones:</a:t>
                      </a:r>
                      <a:endParaRPr lang="es-MX" sz="1400" b="1" dirty="0">
                        <a:solidFill>
                          <a:srgbClr val="00B05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400" b="1" dirty="0">
                          <a:solidFill>
                            <a:srgbClr val="00B050"/>
                          </a:solidFill>
                        </a:rPr>
                        <a:t>$180,000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t>Con nómina completa, buenos sueldos y prestaciones: </a:t>
                      </a:r>
                      <a:r>
                        <a:rPr lang="es-MX" sz="1400" b="1" dirty="0">
                          <a:solidFill>
                            <a:srgbClr val="00B050"/>
                          </a:solidFill>
                        </a:rPr>
                        <a:t>262,000</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2827891335"/>
                  </a:ext>
                </a:extLst>
              </a:tr>
              <a:tr h="302537">
                <a:tc>
                  <a:txBody>
                    <a:bodyPr/>
                    <a:lstStyle/>
                    <a:p>
                      <a:r>
                        <a:rPr lang="es-MX" sz="1400" dirty="0"/>
                        <a:t>Alimentos</a:t>
                      </a:r>
                    </a:p>
                  </a:txBody>
                  <a:tcPr>
                    <a:lnR w="12700" cap="flat" cmpd="sng" algn="ctr">
                      <a:solidFill>
                        <a:schemeClr val="bg1"/>
                      </a:solidFill>
                      <a:prstDash val="solid"/>
                      <a:round/>
                      <a:headEnd type="none" w="med" len="med"/>
                      <a:tailEnd type="none" w="med" len="med"/>
                    </a:lnR>
                  </a:tcPr>
                </a:tc>
                <a:tc>
                  <a:txBody>
                    <a:bodyPr/>
                    <a:lstStyle/>
                    <a:p>
                      <a:r>
                        <a:rPr lang="es-MX" sz="1400" dirty="0"/>
                        <a:t>$41,000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b="1" dirty="0">
                          <a:solidFill>
                            <a:srgbClr val="00B050"/>
                          </a:solidFill>
                        </a:rPr>
                        <a:t>$55,000</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747513021"/>
                  </a:ext>
                </a:extLst>
              </a:tr>
              <a:tr h="302537">
                <a:tc>
                  <a:txBody>
                    <a:bodyPr/>
                    <a:lstStyle/>
                    <a:p>
                      <a:r>
                        <a:rPr lang="es-MX" sz="1400" dirty="0"/>
                        <a:t>Gas</a:t>
                      </a:r>
                    </a:p>
                  </a:txBody>
                  <a:tcPr>
                    <a:lnR w="12700" cap="flat" cmpd="sng" algn="ctr">
                      <a:solidFill>
                        <a:schemeClr val="bg1"/>
                      </a:solidFill>
                      <a:prstDash val="solid"/>
                      <a:round/>
                      <a:headEnd type="none" w="med" len="med"/>
                      <a:tailEnd type="none" w="med" len="med"/>
                    </a:lnR>
                  </a:tcPr>
                </a:tc>
                <a:tc>
                  <a:txBody>
                    <a:bodyPr/>
                    <a:lstStyle/>
                    <a:p>
                      <a:r>
                        <a:rPr lang="es-MX" sz="1400" dirty="0"/>
                        <a:t>$15,000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dirty="0"/>
                        <a:t>$15,000</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789744007"/>
                  </a:ext>
                </a:extLst>
              </a:tr>
              <a:tr h="302537">
                <a:tc>
                  <a:txBody>
                    <a:bodyPr/>
                    <a:lstStyle/>
                    <a:p>
                      <a:r>
                        <a:rPr lang="es-MX" sz="1400" dirty="0"/>
                        <a:t>Gasolina</a:t>
                      </a:r>
                    </a:p>
                  </a:txBody>
                  <a:tcPr>
                    <a:lnR w="12700" cap="flat" cmpd="sng" algn="ctr">
                      <a:solidFill>
                        <a:schemeClr val="bg1"/>
                      </a:solidFill>
                      <a:prstDash val="solid"/>
                      <a:round/>
                      <a:headEnd type="none" w="med" len="med"/>
                      <a:tailEnd type="none" w="med" len="med"/>
                    </a:lnR>
                  </a:tcPr>
                </a:tc>
                <a:tc>
                  <a:txBody>
                    <a:bodyPr/>
                    <a:lstStyle/>
                    <a:p>
                      <a:r>
                        <a:rPr lang="es-MX" sz="1400" dirty="0"/>
                        <a:t>$5,000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dirty="0"/>
                        <a:t>$5,000</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269639131"/>
                  </a:ext>
                </a:extLst>
              </a:tr>
              <a:tr h="302537">
                <a:tc>
                  <a:txBody>
                    <a:bodyPr/>
                    <a:lstStyle/>
                    <a:p>
                      <a:r>
                        <a:rPr lang="es-MX" sz="1400" dirty="0"/>
                        <a:t>Teléfono</a:t>
                      </a:r>
                    </a:p>
                  </a:txBody>
                  <a:tcPr>
                    <a:lnR w="12700" cap="flat" cmpd="sng" algn="ctr">
                      <a:solidFill>
                        <a:schemeClr val="bg1"/>
                      </a:solidFill>
                      <a:prstDash val="solid"/>
                      <a:round/>
                      <a:headEnd type="none" w="med" len="med"/>
                      <a:tailEnd type="none" w="med" len="med"/>
                    </a:lnR>
                  </a:tcPr>
                </a:tc>
                <a:tc>
                  <a:txBody>
                    <a:bodyPr/>
                    <a:lstStyle/>
                    <a:p>
                      <a:r>
                        <a:rPr lang="es-MX" sz="1400" dirty="0"/>
                        <a:t>$3,500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dirty="0"/>
                        <a:t>$3,500</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220659330"/>
                  </a:ext>
                </a:extLst>
              </a:tr>
              <a:tr h="302537">
                <a:tc>
                  <a:txBody>
                    <a:bodyPr/>
                    <a:lstStyle/>
                    <a:p>
                      <a:r>
                        <a:rPr lang="es-MX" sz="1400" dirty="0"/>
                        <a:t>Gastos oficina</a:t>
                      </a:r>
                    </a:p>
                  </a:txBody>
                  <a:tcPr>
                    <a:lnR w="12700" cap="flat" cmpd="sng" algn="ctr">
                      <a:solidFill>
                        <a:schemeClr val="bg1"/>
                      </a:solidFill>
                      <a:prstDash val="solid"/>
                      <a:round/>
                      <a:headEnd type="none" w="med" len="med"/>
                      <a:tailEnd type="none" w="med" len="med"/>
                    </a:lnR>
                  </a:tcPr>
                </a:tc>
                <a:tc>
                  <a:txBody>
                    <a:bodyPr/>
                    <a:lstStyle/>
                    <a:p>
                      <a:r>
                        <a:rPr lang="es-MX" sz="1400" dirty="0"/>
                        <a:t>$2,000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dirty="0"/>
                        <a:t>$2,000</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3555811297"/>
                  </a:ext>
                </a:extLst>
              </a:tr>
              <a:tr h="302537">
                <a:tc>
                  <a:txBody>
                    <a:bodyPr/>
                    <a:lstStyle/>
                    <a:p>
                      <a:r>
                        <a:rPr lang="es-MX" sz="1400" dirty="0"/>
                        <a:t>Material escolar</a:t>
                      </a:r>
                    </a:p>
                  </a:txBody>
                  <a:tcPr>
                    <a:lnR w="12700" cap="flat" cmpd="sng" algn="ctr">
                      <a:solidFill>
                        <a:schemeClr val="bg1"/>
                      </a:solidFill>
                      <a:prstDash val="solid"/>
                      <a:round/>
                      <a:headEnd type="none" w="med" len="med"/>
                      <a:tailEnd type="none" w="med" len="med"/>
                    </a:lnR>
                  </a:tcPr>
                </a:tc>
                <a:tc>
                  <a:txBody>
                    <a:bodyPr/>
                    <a:lstStyle/>
                    <a:p>
                      <a:r>
                        <a:rPr lang="es-MX" sz="1400" dirty="0"/>
                        <a:t>$1,500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dirty="0"/>
                        <a:t>$1,500</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372730585"/>
                  </a:ext>
                </a:extLst>
              </a:tr>
              <a:tr h="302537">
                <a:tc>
                  <a:txBody>
                    <a:bodyPr/>
                    <a:lstStyle/>
                    <a:p>
                      <a:r>
                        <a:rPr lang="es-MX" sz="1400" dirty="0"/>
                        <a:t>Material talleres</a:t>
                      </a:r>
                    </a:p>
                  </a:txBody>
                  <a:tcPr>
                    <a:lnR w="12700" cap="flat" cmpd="sng" algn="ctr">
                      <a:solidFill>
                        <a:schemeClr val="bg1"/>
                      </a:solidFill>
                      <a:prstDash val="solid"/>
                      <a:round/>
                      <a:headEnd type="none" w="med" len="med"/>
                      <a:tailEnd type="none" w="med" len="med"/>
                    </a:lnR>
                  </a:tcPr>
                </a:tc>
                <a:tc>
                  <a:txBody>
                    <a:bodyPr/>
                    <a:lstStyle/>
                    <a:p>
                      <a:r>
                        <a:rPr lang="es-MX" sz="1400" dirty="0"/>
                        <a:t>$1,000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b="1" dirty="0">
                          <a:solidFill>
                            <a:srgbClr val="00B050"/>
                          </a:solidFill>
                        </a:rPr>
                        <a:t>$10,000</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2336053483"/>
                  </a:ext>
                </a:extLst>
              </a:tr>
              <a:tr h="302537">
                <a:tc>
                  <a:txBody>
                    <a:bodyPr/>
                    <a:lstStyle/>
                    <a:p>
                      <a:r>
                        <a:rPr lang="es-MX" sz="1400" dirty="0"/>
                        <a:t>Electricidad</a:t>
                      </a:r>
                    </a:p>
                  </a:txBody>
                  <a:tcPr>
                    <a:lnR w="12700" cap="flat" cmpd="sng" algn="ctr">
                      <a:solidFill>
                        <a:schemeClr val="bg1"/>
                      </a:solidFill>
                      <a:prstDash val="solid"/>
                      <a:round/>
                      <a:headEnd type="none" w="med" len="med"/>
                      <a:tailEnd type="none" w="med" len="med"/>
                    </a:lnR>
                  </a:tcPr>
                </a:tc>
                <a:tc>
                  <a:txBody>
                    <a:bodyPr/>
                    <a:lstStyle/>
                    <a:p>
                      <a:r>
                        <a:rPr lang="es-MX" sz="1400" dirty="0"/>
                        <a:t>No se paga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s-MX" sz="1400" b="1" dirty="0">
                          <a:solidFill>
                            <a:srgbClr val="00B050"/>
                          </a:solidFill>
                        </a:rPr>
                        <a:t>Se va a tener que pagar - explorar una solución de paneles solares</a:t>
                      </a:r>
                    </a:p>
                  </a:txBody>
                  <a:tcPr>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819165507"/>
                  </a:ext>
                </a:extLst>
              </a:tr>
              <a:tr h="330039">
                <a:tc>
                  <a:txBody>
                    <a:bodyPr/>
                    <a:lstStyle/>
                    <a:p>
                      <a:r>
                        <a:rPr lang="es-MX" sz="1600" b="1" dirty="0"/>
                        <a:t>TOTAL MENSUAL</a:t>
                      </a:r>
                    </a:p>
                  </a:txBody>
                  <a:tcPr>
                    <a:lnR w="12700" cap="flat" cmpd="sng" algn="ctr">
                      <a:solidFill>
                        <a:schemeClr val="bg1"/>
                      </a:solidFill>
                      <a:prstDash val="solid"/>
                      <a:round/>
                      <a:headEnd type="none" w="med" len="med"/>
                      <a:tailEnd type="none" w="med" len="med"/>
                    </a:lnR>
                  </a:tcPr>
                </a:tc>
                <a:tc>
                  <a:txBody>
                    <a:bodyPr/>
                    <a:lstStyle/>
                    <a:p>
                      <a:r>
                        <a:rPr lang="es-MX" sz="1600" b="1" dirty="0"/>
                        <a:t>$158,000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s-MX" sz="1600" b="1" dirty="0">
                          <a:solidFill>
                            <a:srgbClr val="00B050"/>
                          </a:solidFill>
                        </a:rPr>
                        <a:t>$212,000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s-MX" sz="1600" b="1" dirty="0">
                          <a:solidFill>
                            <a:srgbClr val="00B050"/>
                          </a:solidFill>
                        </a:rPr>
                        <a:t>$262,000 </a:t>
                      </a:r>
                      <a:endParaRPr lang="es-MX"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s-MX" sz="1600" b="1" dirty="0">
                          <a:solidFill>
                            <a:srgbClr val="00B050"/>
                          </a:solidFill>
                        </a:rPr>
                        <a:t>$344,000 </a:t>
                      </a:r>
                      <a:endParaRPr lang="es-MX"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410622451"/>
                  </a:ext>
                </a:extLst>
              </a:tr>
              <a:tr h="330039">
                <a:tc>
                  <a:txBody>
                    <a:bodyPr/>
                    <a:lstStyle/>
                    <a:p>
                      <a:r>
                        <a:rPr lang="es-MX" sz="1600" b="1" dirty="0"/>
                        <a:t>TOTAL ANUAL</a:t>
                      </a:r>
                    </a:p>
                  </a:txBody>
                  <a:tcPr>
                    <a:lnR w="12700" cap="flat" cmpd="sng" algn="ctr">
                      <a:solidFill>
                        <a:schemeClr val="bg1"/>
                      </a:solidFill>
                      <a:prstDash val="solid"/>
                      <a:round/>
                      <a:headEnd type="none" w="med" len="med"/>
                      <a:tailEnd type="none" w="med" len="med"/>
                    </a:lnR>
                  </a:tcPr>
                </a:tc>
                <a:tc>
                  <a:txBody>
                    <a:bodyPr/>
                    <a:lstStyle/>
                    <a:p>
                      <a:r>
                        <a:rPr lang="es-MX" sz="1600" b="1" dirty="0"/>
                        <a:t>$1,896,000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s-MX" sz="1600" b="1" dirty="0">
                          <a:solidFill>
                            <a:srgbClr val="00B050"/>
                          </a:solidFill>
                        </a:rPr>
                        <a:t>$2,544,000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s-MX" sz="1600" b="1" dirty="0">
                          <a:solidFill>
                            <a:srgbClr val="00B050"/>
                          </a:solidFill>
                        </a:rPr>
                        <a:t>$3,144,000 </a:t>
                      </a:r>
                      <a:endParaRPr lang="es-MX"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s-MX" sz="1600" b="1" dirty="0">
                          <a:solidFill>
                            <a:srgbClr val="00B050"/>
                          </a:solidFill>
                        </a:rPr>
                        <a:t>$4,128,000</a:t>
                      </a:r>
                      <a:endParaRPr lang="es-MX"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287013871"/>
                  </a:ext>
                </a:extLst>
              </a:tr>
            </a:tbl>
          </a:graphicData>
        </a:graphic>
      </p:graphicFrame>
      <p:sp>
        <p:nvSpPr>
          <p:cNvPr id="9" name="CuadroTexto 8">
            <a:extLst>
              <a:ext uri="{FF2B5EF4-FFF2-40B4-BE49-F238E27FC236}">
                <a16:creationId xmlns="" xmlns:a16="http://schemas.microsoft.com/office/drawing/2014/main" id="{9109DB24-1717-45C7-99CF-770C66F24ADA}"/>
              </a:ext>
            </a:extLst>
          </p:cNvPr>
          <p:cNvSpPr txBox="1"/>
          <p:nvPr/>
        </p:nvSpPr>
        <p:spPr>
          <a:xfrm>
            <a:off x="234956" y="6552865"/>
            <a:ext cx="11834629" cy="276999"/>
          </a:xfrm>
          <a:prstGeom prst="rect">
            <a:avLst/>
          </a:prstGeom>
          <a:noFill/>
        </p:spPr>
        <p:txBody>
          <a:bodyPr wrap="square" rtlCol="0">
            <a:spAutoFit/>
          </a:bodyPr>
          <a:lstStyle/>
          <a:p>
            <a:r>
              <a:rPr lang="es-MX" sz="1200" dirty="0">
                <a:solidFill>
                  <a:schemeClr val="bg1"/>
                </a:solidFill>
              </a:rPr>
              <a:t>*Estos gastos no incluyen mantenimiento de inmueble, paseos y viajes de los </a:t>
            </a:r>
            <a:r>
              <a:rPr lang="es-MX" sz="1200" dirty="0" err="1">
                <a:solidFill>
                  <a:schemeClr val="bg1"/>
                </a:solidFill>
              </a:rPr>
              <a:t>chav@s</a:t>
            </a:r>
            <a:r>
              <a:rPr lang="es-MX" sz="1200" dirty="0">
                <a:solidFill>
                  <a:schemeClr val="bg1"/>
                </a:solidFill>
              </a:rPr>
              <a:t>, inversión en talleres, gastos médicos extraordinarios ni cuotas escolares. </a:t>
            </a:r>
          </a:p>
        </p:txBody>
      </p:sp>
    </p:spTree>
    <p:extLst>
      <p:ext uri="{BB962C8B-B14F-4D97-AF65-F5344CB8AC3E}">
        <p14:creationId xmlns:p14="http://schemas.microsoft.com/office/powerpoint/2010/main" val="77153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242C51-0582-4D4D-B431-707DB939BF9C}"/>
              </a:ext>
            </a:extLst>
          </p:cNvPr>
          <p:cNvSpPr>
            <a:spLocks noGrp="1"/>
          </p:cNvSpPr>
          <p:nvPr>
            <p:ph type="title"/>
          </p:nvPr>
        </p:nvSpPr>
        <p:spPr>
          <a:xfrm>
            <a:off x="810000" y="1652954"/>
            <a:ext cx="10561418" cy="2767242"/>
          </a:xfrm>
        </p:spPr>
        <p:txBody>
          <a:bodyPr/>
          <a:lstStyle/>
          <a:p>
            <a:pPr algn="ctr"/>
            <a:r>
              <a:rPr lang="es-MX" dirty="0"/>
              <a:t/>
            </a:r>
            <a:br>
              <a:rPr lang="es-MX" dirty="0"/>
            </a:br>
            <a:r>
              <a:rPr lang="es-MX" sz="7200" dirty="0" smtClean="0"/>
              <a:t> </a:t>
            </a:r>
            <a:r>
              <a:rPr lang="es-MX" sz="7200" dirty="0"/>
              <a:t/>
            </a:r>
            <a:br>
              <a:rPr lang="es-MX" sz="7200" dirty="0"/>
            </a:br>
            <a:r>
              <a:rPr lang="es-MX" sz="7200" dirty="0" smtClean="0"/>
              <a:t>“Hábitos de vida  saludables</a:t>
            </a:r>
            <a:r>
              <a:rPr lang="es-MX" dirty="0" smtClean="0"/>
              <a:t>”</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8414" y="5024414"/>
            <a:ext cx="1833586" cy="1833586"/>
          </a:xfrm>
          <a:prstGeom prst="rect">
            <a:avLst/>
          </a:prstGeom>
        </p:spPr>
      </p:pic>
    </p:spTree>
    <p:extLst>
      <p:ext uri="{BB962C8B-B14F-4D97-AF65-F5344CB8AC3E}">
        <p14:creationId xmlns:p14="http://schemas.microsoft.com/office/powerpoint/2010/main" val="48993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BD8196-9810-4D70-AE34-FD81223BEC01}"/>
              </a:ext>
            </a:extLst>
          </p:cNvPr>
          <p:cNvSpPr>
            <a:spLocks noGrp="1"/>
          </p:cNvSpPr>
          <p:nvPr>
            <p:ph type="title"/>
          </p:nvPr>
        </p:nvSpPr>
        <p:spPr/>
        <p:txBody>
          <a:bodyPr/>
          <a:lstStyle/>
          <a:p>
            <a:r>
              <a:rPr lang="es-MX" dirty="0" smtClean="0"/>
              <a:t>NUESTROS PROGRAMAS</a:t>
            </a:r>
            <a:endParaRPr lang="es-MX" dirty="0"/>
          </a:p>
        </p:txBody>
      </p:sp>
      <p:sp>
        <p:nvSpPr>
          <p:cNvPr id="10" name="Rectángulo: esquinas redondeadas 9">
            <a:extLst>
              <a:ext uri="{FF2B5EF4-FFF2-40B4-BE49-F238E27FC236}">
                <a16:creationId xmlns="" xmlns:a16="http://schemas.microsoft.com/office/drawing/2014/main" id="{9F923440-C6C5-422A-9563-9310E9F5FBE9}"/>
              </a:ext>
            </a:extLst>
          </p:cNvPr>
          <p:cNvSpPr/>
          <p:nvPr/>
        </p:nvSpPr>
        <p:spPr>
          <a:xfrm>
            <a:off x="829487" y="2012557"/>
            <a:ext cx="10135395" cy="715089"/>
          </a:xfrm>
          <a:prstGeom prst="roundRect">
            <a:avLst/>
          </a:prstGeom>
          <a:ln w="28575">
            <a:solidFill>
              <a:schemeClr val="accent1"/>
            </a:solidFill>
          </a:ln>
        </p:spPr>
        <p:txBody>
          <a:bodyPr wrap="square">
            <a:spAutoFit/>
          </a:bodyPr>
          <a:lstStyle/>
          <a:p>
            <a:pPr algn="ctr"/>
            <a:r>
              <a:rPr lang="es-MX" b="1" dirty="0" smtClean="0">
                <a:solidFill>
                  <a:schemeClr val="bg1"/>
                </a:solidFill>
              </a:rPr>
              <a:t>Están enfocados en potenciar las habilidades socio-emocionales de los niños y niñas con el fin de favorecer sus relaciones satisfactorias con los demás.</a:t>
            </a:r>
            <a:endParaRPr lang="es-MX" b="1" dirty="0">
              <a:solidFill>
                <a:schemeClr val="bg1"/>
              </a:solidFill>
            </a:endParaRPr>
          </a:p>
        </p:txBody>
      </p:sp>
      <p:sp>
        <p:nvSpPr>
          <p:cNvPr id="3" name="Rectángulo: esquinas redondeadas 2">
            <a:extLst>
              <a:ext uri="{FF2B5EF4-FFF2-40B4-BE49-F238E27FC236}">
                <a16:creationId xmlns="" xmlns:a16="http://schemas.microsoft.com/office/drawing/2014/main" id="{2B3B5581-DC08-432C-A4D3-E68A712BFFF6}"/>
              </a:ext>
            </a:extLst>
          </p:cNvPr>
          <p:cNvSpPr/>
          <p:nvPr/>
        </p:nvSpPr>
        <p:spPr>
          <a:xfrm>
            <a:off x="370551" y="3071456"/>
            <a:ext cx="1873216" cy="7150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 Aliados</a:t>
            </a:r>
          </a:p>
          <a:p>
            <a:pPr algn="ctr"/>
            <a:r>
              <a:rPr lang="es-MX" sz="1200" b="1" dirty="0" smtClean="0"/>
              <a:t>Apoyo profesional y en especie</a:t>
            </a:r>
            <a:endParaRPr lang="es-MX" sz="1200" b="1" dirty="0"/>
          </a:p>
        </p:txBody>
      </p:sp>
      <p:sp>
        <p:nvSpPr>
          <p:cNvPr id="5" name="Rectángulo: esquinas redondeadas 4">
            <a:extLst>
              <a:ext uri="{FF2B5EF4-FFF2-40B4-BE49-F238E27FC236}">
                <a16:creationId xmlns="" xmlns:a16="http://schemas.microsoft.com/office/drawing/2014/main" id="{75DE1EA6-4D76-4028-A890-FFA35B8233A9}"/>
              </a:ext>
            </a:extLst>
          </p:cNvPr>
          <p:cNvSpPr/>
          <p:nvPr/>
        </p:nvSpPr>
        <p:spPr>
          <a:xfrm>
            <a:off x="436302" y="3786546"/>
            <a:ext cx="1741714" cy="3071454"/>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smtClean="0">
                <a:solidFill>
                  <a:schemeClr val="bg1"/>
                </a:solidFill>
              </a:rPr>
              <a:t>. Aflora Davivienda</a:t>
            </a:r>
          </a:p>
          <a:p>
            <a:endParaRPr lang="es-MX" sz="1200" b="1" dirty="0">
              <a:solidFill>
                <a:schemeClr val="bg1"/>
              </a:solidFill>
            </a:endParaRPr>
          </a:p>
          <a:p>
            <a:r>
              <a:rPr lang="es-MX" sz="1200" b="1" dirty="0" smtClean="0">
                <a:solidFill>
                  <a:schemeClr val="bg1"/>
                </a:solidFill>
              </a:rPr>
              <a:t>. Banco de alimentos de Bogotá</a:t>
            </a:r>
          </a:p>
          <a:p>
            <a:endParaRPr lang="es-MX" sz="1200" dirty="0">
              <a:solidFill>
                <a:schemeClr val="bg1"/>
              </a:solidFill>
            </a:endParaRPr>
          </a:p>
          <a:p>
            <a:r>
              <a:rPr lang="es-MX" sz="1200" b="1" dirty="0" smtClean="0">
                <a:solidFill>
                  <a:schemeClr val="bg1"/>
                </a:solidFill>
              </a:rPr>
              <a:t>. Corporativo </a:t>
            </a:r>
            <a:r>
              <a:rPr lang="es-MX" sz="1200" b="1" dirty="0" err="1" smtClean="0">
                <a:solidFill>
                  <a:schemeClr val="bg1"/>
                </a:solidFill>
              </a:rPr>
              <a:t>Keralty</a:t>
            </a:r>
            <a:endParaRPr lang="es-MX" sz="1200" b="1" dirty="0">
              <a:solidFill>
                <a:schemeClr val="bg1"/>
              </a:solidFill>
            </a:endParaRPr>
          </a:p>
          <a:p>
            <a:endParaRPr lang="es-MX" sz="1200" b="1" dirty="0">
              <a:solidFill>
                <a:schemeClr val="bg1"/>
              </a:solidFill>
            </a:endParaRPr>
          </a:p>
          <a:p>
            <a:r>
              <a:rPr lang="es-MX" sz="1200" b="1" dirty="0" smtClean="0">
                <a:solidFill>
                  <a:schemeClr val="bg1"/>
                </a:solidFill>
              </a:rPr>
              <a:t>. Editorial Villegas Editores</a:t>
            </a:r>
          </a:p>
          <a:p>
            <a:endParaRPr lang="es-MX" sz="1200" b="1" dirty="0">
              <a:solidFill>
                <a:schemeClr val="bg1"/>
              </a:solidFill>
            </a:endParaRPr>
          </a:p>
          <a:p>
            <a:r>
              <a:rPr lang="es-MX" sz="1200" b="1" dirty="0" smtClean="0">
                <a:solidFill>
                  <a:schemeClr val="bg1"/>
                </a:solidFill>
              </a:rPr>
              <a:t>. Subred de San Cristóbal</a:t>
            </a:r>
          </a:p>
        </p:txBody>
      </p:sp>
      <p:sp>
        <p:nvSpPr>
          <p:cNvPr id="8" name="Rectángulo: esquinas redondeadas 7">
            <a:extLst>
              <a:ext uri="{FF2B5EF4-FFF2-40B4-BE49-F238E27FC236}">
                <a16:creationId xmlns="" xmlns:a16="http://schemas.microsoft.com/office/drawing/2014/main" id="{872E58C1-03CB-43C6-B8A7-8F4F3D60CE9F}"/>
              </a:ext>
            </a:extLst>
          </p:cNvPr>
          <p:cNvSpPr/>
          <p:nvPr/>
        </p:nvSpPr>
        <p:spPr>
          <a:xfrm>
            <a:off x="2419127" y="3071456"/>
            <a:ext cx="1856203" cy="7150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El rincón de la lectura</a:t>
            </a:r>
            <a:endParaRPr lang="es-MX" sz="1600" b="1" dirty="0"/>
          </a:p>
        </p:txBody>
      </p:sp>
      <p:sp>
        <p:nvSpPr>
          <p:cNvPr id="9" name="Rectángulo: esquinas redondeadas 8">
            <a:extLst>
              <a:ext uri="{FF2B5EF4-FFF2-40B4-BE49-F238E27FC236}">
                <a16:creationId xmlns="" xmlns:a16="http://schemas.microsoft.com/office/drawing/2014/main" id="{C7601EE8-1387-48BE-A91F-6FD1064F7DCB}"/>
              </a:ext>
            </a:extLst>
          </p:cNvPr>
          <p:cNvSpPr/>
          <p:nvPr/>
        </p:nvSpPr>
        <p:spPr>
          <a:xfrm>
            <a:off x="2529608" y="3935498"/>
            <a:ext cx="1856203" cy="2922501"/>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bg1"/>
                </a:solidFill>
              </a:rPr>
              <a:t>Un lugar donde nuestros niños y niñas pueden acceder a más de 50 cuentos diferentes, aparte de material didáctico con el fin de que amplíen su creatividad, volver a soñar y disfrutar de un espacio único diseñado especialmente para ellos.</a:t>
            </a:r>
            <a:endParaRPr lang="es-MX" sz="1200" dirty="0">
              <a:solidFill>
                <a:schemeClr val="bg1"/>
              </a:solidFill>
            </a:endParaRPr>
          </a:p>
        </p:txBody>
      </p:sp>
      <p:sp>
        <p:nvSpPr>
          <p:cNvPr id="11" name="Rectángulo: esquinas redondeadas 10">
            <a:extLst>
              <a:ext uri="{FF2B5EF4-FFF2-40B4-BE49-F238E27FC236}">
                <a16:creationId xmlns="" xmlns:a16="http://schemas.microsoft.com/office/drawing/2014/main" id="{3C333DC9-8C8A-4399-91E4-E6DE73B4489F}"/>
              </a:ext>
            </a:extLst>
          </p:cNvPr>
          <p:cNvSpPr/>
          <p:nvPr/>
        </p:nvSpPr>
        <p:spPr>
          <a:xfrm>
            <a:off x="4516440" y="3110528"/>
            <a:ext cx="2111827" cy="6369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Actividad deportiva</a:t>
            </a:r>
            <a:endParaRPr lang="es-MX" sz="1600" b="1" dirty="0"/>
          </a:p>
        </p:txBody>
      </p:sp>
      <p:sp>
        <p:nvSpPr>
          <p:cNvPr id="12" name="Rectángulo: esquinas redondeadas 11">
            <a:extLst>
              <a:ext uri="{FF2B5EF4-FFF2-40B4-BE49-F238E27FC236}">
                <a16:creationId xmlns="" xmlns:a16="http://schemas.microsoft.com/office/drawing/2014/main" id="{2540F94F-6B96-494C-AD35-7037E0513603}"/>
              </a:ext>
            </a:extLst>
          </p:cNvPr>
          <p:cNvSpPr/>
          <p:nvPr/>
        </p:nvSpPr>
        <p:spPr>
          <a:xfrm>
            <a:off x="4496293" y="3950011"/>
            <a:ext cx="2131975" cy="2907988"/>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q"/>
            </a:pPr>
            <a:r>
              <a:rPr lang="es-ES" sz="1400" dirty="0" smtClean="0">
                <a:solidFill>
                  <a:schemeClr val="bg1"/>
                </a:solidFill>
              </a:rPr>
              <a:t>Práctica del Taekwondo como disciplina, favoreciendo la capacidad de concentración, confianza y seguridad. </a:t>
            </a:r>
          </a:p>
          <a:p>
            <a:pPr marL="285750" lvl="0" indent="-285750">
              <a:buFont typeface="Wingdings" panose="05000000000000000000" pitchFamily="2" charset="2"/>
              <a:buChar char="q"/>
            </a:pPr>
            <a:endParaRPr lang="es-ES" sz="1400" dirty="0">
              <a:solidFill>
                <a:schemeClr val="bg1"/>
              </a:solidFill>
            </a:endParaRPr>
          </a:p>
          <a:p>
            <a:pPr marL="285750" lvl="0" indent="-285750">
              <a:buFont typeface="Wingdings" panose="05000000000000000000" pitchFamily="2" charset="2"/>
              <a:buChar char="q"/>
            </a:pPr>
            <a:r>
              <a:rPr lang="es-ES" sz="1400" dirty="0" smtClean="0">
                <a:solidFill>
                  <a:schemeClr val="bg1"/>
                </a:solidFill>
              </a:rPr>
              <a:t>Vacaciones saludables Junio y Diciembre</a:t>
            </a:r>
            <a:r>
              <a:rPr lang="es-CO" sz="1400" dirty="0" smtClean="0"/>
              <a:t>Taekwondo</a:t>
            </a:r>
            <a:r>
              <a:rPr lang="es-CO" sz="1400" dirty="0"/>
              <a:t> </a:t>
            </a:r>
            <a:endParaRPr lang="es-ES" sz="1400" dirty="0">
              <a:solidFill>
                <a:schemeClr val="bg1"/>
              </a:solidFill>
            </a:endParaRPr>
          </a:p>
        </p:txBody>
      </p:sp>
      <p:sp>
        <p:nvSpPr>
          <p:cNvPr id="13" name="Rectángulo: esquinas redondeadas 12">
            <a:extLst>
              <a:ext uri="{FF2B5EF4-FFF2-40B4-BE49-F238E27FC236}">
                <a16:creationId xmlns="" xmlns:a16="http://schemas.microsoft.com/office/drawing/2014/main" id="{08A9F1D2-3870-4DB0-822B-93B221825F15}"/>
              </a:ext>
            </a:extLst>
          </p:cNvPr>
          <p:cNvSpPr/>
          <p:nvPr/>
        </p:nvSpPr>
        <p:spPr>
          <a:xfrm>
            <a:off x="6869377" y="3103272"/>
            <a:ext cx="2111827" cy="6369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Eventos y actividades</a:t>
            </a:r>
          </a:p>
        </p:txBody>
      </p:sp>
      <p:sp>
        <p:nvSpPr>
          <p:cNvPr id="14" name="Rectángulo: esquinas redondeadas 13">
            <a:extLst>
              <a:ext uri="{FF2B5EF4-FFF2-40B4-BE49-F238E27FC236}">
                <a16:creationId xmlns="" xmlns:a16="http://schemas.microsoft.com/office/drawing/2014/main" id="{D2296C64-BDAD-4EBE-9CB2-08DDBAF09F9A}"/>
              </a:ext>
            </a:extLst>
          </p:cNvPr>
          <p:cNvSpPr/>
          <p:nvPr/>
        </p:nvSpPr>
        <p:spPr>
          <a:xfrm>
            <a:off x="6849230" y="3942755"/>
            <a:ext cx="2131975" cy="2915244"/>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q"/>
            </a:pPr>
            <a:r>
              <a:rPr lang="es-ES" sz="1400" dirty="0" smtClean="0">
                <a:solidFill>
                  <a:schemeClr val="bg1"/>
                </a:solidFill>
              </a:rPr>
              <a:t>Se organizaron  </a:t>
            </a:r>
            <a:r>
              <a:rPr lang="es-ES" sz="1400" b="1" dirty="0" smtClean="0">
                <a:solidFill>
                  <a:schemeClr val="bg1"/>
                </a:solidFill>
              </a:rPr>
              <a:t>celebraciones</a:t>
            </a:r>
            <a:r>
              <a:rPr lang="es-ES" sz="1400" dirty="0" smtClean="0">
                <a:solidFill>
                  <a:schemeClr val="bg1"/>
                </a:solidFill>
              </a:rPr>
              <a:t> </a:t>
            </a:r>
            <a:r>
              <a:rPr lang="es-ES" sz="1400" dirty="0">
                <a:solidFill>
                  <a:schemeClr val="bg1"/>
                </a:solidFill>
              </a:rPr>
              <a:t>con y para los </a:t>
            </a:r>
            <a:r>
              <a:rPr lang="es-ES" sz="1400" dirty="0" smtClean="0">
                <a:solidFill>
                  <a:schemeClr val="bg1"/>
                </a:solidFill>
              </a:rPr>
              <a:t>niños y sus familias </a:t>
            </a:r>
            <a:r>
              <a:rPr lang="es-ES" sz="1400" dirty="0">
                <a:solidFill>
                  <a:schemeClr val="bg1"/>
                </a:solidFill>
              </a:rPr>
              <a:t>de la Fundación.</a:t>
            </a:r>
          </a:p>
          <a:p>
            <a:pPr lvl="0"/>
            <a:endParaRPr lang="es-ES" sz="600" dirty="0">
              <a:solidFill>
                <a:schemeClr val="bg1"/>
              </a:solidFill>
            </a:endParaRPr>
          </a:p>
          <a:p>
            <a:pPr marL="285750" lvl="0" indent="-285750">
              <a:buFont typeface="Wingdings" panose="05000000000000000000" pitchFamily="2" charset="2"/>
              <a:buChar char="q"/>
            </a:pPr>
            <a:r>
              <a:rPr lang="es-ES" sz="1400" b="1" dirty="0" smtClean="0">
                <a:solidFill>
                  <a:schemeClr val="bg1"/>
                </a:solidFill>
              </a:rPr>
              <a:t>Aliados  </a:t>
            </a:r>
            <a:r>
              <a:rPr lang="es-ES" sz="1400" dirty="0" smtClean="0">
                <a:solidFill>
                  <a:schemeClr val="bg1"/>
                </a:solidFill>
              </a:rPr>
              <a:t>implementaron   talleres de sensibilización </a:t>
            </a:r>
            <a:r>
              <a:rPr lang="es-ES" sz="1400" dirty="0">
                <a:solidFill>
                  <a:schemeClr val="bg1"/>
                </a:solidFill>
              </a:rPr>
              <a:t>en la Fundación</a:t>
            </a:r>
          </a:p>
        </p:txBody>
      </p:sp>
      <p:sp>
        <p:nvSpPr>
          <p:cNvPr id="15" name="Rectángulo: esquinas redondeadas 14">
            <a:extLst>
              <a:ext uri="{FF2B5EF4-FFF2-40B4-BE49-F238E27FC236}">
                <a16:creationId xmlns="" xmlns:a16="http://schemas.microsoft.com/office/drawing/2014/main" id="{4F4E913D-22D2-4259-87B9-BE46D5FFE6B1}"/>
              </a:ext>
            </a:extLst>
          </p:cNvPr>
          <p:cNvSpPr/>
          <p:nvPr/>
        </p:nvSpPr>
        <p:spPr>
          <a:xfrm>
            <a:off x="9222313" y="3103272"/>
            <a:ext cx="2635581" cy="6369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Visibilidad</a:t>
            </a:r>
          </a:p>
        </p:txBody>
      </p:sp>
      <p:sp>
        <p:nvSpPr>
          <p:cNvPr id="16" name="Rectángulo: esquinas redondeadas 15">
            <a:extLst>
              <a:ext uri="{FF2B5EF4-FFF2-40B4-BE49-F238E27FC236}">
                <a16:creationId xmlns="" xmlns:a16="http://schemas.microsoft.com/office/drawing/2014/main" id="{50B26F51-A203-41AF-A0D8-25ACA770BC86}"/>
              </a:ext>
            </a:extLst>
          </p:cNvPr>
          <p:cNvSpPr/>
          <p:nvPr/>
        </p:nvSpPr>
        <p:spPr>
          <a:xfrm>
            <a:off x="9202167" y="3942755"/>
            <a:ext cx="2773746" cy="2683018"/>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q"/>
            </a:pPr>
            <a:r>
              <a:rPr lang="es-ES" sz="1400" dirty="0">
                <a:solidFill>
                  <a:schemeClr val="bg1"/>
                </a:solidFill>
              </a:rPr>
              <a:t>Comunicación del programa </a:t>
            </a:r>
            <a:r>
              <a:rPr lang="es-ES" sz="1400" dirty="0" smtClean="0">
                <a:solidFill>
                  <a:schemeClr val="bg1"/>
                </a:solidFill>
              </a:rPr>
              <a:t> </a:t>
            </a:r>
            <a:r>
              <a:rPr lang="es-ES" sz="1400" b="1" dirty="0">
                <a:solidFill>
                  <a:schemeClr val="bg1"/>
                </a:solidFill>
              </a:rPr>
              <a:t>redes sociales </a:t>
            </a:r>
            <a:r>
              <a:rPr lang="es-ES" sz="1400" dirty="0">
                <a:solidFill>
                  <a:schemeClr val="bg1"/>
                </a:solidFill>
              </a:rPr>
              <a:t>de la Fundación</a:t>
            </a:r>
          </a:p>
          <a:p>
            <a:pPr marL="171450" lvl="0" indent="-171450">
              <a:buFont typeface="Wingdings" panose="05000000000000000000" pitchFamily="2" charset="2"/>
              <a:buChar char="q"/>
            </a:pPr>
            <a:endParaRPr lang="es-ES" sz="900" dirty="0">
              <a:solidFill>
                <a:schemeClr val="bg1"/>
              </a:solidFill>
            </a:endParaRPr>
          </a:p>
          <a:p>
            <a:pPr marL="285750" lvl="0" indent="-285750">
              <a:buFont typeface="Wingdings" panose="05000000000000000000" pitchFamily="2" charset="2"/>
              <a:buChar char="q"/>
            </a:pPr>
            <a:r>
              <a:rPr lang="es-ES" sz="1400" dirty="0" smtClean="0">
                <a:solidFill>
                  <a:schemeClr val="bg1"/>
                </a:solidFill>
              </a:rPr>
              <a:t>Voz a voz</a:t>
            </a:r>
            <a:endParaRPr lang="es-ES" sz="1400" dirty="0">
              <a:solidFill>
                <a:schemeClr val="bg1"/>
              </a:solidFill>
            </a:endParaRPr>
          </a:p>
          <a:p>
            <a:pPr marL="171450" lvl="0" indent="-171450">
              <a:buFont typeface="Wingdings" panose="05000000000000000000" pitchFamily="2" charset="2"/>
              <a:buChar char="q"/>
            </a:pPr>
            <a:endParaRPr lang="es-ES" sz="1000" dirty="0">
              <a:solidFill>
                <a:schemeClr val="bg1"/>
              </a:solidFill>
            </a:endParaRPr>
          </a:p>
          <a:p>
            <a:pPr marL="285750" lvl="0" indent="-285750">
              <a:buFont typeface="Wingdings" panose="05000000000000000000" pitchFamily="2" charset="2"/>
              <a:buChar char="q"/>
            </a:pPr>
            <a:r>
              <a:rPr lang="es-ES" sz="1400" dirty="0" smtClean="0">
                <a:solidFill>
                  <a:schemeClr val="bg1"/>
                </a:solidFill>
              </a:rPr>
              <a:t>Carteleras</a:t>
            </a:r>
          </a:p>
          <a:p>
            <a:pPr marL="285750" lvl="0" indent="-285750">
              <a:buFont typeface="Wingdings" panose="05000000000000000000" pitchFamily="2" charset="2"/>
              <a:buChar char="q"/>
            </a:pPr>
            <a:endParaRPr lang="es-ES" sz="1400" dirty="0">
              <a:solidFill>
                <a:schemeClr val="bg1"/>
              </a:solidFill>
            </a:endParaRPr>
          </a:p>
          <a:p>
            <a:pPr marL="285750" lvl="0" indent="-285750">
              <a:buFont typeface="Wingdings" panose="05000000000000000000" pitchFamily="2" charset="2"/>
              <a:buChar char="q"/>
            </a:pPr>
            <a:r>
              <a:rPr lang="es-ES" sz="1400" dirty="0" err="1" smtClean="0">
                <a:solidFill>
                  <a:schemeClr val="bg1"/>
                </a:solidFill>
              </a:rPr>
              <a:t>Whatsapp</a:t>
            </a:r>
            <a:endParaRPr lang="es-ES" sz="1400" dirty="0">
              <a:solidFill>
                <a:schemeClr val="bg1"/>
              </a:solidFill>
            </a:endParaRPr>
          </a:p>
        </p:txBody>
      </p:sp>
    </p:spTree>
    <p:extLst>
      <p:ext uri="{BB962C8B-B14F-4D97-AF65-F5344CB8AC3E}">
        <p14:creationId xmlns:p14="http://schemas.microsoft.com/office/powerpoint/2010/main" val="164480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 de </a:t>
            </a:r>
            <a:r>
              <a:rPr lang="es-ES" dirty="0" err="1"/>
              <a:t>visibilización</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543" y="1977503"/>
            <a:ext cx="3370872" cy="476785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90" y="1977473"/>
            <a:ext cx="3450533" cy="4880527"/>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454" y="1977473"/>
            <a:ext cx="3435153" cy="4858536"/>
          </a:xfrm>
          <a:prstGeom prst="rect">
            <a:avLst/>
          </a:prstGeom>
        </p:spPr>
      </p:pic>
    </p:spTree>
    <p:extLst>
      <p:ext uri="{BB962C8B-B14F-4D97-AF65-F5344CB8AC3E}">
        <p14:creationId xmlns:p14="http://schemas.microsoft.com/office/powerpoint/2010/main" val="3531433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TM03457503[[fn=Citable]]</Template>
  <TotalTime>2869</TotalTime>
  <Words>557</Words>
  <Application>Microsoft Office PowerPoint</Application>
  <PresentationFormat>Panorámica</PresentationFormat>
  <Paragraphs>131</Paragraphs>
  <Slides>11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Century Gothic</vt:lpstr>
      <vt:lpstr>Lato</vt:lpstr>
      <vt:lpstr>Wingdings</vt:lpstr>
      <vt:lpstr>Wingdings 2</vt:lpstr>
      <vt:lpstr>Citable</vt:lpstr>
      <vt:lpstr>INFORME DE GESTION 2022 FC Fe y Esperanza </vt:lpstr>
      <vt:lpstr>Continuamos trabajando por nuestra comunidad </vt:lpstr>
      <vt:lpstr>1.  Trabajamos en dos líneas:  la emocional y la alimentaria</vt:lpstr>
      <vt:lpstr>2.  Logros 2022</vt:lpstr>
      <vt:lpstr>Presupuesto de la Fundación</vt:lpstr>
      <vt:lpstr>Gastos mensuales y anuales fijos*</vt:lpstr>
      <vt:lpstr>   “Hábitos de vida  saludables”</vt:lpstr>
      <vt:lpstr>NUESTROS PROGRAMAS</vt:lpstr>
      <vt:lpstr>Ejemplo de visibilización</vt:lpstr>
      <vt:lpstr>NUTRICION</vt:lpstr>
      <vt:lpstr>¡Gracias por ser parte del cambio!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Claire</dc:creator>
  <cp:lastModifiedBy>Equipo</cp:lastModifiedBy>
  <cp:revision>66</cp:revision>
  <dcterms:created xsi:type="dcterms:W3CDTF">2017-11-16T23:39:08Z</dcterms:created>
  <dcterms:modified xsi:type="dcterms:W3CDTF">2023-04-08T23:58:52Z</dcterms:modified>
</cp:coreProperties>
</file>