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6" r:id="rId2"/>
    <p:sldId id="257" r:id="rId3"/>
    <p:sldId id="258" r:id="rId4"/>
    <p:sldId id="259" r:id="rId5"/>
    <p:sldId id="288" r:id="rId6"/>
    <p:sldId id="289" r:id="rId7"/>
    <p:sldId id="261" r:id="rId8"/>
    <p:sldId id="262" r:id="rId9"/>
    <p:sldId id="263" r:id="rId10"/>
    <p:sldId id="265" r:id="rId11"/>
    <p:sldId id="266" r:id="rId12"/>
    <p:sldId id="267" r:id="rId13"/>
    <p:sldId id="268" r:id="rId14"/>
    <p:sldId id="290" r:id="rId15"/>
    <p:sldId id="291" r:id="rId16"/>
    <p:sldId id="269" r:id="rId17"/>
    <p:sldId id="292" r:id="rId18"/>
    <p:sldId id="270" r:id="rId19"/>
    <p:sldId id="271" r:id="rId20"/>
    <p:sldId id="272" r:id="rId21"/>
    <p:sldId id="273" r:id="rId22"/>
    <p:sldId id="274" r:id="rId23"/>
    <p:sldId id="276" r:id="rId24"/>
    <p:sldId id="277" r:id="rId25"/>
    <p:sldId id="275" r:id="rId26"/>
    <p:sldId id="278" r:id="rId27"/>
    <p:sldId id="279" r:id="rId28"/>
    <p:sldId id="282" r:id="rId29"/>
    <p:sldId id="280" r:id="rId30"/>
    <p:sldId id="283" r:id="rId31"/>
    <p:sldId id="284" r:id="rId32"/>
    <p:sldId id="285" r:id="rId33"/>
    <p:sldId id="286" r:id="rId34"/>
    <p:sldId id="287" r:id="rId35"/>
    <p:sldId id="293" r:id="rId36"/>
    <p:sldId id="295" r:id="rId37"/>
    <p:sldId id="281" r:id="rId38"/>
    <p:sldId id="294"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414" autoAdjust="0"/>
    <p:restoredTop sz="94660"/>
  </p:normalViewPr>
  <p:slideViewPr>
    <p:cSldViewPr snapToGrid="0">
      <p:cViewPr varScale="1">
        <p:scale>
          <a:sx n="86" d="100"/>
          <a:sy n="86" d="100"/>
        </p:scale>
        <p:origin x="221"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_rels/data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ata5.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diagrams/_rels/drawing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5.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D10ED9-D2FB-4F03-9CE7-0BBC0DFF1AEC}"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23A7F77F-5D54-49C1-8DA1-7540193370DF}">
      <dgm:prSet/>
      <dgm:spPr/>
      <dgm:t>
        <a:bodyPr/>
        <a:lstStyle/>
        <a:p>
          <a:r>
            <a:rPr lang="en-US"/>
            <a:t>PREVIOUS GUIDANCE</a:t>
          </a:r>
        </a:p>
      </dgm:t>
    </dgm:pt>
    <dgm:pt modelId="{2A296330-BE74-4032-9F63-396341664C83}" type="parTrans" cxnId="{86DC51FC-549A-4CE9-B20F-38021B7DF1CD}">
      <dgm:prSet/>
      <dgm:spPr/>
      <dgm:t>
        <a:bodyPr/>
        <a:lstStyle/>
        <a:p>
          <a:endParaRPr lang="en-US"/>
        </a:p>
      </dgm:t>
    </dgm:pt>
    <dgm:pt modelId="{9F5ACDA2-056B-4C86-BFC6-B8F9B8C7D54D}" type="sibTrans" cxnId="{86DC51FC-549A-4CE9-B20F-38021B7DF1CD}">
      <dgm:prSet/>
      <dgm:spPr/>
      <dgm:t>
        <a:bodyPr/>
        <a:lstStyle/>
        <a:p>
          <a:endParaRPr lang="en-US"/>
        </a:p>
      </dgm:t>
    </dgm:pt>
    <dgm:pt modelId="{BF5C9CFE-D06F-403B-8FF0-1A9CF74E923B}">
      <dgm:prSet/>
      <dgm:spPr/>
      <dgm:t>
        <a:bodyPr/>
        <a:lstStyle/>
        <a:p>
          <a:r>
            <a:rPr lang="en-GB"/>
            <a:t>NEW GUIDANCE FROM CDC (USPH) AND SHIPSAN (EU)</a:t>
          </a:r>
          <a:endParaRPr lang="en-US"/>
        </a:p>
      </dgm:t>
    </dgm:pt>
    <dgm:pt modelId="{76D17C93-6CBE-4B52-922D-364C2CA980DE}" type="parTrans" cxnId="{43D334F3-7FCB-45D3-A218-1A3D35E8C716}">
      <dgm:prSet/>
      <dgm:spPr/>
      <dgm:t>
        <a:bodyPr/>
        <a:lstStyle/>
        <a:p>
          <a:endParaRPr lang="en-US"/>
        </a:p>
      </dgm:t>
    </dgm:pt>
    <dgm:pt modelId="{E1D585BB-AEC3-456A-B93A-341E8AC551EC}" type="sibTrans" cxnId="{43D334F3-7FCB-45D3-A218-1A3D35E8C716}">
      <dgm:prSet/>
      <dgm:spPr/>
      <dgm:t>
        <a:bodyPr/>
        <a:lstStyle/>
        <a:p>
          <a:endParaRPr lang="en-US"/>
        </a:p>
      </dgm:t>
    </dgm:pt>
    <dgm:pt modelId="{1C0E882E-5067-4E16-9327-36E40512AD1F}">
      <dgm:prSet/>
      <dgm:spPr/>
      <dgm:t>
        <a:bodyPr/>
        <a:lstStyle/>
        <a:p>
          <a:r>
            <a:rPr lang="en-GB"/>
            <a:t>THE FUTURE</a:t>
          </a:r>
          <a:endParaRPr lang="en-US"/>
        </a:p>
      </dgm:t>
    </dgm:pt>
    <dgm:pt modelId="{675A901C-C242-4572-8A77-8565807DEAB4}" type="parTrans" cxnId="{3AB351A1-F47D-408D-97B3-D5FF5F150B96}">
      <dgm:prSet/>
      <dgm:spPr/>
      <dgm:t>
        <a:bodyPr/>
        <a:lstStyle/>
        <a:p>
          <a:endParaRPr lang="en-US"/>
        </a:p>
      </dgm:t>
    </dgm:pt>
    <dgm:pt modelId="{AEC3EE6B-6C1D-4D9B-8C4E-6F359C867CFD}" type="sibTrans" cxnId="{3AB351A1-F47D-408D-97B3-D5FF5F150B96}">
      <dgm:prSet/>
      <dgm:spPr/>
      <dgm:t>
        <a:bodyPr/>
        <a:lstStyle/>
        <a:p>
          <a:endParaRPr lang="en-US"/>
        </a:p>
      </dgm:t>
    </dgm:pt>
    <dgm:pt modelId="{D26AEDDE-0178-4CBB-A5DE-FA95DB37BFEE}" type="pres">
      <dgm:prSet presAssocID="{3FD10ED9-D2FB-4F03-9CE7-0BBC0DFF1AEC}" presName="linear" presStyleCnt="0">
        <dgm:presLayoutVars>
          <dgm:animLvl val="lvl"/>
          <dgm:resizeHandles val="exact"/>
        </dgm:presLayoutVars>
      </dgm:prSet>
      <dgm:spPr/>
    </dgm:pt>
    <dgm:pt modelId="{76FBC035-B738-4809-8BEA-EF1883E855EF}" type="pres">
      <dgm:prSet presAssocID="{23A7F77F-5D54-49C1-8DA1-7540193370DF}" presName="parentText" presStyleLbl="node1" presStyleIdx="0" presStyleCnt="3">
        <dgm:presLayoutVars>
          <dgm:chMax val="0"/>
          <dgm:bulletEnabled val="1"/>
        </dgm:presLayoutVars>
      </dgm:prSet>
      <dgm:spPr/>
    </dgm:pt>
    <dgm:pt modelId="{887D955B-FBA2-45D7-A21D-07A6F3D4AD23}" type="pres">
      <dgm:prSet presAssocID="{9F5ACDA2-056B-4C86-BFC6-B8F9B8C7D54D}" presName="spacer" presStyleCnt="0"/>
      <dgm:spPr/>
    </dgm:pt>
    <dgm:pt modelId="{E7062447-15C7-41D0-8181-59AA588D63C7}" type="pres">
      <dgm:prSet presAssocID="{BF5C9CFE-D06F-403B-8FF0-1A9CF74E923B}" presName="parentText" presStyleLbl="node1" presStyleIdx="1" presStyleCnt="3">
        <dgm:presLayoutVars>
          <dgm:chMax val="0"/>
          <dgm:bulletEnabled val="1"/>
        </dgm:presLayoutVars>
      </dgm:prSet>
      <dgm:spPr/>
    </dgm:pt>
    <dgm:pt modelId="{3C5D1643-7B91-4ABD-8B30-DD6F610C8053}" type="pres">
      <dgm:prSet presAssocID="{E1D585BB-AEC3-456A-B93A-341E8AC551EC}" presName="spacer" presStyleCnt="0"/>
      <dgm:spPr/>
    </dgm:pt>
    <dgm:pt modelId="{98A3A21C-9A12-441B-B718-B936712665FF}" type="pres">
      <dgm:prSet presAssocID="{1C0E882E-5067-4E16-9327-36E40512AD1F}" presName="parentText" presStyleLbl="node1" presStyleIdx="2" presStyleCnt="3">
        <dgm:presLayoutVars>
          <dgm:chMax val="0"/>
          <dgm:bulletEnabled val="1"/>
        </dgm:presLayoutVars>
      </dgm:prSet>
      <dgm:spPr/>
    </dgm:pt>
  </dgm:ptLst>
  <dgm:cxnLst>
    <dgm:cxn modelId="{FBEAC934-3EAE-4327-A2E8-B2763B2AD849}" type="presOf" srcId="{3FD10ED9-D2FB-4F03-9CE7-0BBC0DFF1AEC}" destId="{D26AEDDE-0178-4CBB-A5DE-FA95DB37BFEE}" srcOrd="0" destOrd="0" presId="urn:microsoft.com/office/officeart/2005/8/layout/vList2"/>
    <dgm:cxn modelId="{589AB564-CEE7-434A-B3E2-3D8F55489887}" type="presOf" srcId="{BF5C9CFE-D06F-403B-8FF0-1A9CF74E923B}" destId="{E7062447-15C7-41D0-8181-59AA588D63C7}" srcOrd="0" destOrd="0" presId="urn:microsoft.com/office/officeart/2005/8/layout/vList2"/>
    <dgm:cxn modelId="{3AB351A1-F47D-408D-97B3-D5FF5F150B96}" srcId="{3FD10ED9-D2FB-4F03-9CE7-0BBC0DFF1AEC}" destId="{1C0E882E-5067-4E16-9327-36E40512AD1F}" srcOrd="2" destOrd="0" parTransId="{675A901C-C242-4572-8A77-8565807DEAB4}" sibTransId="{AEC3EE6B-6C1D-4D9B-8C4E-6F359C867CFD}"/>
    <dgm:cxn modelId="{025281C7-47B0-449C-9143-802E9196AB1B}" type="presOf" srcId="{1C0E882E-5067-4E16-9327-36E40512AD1F}" destId="{98A3A21C-9A12-441B-B718-B936712665FF}" srcOrd="0" destOrd="0" presId="urn:microsoft.com/office/officeart/2005/8/layout/vList2"/>
    <dgm:cxn modelId="{4DB5ADE7-30B8-438C-87A7-29343DE63345}" type="presOf" srcId="{23A7F77F-5D54-49C1-8DA1-7540193370DF}" destId="{76FBC035-B738-4809-8BEA-EF1883E855EF}" srcOrd="0" destOrd="0" presId="urn:microsoft.com/office/officeart/2005/8/layout/vList2"/>
    <dgm:cxn modelId="{43D334F3-7FCB-45D3-A218-1A3D35E8C716}" srcId="{3FD10ED9-D2FB-4F03-9CE7-0BBC0DFF1AEC}" destId="{BF5C9CFE-D06F-403B-8FF0-1A9CF74E923B}" srcOrd="1" destOrd="0" parTransId="{76D17C93-6CBE-4B52-922D-364C2CA980DE}" sibTransId="{E1D585BB-AEC3-456A-B93A-341E8AC551EC}"/>
    <dgm:cxn modelId="{86DC51FC-549A-4CE9-B20F-38021B7DF1CD}" srcId="{3FD10ED9-D2FB-4F03-9CE7-0BBC0DFF1AEC}" destId="{23A7F77F-5D54-49C1-8DA1-7540193370DF}" srcOrd="0" destOrd="0" parTransId="{2A296330-BE74-4032-9F63-396341664C83}" sibTransId="{9F5ACDA2-056B-4C86-BFC6-B8F9B8C7D54D}"/>
    <dgm:cxn modelId="{586B363B-CAC3-439B-86FB-93600109F050}" type="presParOf" srcId="{D26AEDDE-0178-4CBB-A5DE-FA95DB37BFEE}" destId="{76FBC035-B738-4809-8BEA-EF1883E855EF}" srcOrd="0" destOrd="0" presId="urn:microsoft.com/office/officeart/2005/8/layout/vList2"/>
    <dgm:cxn modelId="{4357324E-B6E5-47C0-9FBD-E7E73A697753}" type="presParOf" srcId="{D26AEDDE-0178-4CBB-A5DE-FA95DB37BFEE}" destId="{887D955B-FBA2-45D7-A21D-07A6F3D4AD23}" srcOrd="1" destOrd="0" presId="urn:microsoft.com/office/officeart/2005/8/layout/vList2"/>
    <dgm:cxn modelId="{02628D27-D8D9-4CC2-AB51-6B989F17D7E4}" type="presParOf" srcId="{D26AEDDE-0178-4CBB-A5DE-FA95DB37BFEE}" destId="{E7062447-15C7-41D0-8181-59AA588D63C7}" srcOrd="2" destOrd="0" presId="urn:microsoft.com/office/officeart/2005/8/layout/vList2"/>
    <dgm:cxn modelId="{28F9D0CF-9F44-4861-8540-BBD9E691D254}" type="presParOf" srcId="{D26AEDDE-0178-4CBB-A5DE-FA95DB37BFEE}" destId="{3C5D1643-7B91-4ABD-8B30-DD6F610C8053}" srcOrd="3" destOrd="0" presId="urn:microsoft.com/office/officeart/2005/8/layout/vList2"/>
    <dgm:cxn modelId="{9D919C7B-3460-4400-BF0A-7632D7B17C2F}" type="presParOf" srcId="{D26AEDDE-0178-4CBB-A5DE-FA95DB37BFEE}" destId="{98A3A21C-9A12-441B-B718-B936712665FF}"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AA2915A-3628-401E-B320-C69516BFE2AD}" type="doc">
      <dgm:prSet loTypeId="urn:microsoft.com/office/officeart/2018/2/layout/IconVerticalSolidList" loCatId="icon" qsTypeId="urn:microsoft.com/office/officeart/2005/8/quickstyle/simple1" qsCatId="simple" csTypeId="urn:microsoft.com/office/officeart/2018/5/colors/Iconchunking_neutralbg_colorful2" csCatId="colorful" phldr="1"/>
      <dgm:spPr/>
      <dgm:t>
        <a:bodyPr/>
        <a:lstStyle/>
        <a:p>
          <a:endParaRPr lang="en-US"/>
        </a:p>
      </dgm:t>
    </dgm:pt>
    <dgm:pt modelId="{0CCD6FB5-7F5C-4F3B-B2FB-E72E96E3AD9C}">
      <dgm:prSet/>
      <dgm:spPr/>
      <dgm:t>
        <a:bodyPr/>
        <a:lstStyle/>
        <a:p>
          <a:pPr>
            <a:lnSpc>
              <a:spcPct val="100000"/>
            </a:lnSpc>
          </a:pPr>
          <a:r>
            <a:rPr lang="en-US" i="1" dirty="0"/>
            <a:t>14.—(1) Where a ship is due to arrive in a district and the master of that ship has a report to make in accordance with regulation 13(1)(a), (b) or (c), the master shall, when the ship comes within the district, show or give between sunrise and sunset the appropriate day signal set out in Part VIII of the International Code of Signals as reproduced in Schedule 1, and between sunset and sunrise the night signal set out in that Schedule.</a:t>
          </a:r>
          <a:endParaRPr lang="en-US" dirty="0"/>
        </a:p>
      </dgm:t>
    </dgm:pt>
    <dgm:pt modelId="{3803BAD3-065F-45C4-BBB3-3B6B9F814ABD}" type="parTrans" cxnId="{962B91FF-5D84-439A-8362-A1B508D86A3F}">
      <dgm:prSet/>
      <dgm:spPr/>
      <dgm:t>
        <a:bodyPr/>
        <a:lstStyle/>
        <a:p>
          <a:endParaRPr lang="en-US"/>
        </a:p>
      </dgm:t>
    </dgm:pt>
    <dgm:pt modelId="{B2E0C547-5641-46B6-803B-687633D67335}" type="sibTrans" cxnId="{962B91FF-5D84-439A-8362-A1B508D86A3F}">
      <dgm:prSet/>
      <dgm:spPr/>
      <dgm:t>
        <a:bodyPr/>
        <a:lstStyle/>
        <a:p>
          <a:endParaRPr lang="en-US"/>
        </a:p>
      </dgm:t>
    </dgm:pt>
    <dgm:pt modelId="{78D3D320-2C2A-4332-B41E-123E5F918227}">
      <dgm:prSet/>
      <dgm:spPr/>
      <dgm:t>
        <a:bodyPr/>
        <a:lstStyle/>
        <a:p>
          <a:pPr>
            <a:lnSpc>
              <a:spcPct val="100000"/>
            </a:lnSpc>
          </a:pPr>
          <a:r>
            <a:rPr lang="en-US" i="1" dirty="0"/>
            <a:t>(2) The signal required by the foregoing paragraph of this regulation shall continue to be shown or given until the ship is granted free pratique by an authorised officer.</a:t>
          </a:r>
          <a:endParaRPr lang="en-US" dirty="0"/>
        </a:p>
      </dgm:t>
    </dgm:pt>
    <dgm:pt modelId="{79463DB6-E622-4846-9635-93015CE1FACD}" type="parTrans" cxnId="{6F67C7A2-5BCF-4E3B-90B3-8C3DE1859377}">
      <dgm:prSet/>
      <dgm:spPr/>
      <dgm:t>
        <a:bodyPr/>
        <a:lstStyle/>
        <a:p>
          <a:endParaRPr lang="en-US"/>
        </a:p>
      </dgm:t>
    </dgm:pt>
    <dgm:pt modelId="{4B32B152-9EE9-4890-841B-D2E5C55E75E5}" type="sibTrans" cxnId="{6F67C7A2-5BCF-4E3B-90B3-8C3DE1859377}">
      <dgm:prSet/>
      <dgm:spPr/>
      <dgm:t>
        <a:bodyPr/>
        <a:lstStyle/>
        <a:p>
          <a:endParaRPr lang="en-US"/>
        </a:p>
      </dgm:t>
    </dgm:pt>
    <dgm:pt modelId="{CBB0FA7F-7210-434B-A04E-214780B52C5B}">
      <dgm:prSet/>
      <dgm:spPr/>
      <dgm:t>
        <a:bodyPr/>
        <a:lstStyle/>
        <a:p>
          <a:pPr>
            <a:lnSpc>
              <a:spcPct val="100000"/>
            </a:lnSpc>
          </a:pPr>
          <a:r>
            <a:rPr lang="en-GB" dirty="0"/>
            <a:t>The question you may want to ask is if a sea-going vessel hoisted their Quebec flag in their ‘rigging’ and knowingly had a communicable disease onboard would they be in breach of the Public Health (Ships) Regulations?</a:t>
          </a:r>
          <a:endParaRPr lang="en-US" dirty="0"/>
        </a:p>
      </dgm:t>
    </dgm:pt>
    <dgm:pt modelId="{F8FEFFC3-C1FC-4771-AF9A-17B21BE82F8E}" type="parTrans" cxnId="{8AC6B024-7411-44D0-9463-E5B8A94C5E3C}">
      <dgm:prSet/>
      <dgm:spPr/>
      <dgm:t>
        <a:bodyPr/>
        <a:lstStyle/>
        <a:p>
          <a:endParaRPr lang="en-US"/>
        </a:p>
      </dgm:t>
    </dgm:pt>
    <dgm:pt modelId="{AFDD013D-3ECB-419B-B812-F232C04074D3}" type="sibTrans" cxnId="{8AC6B024-7411-44D0-9463-E5B8A94C5E3C}">
      <dgm:prSet/>
      <dgm:spPr/>
      <dgm:t>
        <a:bodyPr/>
        <a:lstStyle/>
        <a:p>
          <a:endParaRPr lang="en-US"/>
        </a:p>
      </dgm:t>
    </dgm:pt>
    <dgm:pt modelId="{6ECE720E-ED9F-4B16-9185-3AA3A691A119}" type="pres">
      <dgm:prSet presAssocID="{5AA2915A-3628-401E-B320-C69516BFE2AD}" presName="root" presStyleCnt="0">
        <dgm:presLayoutVars>
          <dgm:dir/>
          <dgm:resizeHandles val="exact"/>
        </dgm:presLayoutVars>
      </dgm:prSet>
      <dgm:spPr/>
    </dgm:pt>
    <dgm:pt modelId="{71CABD2B-F077-40EE-AFD5-0858C17A636A}" type="pres">
      <dgm:prSet presAssocID="{0CCD6FB5-7F5C-4F3B-B2FB-E72E96E3AD9C}" presName="compNode" presStyleCnt="0"/>
      <dgm:spPr/>
    </dgm:pt>
    <dgm:pt modelId="{6D6110E0-6B5F-4A56-BB9D-FDDFEB1CC64B}" type="pres">
      <dgm:prSet presAssocID="{0CCD6FB5-7F5C-4F3B-B2FB-E72E96E3AD9C}" presName="bgRect" presStyleLbl="bgShp" presStyleIdx="0" presStyleCnt="3" custScaleY="186920"/>
      <dgm:spPr/>
    </dgm:pt>
    <dgm:pt modelId="{7F1C62FD-36FD-4F15-A226-14773C677601}" type="pres">
      <dgm:prSet presAssocID="{0CCD6FB5-7F5C-4F3B-B2FB-E72E96E3AD9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ilot"/>
        </a:ext>
      </dgm:extLst>
    </dgm:pt>
    <dgm:pt modelId="{FA41D3AF-E7FC-47C1-8C11-092125B84D51}" type="pres">
      <dgm:prSet presAssocID="{0CCD6FB5-7F5C-4F3B-B2FB-E72E96E3AD9C}" presName="spaceRect" presStyleCnt="0"/>
      <dgm:spPr/>
    </dgm:pt>
    <dgm:pt modelId="{1E39920B-42E7-4561-A038-518A860F5635}" type="pres">
      <dgm:prSet presAssocID="{0CCD6FB5-7F5C-4F3B-B2FB-E72E96E3AD9C}" presName="parTx" presStyleLbl="revTx" presStyleIdx="0" presStyleCnt="3" custScaleX="102466" custScaleY="91440" custLinFactNeighborX="-5122" custLinFactNeighborY="-12466">
        <dgm:presLayoutVars>
          <dgm:chMax val="0"/>
          <dgm:chPref val="0"/>
        </dgm:presLayoutVars>
      </dgm:prSet>
      <dgm:spPr/>
    </dgm:pt>
    <dgm:pt modelId="{DF294760-E607-497D-80B7-E21956E06540}" type="pres">
      <dgm:prSet presAssocID="{B2E0C547-5641-46B6-803B-687633D67335}" presName="sibTrans" presStyleCnt="0"/>
      <dgm:spPr/>
    </dgm:pt>
    <dgm:pt modelId="{415C7DB3-28CC-4977-8BAB-743C0D3141B5}" type="pres">
      <dgm:prSet presAssocID="{78D3D320-2C2A-4332-B41E-123E5F918227}" presName="compNode" presStyleCnt="0"/>
      <dgm:spPr/>
    </dgm:pt>
    <dgm:pt modelId="{849B6A4B-A82C-4147-9A75-2C7849B31F32}" type="pres">
      <dgm:prSet presAssocID="{78D3D320-2C2A-4332-B41E-123E5F918227}" presName="bgRect" presStyleLbl="bgShp" presStyleIdx="1" presStyleCnt="3" custScaleY="193453"/>
      <dgm:spPr/>
    </dgm:pt>
    <dgm:pt modelId="{47244E80-CFD6-484F-B741-27D72BEBF21E}" type="pres">
      <dgm:prSet presAssocID="{78D3D320-2C2A-4332-B41E-123E5F91822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Anchor"/>
        </a:ext>
      </dgm:extLst>
    </dgm:pt>
    <dgm:pt modelId="{8A52DE44-4205-4811-B09B-E31B3B6E085F}" type="pres">
      <dgm:prSet presAssocID="{78D3D320-2C2A-4332-B41E-123E5F918227}" presName="spaceRect" presStyleCnt="0"/>
      <dgm:spPr/>
    </dgm:pt>
    <dgm:pt modelId="{0F6C0CFC-921B-45E9-B54F-B1FF93E0C0B9}" type="pres">
      <dgm:prSet presAssocID="{78D3D320-2C2A-4332-B41E-123E5F918227}" presName="parTx" presStyleLbl="revTx" presStyleIdx="1" presStyleCnt="3" custLinFactNeighborX="-4658" custLinFactNeighborY="-7617">
        <dgm:presLayoutVars>
          <dgm:chMax val="0"/>
          <dgm:chPref val="0"/>
        </dgm:presLayoutVars>
      </dgm:prSet>
      <dgm:spPr/>
    </dgm:pt>
    <dgm:pt modelId="{FFED608F-7350-46EF-B09D-A9C754F3AF63}" type="pres">
      <dgm:prSet presAssocID="{4B32B152-9EE9-4890-841B-D2E5C55E75E5}" presName="sibTrans" presStyleCnt="0"/>
      <dgm:spPr/>
    </dgm:pt>
    <dgm:pt modelId="{489ACD16-E3A3-4691-B75E-252633198FC5}" type="pres">
      <dgm:prSet presAssocID="{CBB0FA7F-7210-434B-A04E-214780B52C5B}" presName="compNode" presStyleCnt="0"/>
      <dgm:spPr/>
    </dgm:pt>
    <dgm:pt modelId="{3533D084-E0A1-4D2B-8791-C1CA84DAEC19}" type="pres">
      <dgm:prSet presAssocID="{CBB0FA7F-7210-434B-A04E-214780B52C5B}" presName="bgRect" presStyleLbl="bgShp" presStyleIdx="2" presStyleCnt="3" custScaleY="149189"/>
      <dgm:spPr/>
    </dgm:pt>
    <dgm:pt modelId="{D77FD38A-DCD4-4723-9E7D-E0AEFBE321C8}" type="pres">
      <dgm:prSet presAssocID="{CBB0FA7F-7210-434B-A04E-214780B52C5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ailboat"/>
        </a:ext>
      </dgm:extLst>
    </dgm:pt>
    <dgm:pt modelId="{89705CB2-6157-4FC2-83A1-35950C838C74}" type="pres">
      <dgm:prSet presAssocID="{CBB0FA7F-7210-434B-A04E-214780B52C5B}" presName="spaceRect" presStyleCnt="0"/>
      <dgm:spPr/>
    </dgm:pt>
    <dgm:pt modelId="{32B4EA56-53FF-472A-A12E-53FA7F2DCE28}" type="pres">
      <dgm:prSet presAssocID="{CBB0FA7F-7210-434B-A04E-214780B52C5B}" presName="parTx" presStyleLbl="revTx" presStyleIdx="2" presStyleCnt="3" custLinFactNeighborX="-3480" custLinFactNeighborY="-12223">
        <dgm:presLayoutVars>
          <dgm:chMax val="0"/>
          <dgm:chPref val="0"/>
        </dgm:presLayoutVars>
      </dgm:prSet>
      <dgm:spPr/>
    </dgm:pt>
  </dgm:ptLst>
  <dgm:cxnLst>
    <dgm:cxn modelId="{8AC6B024-7411-44D0-9463-E5B8A94C5E3C}" srcId="{5AA2915A-3628-401E-B320-C69516BFE2AD}" destId="{CBB0FA7F-7210-434B-A04E-214780B52C5B}" srcOrd="2" destOrd="0" parTransId="{F8FEFFC3-C1FC-4771-AF9A-17B21BE82F8E}" sibTransId="{AFDD013D-3ECB-419B-B812-F232C04074D3}"/>
    <dgm:cxn modelId="{0D72B590-F466-49E8-AE08-553F88AE1F5C}" type="presOf" srcId="{CBB0FA7F-7210-434B-A04E-214780B52C5B}" destId="{32B4EA56-53FF-472A-A12E-53FA7F2DCE28}" srcOrd="0" destOrd="0" presId="urn:microsoft.com/office/officeart/2018/2/layout/IconVerticalSolidList"/>
    <dgm:cxn modelId="{6F67C7A2-5BCF-4E3B-90B3-8C3DE1859377}" srcId="{5AA2915A-3628-401E-B320-C69516BFE2AD}" destId="{78D3D320-2C2A-4332-B41E-123E5F918227}" srcOrd="1" destOrd="0" parTransId="{79463DB6-E622-4846-9635-93015CE1FACD}" sibTransId="{4B32B152-9EE9-4890-841B-D2E5C55E75E5}"/>
    <dgm:cxn modelId="{9892BBD0-5ADF-4AA9-8594-33B35C7C85C4}" type="presOf" srcId="{0CCD6FB5-7F5C-4F3B-B2FB-E72E96E3AD9C}" destId="{1E39920B-42E7-4561-A038-518A860F5635}" srcOrd="0" destOrd="0" presId="urn:microsoft.com/office/officeart/2018/2/layout/IconVerticalSolidList"/>
    <dgm:cxn modelId="{980F15F0-06BD-48F9-AA93-6AE62AD5D851}" type="presOf" srcId="{78D3D320-2C2A-4332-B41E-123E5F918227}" destId="{0F6C0CFC-921B-45E9-B54F-B1FF93E0C0B9}" srcOrd="0" destOrd="0" presId="urn:microsoft.com/office/officeart/2018/2/layout/IconVerticalSolidList"/>
    <dgm:cxn modelId="{16B119F9-978C-44B3-881F-AB0CBB96263F}" type="presOf" srcId="{5AA2915A-3628-401E-B320-C69516BFE2AD}" destId="{6ECE720E-ED9F-4B16-9185-3AA3A691A119}" srcOrd="0" destOrd="0" presId="urn:microsoft.com/office/officeart/2018/2/layout/IconVerticalSolidList"/>
    <dgm:cxn modelId="{962B91FF-5D84-439A-8362-A1B508D86A3F}" srcId="{5AA2915A-3628-401E-B320-C69516BFE2AD}" destId="{0CCD6FB5-7F5C-4F3B-B2FB-E72E96E3AD9C}" srcOrd="0" destOrd="0" parTransId="{3803BAD3-065F-45C4-BBB3-3B6B9F814ABD}" sibTransId="{B2E0C547-5641-46B6-803B-687633D67335}"/>
    <dgm:cxn modelId="{8C945E7E-47D0-44DD-A524-3C1E70714B5D}" type="presParOf" srcId="{6ECE720E-ED9F-4B16-9185-3AA3A691A119}" destId="{71CABD2B-F077-40EE-AFD5-0858C17A636A}" srcOrd="0" destOrd="0" presId="urn:microsoft.com/office/officeart/2018/2/layout/IconVerticalSolidList"/>
    <dgm:cxn modelId="{D5D50F48-7ED4-4ED8-9D3C-3CBD0220DC78}" type="presParOf" srcId="{71CABD2B-F077-40EE-AFD5-0858C17A636A}" destId="{6D6110E0-6B5F-4A56-BB9D-FDDFEB1CC64B}" srcOrd="0" destOrd="0" presId="urn:microsoft.com/office/officeart/2018/2/layout/IconVerticalSolidList"/>
    <dgm:cxn modelId="{AC41764F-A5B6-4559-ACFE-C8A32C3D065B}" type="presParOf" srcId="{71CABD2B-F077-40EE-AFD5-0858C17A636A}" destId="{7F1C62FD-36FD-4F15-A226-14773C677601}" srcOrd="1" destOrd="0" presId="urn:microsoft.com/office/officeart/2018/2/layout/IconVerticalSolidList"/>
    <dgm:cxn modelId="{8A83DABA-DA5D-41B7-BCB2-32CEAB15DF70}" type="presParOf" srcId="{71CABD2B-F077-40EE-AFD5-0858C17A636A}" destId="{FA41D3AF-E7FC-47C1-8C11-092125B84D51}" srcOrd="2" destOrd="0" presId="urn:microsoft.com/office/officeart/2018/2/layout/IconVerticalSolidList"/>
    <dgm:cxn modelId="{B5F97A9D-98B3-45CD-95D5-0B9C3083D147}" type="presParOf" srcId="{71CABD2B-F077-40EE-AFD5-0858C17A636A}" destId="{1E39920B-42E7-4561-A038-518A860F5635}" srcOrd="3" destOrd="0" presId="urn:microsoft.com/office/officeart/2018/2/layout/IconVerticalSolidList"/>
    <dgm:cxn modelId="{92A85C5F-B9FB-44B3-A553-26935FCF518F}" type="presParOf" srcId="{6ECE720E-ED9F-4B16-9185-3AA3A691A119}" destId="{DF294760-E607-497D-80B7-E21956E06540}" srcOrd="1" destOrd="0" presId="urn:microsoft.com/office/officeart/2018/2/layout/IconVerticalSolidList"/>
    <dgm:cxn modelId="{9E25AFF9-9B9B-49CF-80C6-526E24D1574B}" type="presParOf" srcId="{6ECE720E-ED9F-4B16-9185-3AA3A691A119}" destId="{415C7DB3-28CC-4977-8BAB-743C0D3141B5}" srcOrd="2" destOrd="0" presId="urn:microsoft.com/office/officeart/2018/2/layout/IconVerticalSolidList"/>
    <dgm:cxn modelId="{30CAC6BB-E238-4247-855E-BC0FD066DC5C}" type="presParOf" srcId="{415C7DB3-28CC-4977-8BAB-743C0D3141B5}" destId="{849B6A4B-A82C-4147-9A75-2C7849B31F32}" srcOrd="0" destOrd="0" presId="urn:microsoft.com/office/officeart/2018/2/layout/IconVerticalSolidList"/>
    <dgm:cxn modelId="{9EB1C2B1-319F-4082-A122-12EB29D4DF12}" type="presParOf" srcId="{415C7DB3-28CC-4977-8BAB-743C0D3141B5}" destId="{47244E80-CFD6-484F-B741-27D72BEBF21E}" srcOrd="1" destOrd="0" presId="urn:microsoft.com/office/officeart/2018/2/layout/IconVerticalSolidList"/>
    <dgm:cxn modelId="{3B76176E-1EB6-41B0-9303-B56E3418C988}" type="presParOf" srcId="{415C7DB3-28CC-4977-8BAB-743C0D3141B5}" destId="{8A52DE44-4205-4811-B09B-E31B3B6E085F}" srcOrd="2" destOrd="0" presId="urn:microsoft.com/office/officeart/2018/2/layout/IconVerticalSolidList"/>
    <dgm:cxn modelId="{956DC5FA-311D-49B3-9CAF-D6A11C43601C}" type="presParOf" srcId="{415C7DB3-28CC-4977-8BAB-743C0D3141B5}" destId="{0F6C0CFC-921B-45E9-B54F-B1FF93E0C0B9}" srcOrd="3" destOrd="0" presId="urn:microsoft.com/office/officeart/2018/2/layout/IconVerticalSolidList"/>
    <dgm:cxn modelId="{AEBCD441-53EF-4C24-91D7-F9175AA56402}" type="presParOf" srcId="{6ECE720E-ED9F-4B16-9185-3AA3A691A119}" destId="{FFED608F-7350-46EF-B09D-A9C754F3AF63}" srcOrd="3" destOrd="0" presId="urn:microsoft.com/office/officeart/2018/2/layout/IconVerticalSolidList"/>
    <dgm:cxn modelId="{892DAEAC-91D7-46EA-8758-32CADA395D8A}" type="presParOf" srcId="{6ECE720E-ED9F-4B16-9185-3AA3A691A119}" destId="{489ACD16-E3A3-4691-B75E-252633198FC5}" srcOrd="4" destOrd="0" presId="urn:microsoft.com/office/officeart/2018/2/layout/IconVerticalSolidList"/>
    <dgm:cxn modelId="{62576192-B786-4CA8-B7C4-CE4012F75E82}" type="presParOf" srcId="{489ACD16-E3A3-4691-B75E-252633198FC5}" destId="{3533D084-E0A1-4D2B-8791-C1CA84DAEC19}" srcOrd="0" destOrd="0" presId="urn:microsoft.com/office/officeart/2018/2/layout/IconVerticalSolidList"/>
    <dgm:cxn modelId="{676592DA-27A7-47AE-9F7B-1AF7CEE27C30}" type="presParOf" srcId="{489ACD16-E3A3-4691-B75E-252633198FC5}" destId="{D77FD38A-DCD4-4723-9E7D-E0AEFBE321C8}" srcOrd="1" destOrd="0" presId="urn:microsoft.com/office/officeart/2018/2/layout/IconVerticalSolidList"/>
    <dgm:cxn modelId="{5857E7CB-629A-4B85-ADA7-3BA05A0F459B}" type="presParOf" srcId="{489ACD16-E3A3-4691-B75E-252633198FC5}" destId="{89705CB2-6157-4FC2-83A1-35950C838C74}" srcOrd="2" destOrd="0" presId="urn:microsoft.com/office/officeart/2018/2/layout/IconVerticalSolidList"/>
    <dgm:cxn modelId="{4EE6B99A-C90D-43D2-901F-2E32E8ACF1C4}" type="presParOf" srcId="{489ACD16-E3A3-4691-B75E-252633198FC5}" destId="{32B4EA56-53FF-472A-A12E-53FA7F2DCE2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082B687-4E56-45E5-9B06-DA812F26AE58}"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64C4F7F8-31F2-499F-AF4B-2FB28DC22047}">
      <dgm:prSet/>
      <dgm:spPr/>
      <dgm:t>
        <a:bodyPr/>
        <a:lstStyle/>
        <a:p>
          <a:r>
            <a:rPr lang="en-US" b="1" dirty="0"/>
            <a:t>SHIP’S SEND A DECLARATION OF HEALTH TO THE PORT USUALLY 24 – 48 HOURS IN ADVANCE OF ARRIVAL. (A WORKING COPY IS AVAILABLE ON MY WEBSITE.)</a:t>
          </a:r>
        </a:p>
      </dgm:t>
    </dgm:pt>
    <dgm:pt modelId="{F91D6ECD-A8A9-44C5-AFA7-2CC773DBD210}" type="parTrans" cxnId="{76150CCD-95C3-4096-82B0-51704D086C9F}">
      <dgm:prSet/>
      <dgm:spPr/>
      <dgm:t>
        <a:bodyPr/>
        <a:lstStyle/>
        <a:p>
          <a:endParaRPr lang="en-US"/>
        </a:p>
      </dgm:t>
    </dgm:pt>
    <dgm:pt modelId="{B554DFB7-DCD9-4175-BB57-356964CAEAE5}" type="sibTrans" cxnId="{76150CCD-95C3-4096-82B0-51704D086C9F}">
      <dgm:prSet/>
      <dgm:spPr/>
      <dgm:t>
        <a:bodyPr/>
        <a:lstStyle/>
        <a:p>
          <a:endParaRPr lang="en-US"/>
        </a:p>
      </dgm:t>
    </dgm:pt>
    <dgm:pt modelId="{BC43401A-DD91-42E8-B85C-07878AFB1EB8}">
      <dgm:prSet/>
      <dgm:spPr/>
      <dgm:t>
        <a:bodyPr/>
        <a:lstStyle/>
        <a:p>
          <a:r>
            <a:rPr lang="en-US" dirty="0"/>
            <a:t>THIS NOTIFIES THE PORT THAT THE SHIP IS CLEAN AND FREE TO ENTER THE PORT DEVOID OF ANY COMMUNICABLE DISEASE.</a:t>
          </a:r>
        </a:p>
      </dgm:t>
    </dgm:pt>
    <dgm:pt modelId="{D316C72E-98CF-4738-95D8-058772DEC568}" type="parTrans" cxnId="{1919AA5A-3FC0-4EC0-AB93-35B6552107A7}">
      <dgm:prSet/>
      <dgm:spPr/>
      <dgm:t>
        <a:bodyPr/>
        <a:lstStyle/>
        <a:p>
          <a:endParaRPr lang="en-US"/>
        </a:p>
      </dgm:t>
    </dgm:pt>
    <dgm:pt modelId="{CA962135-6C62-40C0-8A28-A165909930A5}" type="sibTrans" cxnId="{1919AA5A-3FC0-4EC0-AB93-35B6552107A7}">
      <dgm:prSet/>
      <dgm:spPr/>
      <dgm:t>
        <a:bodyPr/>
        <a:lstStyle/>
        <a:p>
          <a:endParaRPr lang="en-US"/>
        </a:p>
      </dgm:t>
    </dgm:pt>
    <dgm:pt modelId="{7FBBE292-C7C0-4159-9545-2DC8344B6B14}">
      <dgm:prSet/>
      <dgm:spPr/>
      <dgm:t>
        <a:bodyPr/>
        <a:lstStyle/>
        <a:p>
          <a:r>
            <a:rPr lang="en-US" dirty="0"/>
            <a:t>THE SHIP’S MASTER OR HIS REPRESENATIVE WILL SEND THE HEALTH DECLARATION VIA THE AGENT TO THE PORT AUTHORITY.</a:t>
          </a:r>
        </a:p>
      </dgm:t>
    </dgm:pt>
    <dgm:pt modelId="{1C4CCD46-85D2-4353-8912-89B210245B03}" type="parTrans" cxnId="{7F1867A5-4834-4B78-84DD-C6C88CE56CF3}">
      <dgm:prSet/>
      <dgm:spPr/>
      <dgm:t>
        <a:bodyPr/>
        <a:lstStyle/>
        <a:p>
          <a:endParaRPr lang="en-US"/>
        </a:p>
      </dgm:t>
    </dgm:pt>
    <dgm:pt modelId="{AB99C1F0-46BF-4ED3-B6A2-F409ACA372D1}" type="sibTrans" cxnId="{7F1867A5-4834-4B78-84DD-C6C88CE56CF3}">
      <dgm:prSet/>
      <dgm:spPr/>
      <dgm:t>
        <a:bodyPr/>
        <a:lstStyle/>
        <a:p>
          <a:endParaRPr lang="en-US"/>
        </a:p>
      </dgm:t>
    </dgm:pt>
    <dgm:pt modelId="{783F73B1-AD31-46EB-9E0F-2D087950D255}">
      <dgm:prSet/>
      <dgm:spPr/>
      <dgm:t>
        <a:bodyPr/>
        <a:lstStyle/>
        <a:p>
          <a:r>
            <a:rPr lang="en-US" dirty="0"/>
            <a:t>THE DECLARATION OF HEALTH IS COMPULSORY UNDER THE PUBLIC HEALTH (SHIPS) REGULATIONS 13, 14 AND 15.</a:t>
          </a:r>
        </a:p>
      </dgm:t>
    </dgm:pt>
    <dgm:pt modelId="{F65CC0E7-B02F-4568-9AAD-D1B7F2127871}" type="parTrans" cxnId="{FB606275-B418-4E8A-A1B8-8768828E9069}">
      <dgm:prSet/>
      <dgm:spPr/>
      <dgm:t>
        <a:bodyPr/>
        <a:lstStyle/>
        <a:p>
          <a:endParaRPr lang="en-US"/>
        </a:p>
      </dgm:t>
    </dgm:pt>
    <dgm:pt modelId="{56769FFB-86F1-41EF-AB91-E5B40CB25BF3}" type="sibTrans" cxnId="{FB606275-B418-4E8A-A1B8-8768828E9069}">
      <dgm:prSet/>
      <dgm:spPr/>
      <dgm:t>
        <a:bodyPr/>
        <a:lstStyle/>
        <a:p>
          <a:endParaRPr lang="en-US"/>
        </a:p>
      </dgm:t>
    </dgm:pt>
    <dgm:pt modelId="{C611AB9E-8505-4CC4-A658-76B05993B49C}">
      <dgm:prSet/>
      <dgm:spPr/>
      <dgm:t>
        <a:bodyPr/>
        <a:lstStyle/>
        <a:p>
          <a:r>
            <a:rPr lang="en-US" dirty="0"/>
            <a:t>IT WILL CONTAIN STATEMENTS AND ANSWERS REGARDING THE SHIP’S STATE OF HEALTH, WHICH ARE REQUIRED BY THE PUBLIC HEALTH (SHIPS) REGULATIONS 1979 AND 2007.</a:t>
          </a:r>
        </a:p>
      </dgm:t>
    </dgm:pt>
    <dgm:pt modelId="{191A4EE2-B82D-4B9C-829C-AB4CF63130D3}" type="parTrans" cxnId="{5B6E85BE-D899-4A59-8730-DAEC8FE6F0C2}">
      <dgm:prSet/>
      <dgm:spPr/>
      <dgm:t>
        <a:bodyPr/>
        <a:lstStyle/>
        <a:p>
          <a:endParaRPr lang="en-US"/>
        </a:p>
      </dgm:t>
    </dgm:pt>
    <dgm:pt modelId="{FF67C4D5-8C81-473C-9904-F7A6AB1650DC}" type="sibTrans" cxnId="{5B6E85BE-D899-4A59-8730-DAEC8FE6F0C2}">
      <dgm:prSet/>
      <dgm:spPr/>
      <dgm:t>
        <a:bodyPr/>
        <a:lstStyle/>
        <a:p>
          <a:endParaRPr lang="en-US"/>
        </a:p>
      </dgm:t>
    </dgm:pt>
    <dgm:pt modelId="{39AF6217-B886-4C49-8571-5542EF8F7D13}" type="pres">
      <dgm:prSet presAssocID="{9082B687-4E56-45E5-9B06-DA812F26AE58}" presName="diagram" presStyleCnt="0">
        <dgm:presLayoutVars>
          <dgm:dir/>
          <dgm:resizeHandles val="exact"/>
        </dgm:presLayoutVars>
      </dgm:prSet>
      <dgm:spPr/>
    </dgm:pt>
    <dgm:pt modelId="{FDE50708-BA1C-4D76-8A8E-AB77E5612EA6}" type="pres">
      <dgm:prSet presAssocID="{64C4F7F8-31F2-499F-AF4B-2FB28DC22047}" presName="node" presStyleLbl="node1" presStyleIdx="0" presStyleCnt="5">
        <dgm:presLayoutVars>
          <dgm:bulletEnabled val="1"/>
        </dgm:presLayoutVars>
      </dgm:prSet>
      <dgm:spPr/>
    </dgm:pt>
    <dgm:pt modelId="{7D66FE87-45A9-4AFD-9072-B7494A398187}" type="pres">
      <dgm:prSet presAssocID="{B554DFB7-DCD9-4175-BB57-356964CAEAE5}" presName="sibTrans" presStyleCnt="0"/>
      <dgm:spPr/>
    </dgm:pt>
    <dgm:pt modelId="{1773B966-86AB-44DB-8845-B89039CC2914}" type="pres">
      <dgm:prSet presAssocID="{BC43401A-DD91-42E8-B85C-07878AFB1EB8}" presName="node" presStyleLbl="node1" presStyleIdx="1" presStyleCnt="5">
        <dgm:presLayoutVars>
          <dgm:bulletEnabled val="1"/>
        </dgm:presLayoutVars>
      </dgm:prSet>
      <dgm:spPr/>
    </dgm:pt>
    <dgm:pt modelId="{ED7DFD0B-69E5-43F1-B2CE-4EEBED5843EF}" type="pres">
      <dgm:prSet presAssocID="{CA962135-6C62-40C0-8A28-A165909930A5}" presName="sibTrans" presStyleCnt="0"/>
      <dgm:spPr/>
    </dgm:pt>
    <dgm:pt modelId="{1869E426-7B9C-43BA-A943-BEE69D1FFD81}" type="pres">
      <dgm:prSet presAssocID="{7FBBE292-C7C0-4159-9545-2DC8344B6B14}" presName="node" presStyleLbl="node1" presStyleIdx="2" presStyleCnt="5">
        <dgm:presLayoutVars>
          <dgm:bulletEnabled val="1"/>
        </dgm:presLayoutVars>
      </dgm:prSet>
      <dgm:spPr/>
    </dgm:pt>
    <dgm:pt modelId="{E58073F4-8AB2-4665-9189-C9A65F9778BD}" type="pres">
      <dgm:prSet presAssocID="{AB99C1F0-46BF-4ED3-B6A2-F409ACA372D1}" presName="sibTrans" presStyleCnt="0"/>
      <dgm:spPr/>
    </dgm:pt>
    <dgm:pt modelId="{8E43AD1C-C8AA-4D2E-8EC6-813C14AC4F30}" type="pres">
      <dgm:prSet presAssocID="{783F73B1-AD31-46EB-9E0F-2D087950D255}" presName="node" presStyleLbl="node1" presStyleIdx="3" presStyleCnt="5">
        <dgm:presLayoutVars>
          <dgm:bulletEnabled val="1"/>
        </dgm:presLayoutVars>
      </dgm:prSet>
      <dgm:spPr/>
    </dgm:pt>
    <dgm:pt modelId="{97249B48-1F51-428C-BB23-C318F3C9E5CE}" type="pres">
      <dgm:prSet presAssocID="{56769FFB-86F1-41EF-AB91-E5B40CB25BF3}" presName="sibTrans" presStyleCnt="0"/>
      <dgm:spPr/>
    </dgm:pt>
    <dgm:pt modelId="{3112349F-0F10-407D-BE09-F30566433D2C}" type="pres">
      <dgm:prSet presAssocID="{C611AB9E-8505-4CC4-A658-76B05993B49C}" presName="node" presStyleLbl="node1" presStyleIdx="4" presStyleCnt="5">
        <dgm:presLayoutVars>
          <dgm:bulletEnabled val="1"/>
        </dgm:presLayoutVars>
      </dgm:prSet>
      <dgm:spPr/>
    </dgm:pt>
  </dgm:ptLst>
  <dgm:cxnLst>
    <dgm:cxn modelId="{7C808E14-9712-4DCF-8F20-6F1B6229B2F6}" type="presOf" srcId="{7FBBE292-C7C0-4159-9545-2DC8344B6B14}" destId="{1869E426-7B9C-43BA-A943-BEE69D1FFD81}" srcOrd="0" destOrd="0" presId="urn:microsoft.com/office/officeart/2005/8/layout/default"/>
    <dgm:cxn modelId="{04C2A617-FEFA-4CE5-A9DC-9326CADE21C0}" type="presOf" srcId="{64C4F7F8-31F2-499F-AF4B-2FB28DC22047}" destId="{FDE50708-BA1C-4D76-8A8E-AB77E5612EA6}" srcOrd="0" destOrd="0" presId="urn:microsoft.com/office/officeart/2005/8/layout/default"/>
    <dgm:cxn modelId="{90E3941F-B204-4D84-A18E-3E0E990C44F0}" type="presOf" srcId="{C611AB9E-8505-4CC4-A658-76B05993B49C}" destId="{3112349F-0F10-407D-BE09-F30566433D2C}" srcOrd="0" destOrd="0" presId="urn:microsoft.com/office/officeart/2005/8/layout/default"/>
    <dgm:cxn modelId="{FB606275-B418-4E8A-A1B8-8768828E9069}" srcId="{9082B687-4E56-45E5-9B06-DA812F26AE58}" destId="{783F73B1-AD31-46EB-9E0F-2D087950D255}" srcOrd="3" destOrd="0" parTransId="{F65CC0E7-B02F-4568-9AAD-D1B7F2127871}" sibTransId="{56769FFB-86F1-41EF-AB91-E5B40CB25BF3}"/>
    <dgm:cxn modelId="{51D85976-48E1-4A1D-8F5B-F1E1DFBB18FC}" type="presOf" srcId="{9082B687-4E56-45E5-9B06-DA812F26AE58}" destId="{39AF6217-B886-4C49-8571-5542EF8F7D13}" srcOrd="0" destOrd="0" presId="urn:microsoft.com/office/officeart/2005/8/layout/default"/>
    <dgm:cxn modelId="{1919AA5A-3FC0-4EC0-AB93-35B6552107A7}" srcId="{9082B687-4E56-45E5-9B06-DA812F26AE58}" destId="{BC43401A-DD91-42E8-B85C-07878AFB1EB8}" srcOrd="1" destOrd="0" parTransId="{D316C72E-98CF-4738-95D8-058772DEC568}" sibTransId="{CA962135-6C62-40C0-8A28-A165909930A5}"/>
    <dgm:cxn modelId="{CC93BD98-9F57-49F5-AEC9-33D98320EC50}" type="presOf" srcId="{BC43401A-DD91-42E8-B85C-07878AFB1EB8}" destId="{1773B966-86AB-44DB-8845-B89039CC2914}" srcOrd="0" destOrd="0" presId="urn:microsoft.com/office/officeart/2005/8/layout/default"/>
    <dgm:cxn modelId="{7F1867A5-4834-4B78-84DD-C6C88CE56CF3}" srcId="{9082B687-4E56-45E5-9B06-DA812F26AE58}" destId="{7FBBE292-C7C0-4159-9545-2DC8344B6B14}" srcOrd="2" destOrd="0" parTransId="{1C4CCD46-85D2-4353-8912-89B210245B03}" sibTransId="{AB99C1F0-46BF-4ED3-B6A2-F409ACA372D1}"/>
    <dgm:cxn modelId="{5B6E85BE-D899-4A59-8730-DAEC8FE6F0C2}" srcId="{9082B687-4E56-45E5-9B06-DA812F26AE58}" destId="{C611AB9E-8505-4CC4-A658-76B05993B49C}" srcOrd="4" destOrd="0" parTransId="{191A4EE2-B82D-4B9C-829C-AB4CF63130D3}" sibTransId="{FF67C4D5-8C81-473C-9904-F7A6AB1650DC}"/>
    <dgm:cxn modelId="{76150CCD-95C3-4096-82B0-51704D086C9F}" srcId="{9082B687-4E56-45E5-9B06-DA812F26AE58}" destId="{64C4F7F8-31F2-499F-AF4B-2FB28DC22047}" srcOrd="0" destOrd="0" parTransId="{F91D6ECD-A8A9-44C5-AFA7-2CC773DBD210}" sibTransId="{B554DFB7-DCD9-4175-BB57-356964CAEAE5}"/>
    <dgm:cxn modelId="{938FBAD5-D1A7-40C5-BC3C-BEF13F8722BD}" type="presOf" srcId="{783F73B1-AD31-46EB-9E0F-2D087950D255}" destId="{8E43AD1C-C8AA-4D2E-8EC6-813C14AC4F30}" srcOrd="0" destOrd="0" presId="urn:microsoft.com/office/officeart/2005/8/layout/default"/>
    <dgm:cxn modelId="{682F9CA9-3880-4F31-A350-646E490EC4FF}" type="presParOf" srcId="{39AF6217-B886-4C49-8571-5542EF8F7D13}" destId="{FDE50708-BA1C-4D76-8A8E-AB77E5612EA6}" srcOrd="0" destOrd="0" presId="urn:microsoft.com/office/officeart/2005/8/layout/default"/>
    <dgm:cxn modelId="{DCE60B9F-14D3-40CB-ADB6-AB2CA05F6740}" type="presParOf" srcId="{39AF6217-B886-4C49-8571-5542EF8F7D13}" destId="{7D66FE87-45A9-4AFD-9072-B7494A398187}" srcOrd="1" destOrd="0" presId="urn:microsoft.com/office/officeart/2005/8/layout/default"/>
    <dgm:cxn modelId="{AB4A7A3F-33C3-4054-941D-959D5CE1EA0C}" type="presParOf" srcId="{39AF6217-B886-4C49-8571-5542EF8F7D13}" destId="{1773B966-86AB-44DB-8845-B89039CC2914}" srcOrd="2" destOrd="0" presId="urn:microsoft.com/office/officeart/2005/8/layout/default"/>
    <dgm:cxn modelId="{07361BED-3013-40B3-81CF-A9D54DA6DD35}" type="presParOf" srcId="{39AF6217-B886-4C49-8571-5542EF8F7D13}" destId="{ED7DFD0B-69E5-43F1-B2CE-4EEBED5843EF}" srcOrd="3" destOrd="0" presId="urn:microsoft.com/office/officeart/2005/8/layout/default"/>
    <dgm:cxn modelId="{B7E28A40-3509-40E0-A545-CFD002ABFE22}" type="presParOf" srcId="{39AF6217-B886-4C49-8571-5542EF8F7D13}" destId="{1869E426-7B9C-43BA-A943-BEE69D1FFD81}" srcOrd="4" destOrd="0" presId="urn:microsoft.com/office/officeart/2005/8/layout/default"/>
    <dgm:cxn modelId="{19FFF19E-DB10-4D9D-8730-5321BA5C50FB}" type="presParOf" srcId="{39AF6217-B886-4C49-8571-5542EF8F7D13}" destId="{E58073F4-8AB2-4665-9189-C9A65F9778BD}" srcOrd="5" destOrd="0" presId="urn:microsoft.com/office/officeart/2005/8/layout/default"/>
    <dgm:cxn modelId="{752B7FDF-804C-4944-AA09-2CB358FDF299}" type="presParOf" srcId="{39AF6217-B886-4C49-8571-5542EF8F7D13}" destId="{8E43AD1C-C8AA-4D2E-8EC6-813C14AC4F30}" srcOrd="6" destOrd="0" presId="urn:microsoft.com/office/officeart/2005/8/layout/default"/>
    <dgm:cxn modelId="{343BD3D4-A007-4E72-85BC-12B8D03B7FB8}" type="presParOf" srcId="{39AF6217-B886-4C49-8571-5542EF8F7D13}" destId="{97249B48-1F51-428C-BB23-C318F3C9E5CE}" srcOrd="7" destOrd="0" presId="urn:microsoft.com/office/officeart/2005/8/layout/default"/>
    <dgm:cxn modelId="{1B6DC9C7-960A-4E87-B7F0-BE08D087F89A}" type="presParOf" srcId="{39AF6217-B886-4C49-8571-5542EF8F7D13}" destId="{3112349F-0F10-407D-BE09-F30566433D2C}"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25DFF92-3669-48A4-8EBF-4C8EC849E487}"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E3E2D3FD-2E53-4C3C-9707-7FBFD3CADF90}">
      <dgm:prSet/>
      <dgm:spPr/>
      <dgm:t>
        <a:bodyPr/>
        <a:lstStyle/>
        <a:p>
          <a:r>
            <a:rPr lang="en-US"/>
            <a:t>The WHO Guide to ship sanitation has become the official WHO global reference on health requirements for ship construction and operation. </a:t>
          </a:r>
        </a:p>
      </dgm:t>
    </dgm:pt>
    <dgm:pt modelId="{FB1A3314-1748-4693-8A70-7EC95907C53E}" type="parTrans" cxnId="{AEC9B125-27A3-44A3-9950-5E8E92EF4BD3}">
      <dgm:prSet/>
      <dgm:spPr/>
      <dgm:t>
        <a:bodyPr/>
        <a:lstStyle/>
        <a:p>
          <a:endParaRPr lang="en-US"/>
        </a:p>
      </dgm:t>
    </dgm:pt>
    <dgm:pt modelId="{4CD6246D-3BED-42E6-B054-FB3069F90147}" type="sibTrans" cxnId="{AEC9B125-27A3-44A3-9950-5E8E92EF4BD3}">
      <dgm:prSet/>
      <dgm:spPr/>
      <dgm:t>
        <a:bodyPr/>
        <a:lstStyle/>
        <a:p>
          <a:endParaRPr lang="en-US"/>
        </a:p>
      </dgm:t>
    </dgm:pt>
    <dgm:pt modelId="{9FAED90B-A184-4BAF-B5C3-EAD7BAA5EA2F}">
      <dgm:prSet/>
      <dgm:spPr/>
      <dgm:t>
        <a:bodyPr/>
        <a:lstStyle/>
        <a:p>
          <a:r>
            <a:rPr lang="en-US"/>
            <a:t>The primary aim of the guide is to present the public health significance of ships in terms of disease and to highlight the importance of applying appropriate control measures.</a:t>
          </a:r>
        </a:p>
      </dgm:t>
    </dgm:pt>
    <dgm:pt modelId="{2BA72E78-98E5-440D-98AF-A788C9589A30}" type="parTrans" cxnId="{A31E5F17-31C7-4D62-A2D2-00D39BC19B4F}">
      <dgm:prSet/>
      <dgm:spPr/>
      <dgm:t>
        <a:bodyPr/>
        <a:lstStyle/>
        <a:p>
          <a:endParaRPr lang="en-US"/>
        </a:p>
      </dgm:t>
    </dgm:pt>
    <dgm:pt modelId="{31A57313-25A8-426A-AD3A-E3D95229D246}" type="sibTrans" cxnId="{A31E5F17-31C7-4D62-A2D2-00D39BC19B4F}">
      <dgm:prSet/>
      <dgm:spPr/>
      <dgm:t>
        <a:bodyPr/>
        <a:lstStyle/>
        <a:p>
          <a:endParaRPr lang="en-US"/>
        </a:p>
      </dgm:t>
    </dgm:pt>
    <dgm:pt modelId="{590AC06D-C392-4217-9988-3B375953B5B8}" type="pres">
      <dgm:prSet presAssocID="{325DFF92-3669-48A4-8EBF-4C8EC849E487}" presName="hierChild1" presStyleCnt="0">
        <dgm:presLayoutVars>
          <dgm:chPref val="1"/>
          <dgm:dir/>
          <dgm:animOne val="branch"/>
          <dgm:animLvl val="lvl"/>
          <dgm:resizeHandles/>
        </dgm:presLayoutVars>
      </dgm:prSet>
      <dgm:spPr/>
    </dgm:pt>
    <dgm:pt modelId="{DD0DE384-6A9A-4D66-B727-BEEEE835B710}" type="pres">
      <dgm:prSet presAssocID="{E3E2D3FD-2E53-4C3C-9707-7FBFD3CADF90}" presName="hierRoot1" presStyleCnt="0"/>
      <dgm:spPr/>
    </dgm:pt>
    <dgm:pt modelId="{F555FFD4-4907-4F5A-8AE4-672B2F989310}" type="pres">
      <dgm:prSet presAssocID="{E3E2D3FD-2E53-4C3C-9707-7FBFD3CADF90}" presName="composite" presStyleCnt="0"/>
      <dgm:spPr/>
    </dgm:pt>
    <dgm:pt modelId="{9621DB9E-F815-4CF1-AED1-F52EBD80CBC0}" type="pres">
      <dgm:prSet presAssocID="{E3E2D3FD-2E53-4C3C-9707-7FBFD3CADF90}" presName="background" presStyleLbl="node0" presStyleIdx="0" presStyleCnt="2"/>
      <dgm:spPr/>
    </dgm:pt>
    <dgm:pt modelId="{6D69117D-65E5-45EB-8AB7-9FB8DF706EBE}" type="pres">
      <dgm:prSet presAssocID="{E3E2D3FD-2E53-4C3C-9707-7FBFD3CADF90}" presName="text" presStyleLbl="fgAcc0" presStyleIdx="0" presStyleCnt="2">
        <dgm:presLayoutVars>
          <dgm:chPref val="3"/>
        </dgm:presLayoutVars>
      </dgm:prSet>
      <dgm:spPr/>
    </dgm:pt>
    <dgm:pt modelId="{FA8601CD-ED3E-4D41-AFF9-FD2C5B20D037}" type="pres">
      <dgm:prSet presAssocID="{E3E2D3FD-2E53-4C3C-9707-7FBFD3CADF90}" presName="hierChild2" presStyleCnt="0"/>
      <dgm:spPr/>
    </dgm:pt>
    <dgm:pt modelId="{4F261FA1-C611-43DB-B363-D4292C2C5687}" type="pres">
      <dgm:prSet presAssocID="{9FAED90B-A184-4BAF-B5C3-EAD7BAA5EA2F}" presName="hierRoot1" presStyleCnt="0"/>
      <dgm:spPr/>
    </dgm:pt>
    <dgm:pt modelId="{8FE982D0-9AA1-4CAF-ACF3-DDA930B567E7}" type="pres">
      <dgm:prSet presAssocID="{9FAED90B-A184-4BAF-B5C3-EAD7BAA5EA2F}" presName="composite" presStyleCnt="0"/>
      <dgm:spPr/>
    </dgm:pt>
    <dgm:pt modelId="{9F95A825-8F51-4955-A4BD-230D96F909C3}" type="pres">
      <dgm:prSet presAssocID="{9FAED90B-A184-4BAF-B5C3-EAD7BAA5EA2F}" presName="background" presStyleLbl="node0" presStyleIdx="1" presStyleCnt="2"/>
      <dgm:spPr/>
    </dgm:pt>
    <dgm:pt modelId="{57214E4C-F9A4-40DA-AED9-29F7108DD239}" type="pres">
      <dgm:prSet presAssocID="{9FAED90B-A184-4BAF-B5C3-EAD7BAA5EA2F}" presName="text" presStyleLbl="fgAcc0" presStyleIdx="1" presStyleCnt="2">
        <dgm:presLayoutVars>
          <dgm:chPref val="3"/>
        </dgm:presLayoutVars>
      </dgm:prSet>
      <dgm:spPr/>
    </dgm:pt>
    <dgm:pt modelId="{C6472C1A-3C1F-4EE1-B2E0-06AED8E0EEDD}" type="pres">
      <dgm:prSet presAssocID="{9FAED90B-A184-4BAF-B5C3-EAD7BAA5EA2F}" presName="hierChild2" presStyleCnt="0"/>
      <dgm:spPr/>
    </dgm:pt>
  </dgm:ptLst>
  <dgm:cxnLst>
    <dgm:cxn modelId="{A31E5F17-31C7-4D62-A2D2-00D39BC19B4F}" srcId="{325DFF92-3669-48A4-8EBF-4C8EC849E487}" destId="{9FAED90B-A184-4BAF-B5C3-EAD7BAA5EA2F}" srcOrd="1" destOrd="0" parTransId="{2BA72E78-98E5-440D-98AF-A788C9589A30}" sibTransId="{31A57313-25A8-426A-AD3A-E3D95229D246}"/>
    <dgm:cxn modelId="{AEC9B125-27A3-44A3-9950-5E8E92EF4BD3}" srcId="{325DFF92-3669-48A4-8EBF-4C8EC849E487}" destId="{E3E2D3FD-2E53-4C3C-9707-7FBFD3CADF90}" srcOrd="0" destOrd="0" parTransId="{FB1A3314-1748-4693-8A70-7EC95907C53E}" sibTransId="{4CD6246D-3BED-42E6-B054-FB3069F90147}"/>
    <dgm:cxn modelId="{8F0A7C5E-5D9C-476D-983E-4BAF93B0297B}" type="presOf" srcId="{325DFF92-3669-48A4-8EBF-4C8EC849E487}" destId="{590AC06D-C392-4217-9988-3B375953B5B8}" srcOrd="0" destOrd="0" presId="urn:microsoft.com/office/officeart/2005/8/layout/hierarchy1"/>
    <dgm:cxn modelId="{8CD8EF45-B6C4-41B6-BC3F-D4ED42D42DEA}" type="presOf" srcId="{9FAED90B-A184-4BAF-B5C3-EAD7BAA5EA2F}" destId="{57214E4C-F9A4-40DA-AED9-29F7108DD239}" srcOrd="0" destOrd="0" presId="urn:microsoft.com/office/officeart/2005/8/layout/hierarchy1"/>
    <dgm:cxn modelId="{A9DE8972-78BF-406E-B42C-54BC9D7FB27D}" type="presOf" srcId="{E3E2D3FD-2E53-4C3C-9707-7FBFD3CADF90}" destId="{6D69117D-65E5-45EB-8AB7-9FB8DF706EBE}" srcOrd="0" destOrd="0" presId="urn:microsoft.com/office/officeart/2005/8/layout/hierarchy1"/>
    <dgm:cxn modelId="{CD14E51D-36AC-4E63-9C81-A46C62ADA0FC}" type="presParOf" srcId="{590AC06D-C392-4217-9988-3B375953B5B8}" destId="{DD0DE384-6A9A-4D66-B727-BEEEE835B710}" srcOrd="0" destOrd="0" presId="urn:microsoft.com/office/officeart/2005/8/layout/hierarchy1"/>
    <dgm:cxn modelId="{AE12A32C-D303-461F-B7FA-8D0DD668275C}" type="presParOf" srcId="{DD0DE384-6A9A-4D66-B727-BEEEE835B710}" destId="{F555FFD4-4907-4F5A-8AE4-672B2F989310}" srcOrd="0" destOrd="0" presId="urn:microsoft.com/office/officeart/2005/8/layout/hierarchy1"/>
    <dgm:cxn modelId="{40E55E83-2E8F-4A06-999B-115A15EA9897}" type="presParOf" srcId="{F555FFD4-4907-4F5A-8AE4-672B2F989310}" destId="{9621DB9E-F815-4CF1-AED1-F52EBD80CBC0}" srcOrd="0" destOrd="0" presId="urn:microsoft.com/office/officeart/2005/8/layout/hierarchy1"/>
    <dgm:cxn modelId="{8D4057F3-ADD0-489B-936E-BCD92307F333}" type="presParOf" srcId="{F555FFD4-4907-4F5A-8AE4-672B2F989310}" destId="{6D69117D-65E5-45EB-8AB7-9FB8DF706EBE}" srcOrd="1" destOrd="0" presId="urn:microsoft.com/office/officeart/2005/8/layout/hierarchy1"/>
    <dgm:cxn modelId="{CF6DB071-EF02-400B-AB93-0F54296B958E}" type="presParOf" srcId="{DD0DE384-6A9A-4D66-B727-BEEEE835B710}" destId="{FA8601CD-ED3E-4D41-AFF9-FD2C5B20D037}" srcOrd="1" destOrd="0" presId="urn:microsoft.com/office/officeart/2005/8/layout/hierarchy1"/>
    <dgm:cxn modelId="{0DAE0738-B7D9-421D-9407-3821862EB06D}" type="presParOf" srcId="{590AC06D-C392-4217-9988-3B375953B5B8}" destId="{4F261FA1-C611-43DB-B363-D4292C2C5687}" srcOrd="1" destOrd="0" presId="urn:microsoft.com/office/officeart/2005/8/layout/hierarchy1"/>
    <dgm:cxn modelId="{795954C7-56B8-4026-A753-097DB47E409B}" type="presParOf" srcId="{4F261FA1-C611-43DB-B363-D4292C2C5687}" destId="{8FE982D0-9AA1-4CAF-ACF3-DDA930B567E7}" srcOrd="0" destOrd="0" presId="urn:microsoft.com/office/officeart/2005/8/layout/hierarchy1"/>
    <dgm:cxn modelId="{B3BF1B1F-7389-4D74-9ED4-341C0A9C0763}" type="presParOf" srcId="{8FE982D0-9AA1-4CAF-ACF3-DDA930B567E7}" destId="{9F95A825-8F51-4955-A4BD-230D96F909C3}" srcOrd="0" destOrd="0" presId="urn:microsoft.com/office/officeart/2005/8/layout/hierarchy1"/>
    <dgm:cxn modelId="{5192D434-528A-4209-ABCA-72EC92F895A5}" type="presParOf" srcId="{8FE982D0-9AA1-4CAF-ACF3-DDA930B567E7}" destId="{57214E4C-F9A4-40DA-AED9-29F7108DD239}" srcOrd="1" destOrd="0" presId="urn:microsoft.com/office/officeart/2005/8/layout/hierarchy1"/>
    <dgm:cxn modelId="{B00343A6-35B2-415C-8F67-64B2202198A7}" type="presParOf" srcId="{4F261FA1-C611-43DB-B363-D4292C2C5687}" destId="{C6472C1A-3C1F-4EE1-B2E0-06AED8E0EEDD}"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2FBFB20-55E0-4230-A3EE-996A627589AA}"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4F5FBF4B-2478-4930-9191-290F0C11A48F}">
      <dgm:prSet custT="1"/>
      <dgm:spPr/>
      <dgm:t>
        <a:bodyPr/>
        <a:lstStyle/>
        <a:p>
          <a:pPr>
            <a:lnSpc>
              <a:spcPct val="100000"/>
            </a:lnSpc>
            <a:defRPr cap="all"/>
          </a:pPr>
          <a:r>
            <a:rPr lang="en-US" sz="1600" b="0" i="0" baseline="0" dirty="0"/>
            <a:t>Article 24 of the IHR 2005 requires each ship operator to ensure that no sources of infection and contamination are found on board, including in the water system. </a:t>
          </a:r>
          <a:endParaRPr lang="en-US" sz="1600" dirty="0"/>
        </a:p>
      </dgm:t>
    </dgm:pt>
    <dgm:pt modelId="{AE7D2B47-FEC6-4028-9A17-9BE8AD197067}" type="parTrans" cxnId="{9FDF997B-84F8-4620-AEBB-0F1F5BF536AB}">
      <dgm:prSet/>
      <dgm:spPr/>
      <dgm:t>
        <a:bodyPr/>
        <a:lstStyle/>
        <a:p>
          <a:endParaRPr lang="en-US"/>
        </a:p>
      </dgm:t>
    </dgm:pt>
    <dgm:pt modelId="{4BA9AF54-B89C-4502-9936-45C3950419F1}" type="sibTrans" cxnId="{9FDF997B-84F8-4620-AEBB-0F1F5BF536AB}">
      <dgm:prSet/>
      <dgm:spPr/>
      <dgm:t>
        <a:bodyPr/>
        <a:lstStyle/>
        <a:p>
          <a:endParaRPr lang="en-US"/>
        </a:p>
      </dgm:t>
    </dgm:pt>
    <dgm:pt modelId="{834782A2-2E18-43DF-8CF4-177DF19793B9}">
      <dgm:prSet/>
      <dgm:spPr/>
      <dgm:t>
        <a:bodyPr/>
        <a:lstStyle/>
        <a:p>
          <a:pPr>
            <a:lnSpc>
              <a:spcPct val="100000"/>
            </a:lnSpc>
            <a:defRPr cap="all"/>
          </a:pPr>
          <a:r>
            <a:rPr lang="en-US" b="0" i="0" baseline="0" dirty="0"/>
            <a:t>Annex 4 requires ship operators to facilitate application of health measures and provide the health documents under the IHR 2005 (e.g. Maritime Declaration of Health).</a:t>
          </a:r>
          <a:endParaRPr lang="en-US" dirty="0"/>
        </a:p>
      </dgm:t>
    </dgm:pt>
    <dgm:pt modelId="{939FB938-AD61-4712-8C5B-01A76BD307E3}" type="parTrans" cxnId="{8BD12812-AC83-4443-97FC-4A26DA8E1FE1}">
      <dgm:prSet/>
      <dgm:spPr/>
      <dgm:t>
        <a:bodyPr/>
        <a:lstStyle/>
        <a:p>
          <a:endParaRPr lang="en-US"/>
        </a:p>
      </dgm:t>
    </dgm:pt>
    <dgm:pt modelId="{F99D629E-26A6-466A-BAF3-9A1B24BA180C}" type="sibTrans" cxnId="{8BD12812-AC83-4443-97FC-4A26DA8E1FE1}">
      <dgm:prSet/>
      <dgm:spPr/>
      <dgm:t>
        <a:bodyPr/>
        <a:lstStyle/>
        <a:p>
          <a:endParaRPr lang="en-US"/>
        </a:p>
      </dgm:t>
    </dgm:pt>
    <dgm:pt modelId="{D966AE14-9E2F-4102-A606-27D0D81B217A}">
      <dgm:prSet/>
      <dgm:spPr/>
      <dgm:t>
        <a:bodyPr/>
        <a:lstStyle/>
        <a:p>
          <a:pPr>
            <a:lnSpc>
              <a:spcPct val="100000"/>
            </a:lnSpc>
            <a:defRPr cap="all"/>
          </a:pPr>
          <a:r>
            <a:rPr lang="en-US"/>
            <a:t>Specifically:</a:t>
          </a:r>
        </a:p>
      </dgm:t>
    </dgm:pt>
    <dgm:pt modelId="{10DEBFE4-F7A4-4F66-B915-ED35BAE0872C}" type="parTrans" cxnId="{B30C350A-CC53-43DE-8E84-E19E2B5DFA36}">
      <dgm:prSet/>
      <dgm:spPr/>
      <dgm:t>
        <a:bodyPr/>
        <a:lstStyle/>
        <a:p>
          <a:endParaRPr lang="en-US"/>
        </a:p>
      </dgm:t>
    </dgm:pt>
    <dgm:pt modelId="{33E4A0A7-A98B-4515-ABFD-46C6729140C5}" type="sibTrans" cxnId="{B30C350A-CC53-43DE-8E84-E19E2B5DFA36}">
      <dgm:prSet/>
      <dgm:spPr/>
      <dgm:t>
        <a:bodyPr/>
        <a:lstStyle/>
        <a:p>
          <a:endParaRPr lang="en-US"/>
        </a:p>
      </dgm:t>
    </dgm:pt>
    <dgm:pt modelId="{623DBD40-B1BC-4B3D-BEB8-84EF10B97BAC}">
      <dgm:prSet/>
      <dgm:spPr/>
      <dgm:t>
        <a:bodyPr/>
        <a:lstStyle/>
        <a:p>
          <a:pPr>
            <a:lnSpc>
              <a:spcPct val="100000"/>
            </a:lnSpc>
            <a:defRPr cap="all"/>
          </a:pPr>
          <a:r>
            <a:rPr lang="en-US" i="1"/>
            <a:t>“(a) comply with the health measures recommended by WHO and adopted by the State Party;</a:t>
          </a:r>
          <a:endParaRPr lang="en-US"/>
        </a:p>
      </dgm:t>
    </dgm:pt>
    <dgm:pt modelId="{2AB286C1-8186-4872-A400-8B5A2E6A91FC}" type="parTrans" cxnId="{DC94336A-B1B7-4AA1-AA09-642CD3DF5B3B}">
      <dgm:prSet/>
      <dgm:spPr/>
      <dgm:t>
        <a:bodyPr/>
        <a:lstStyle/>
        <a:p>
          <a:endParaRPr lang="en-US"/>
        </a:p>
      </dgm:t>
    </dgm:pt>
    <dgm:pt modelId="{A5AF4989-728E-44D8-8BCE-FBF3E9EB20D9}" type="sibTrans" cxnId="{DC94336A-B1B7-4AA1-AA09-642CD3DF5B3B}">
      <dgm:prSet/>
      <dgm:spPr/>
      <dgm:t>
        <a:bodyPr/>
        <a:lstStyle/>
        <a:p>
          <a:endParaRPr lang="en-US"/>
        </a:p>
      </dgm:t>
    </dgm:pt>
    <dgm:pt modelId="{E4D9E924-B1BB-4625-A8BD-77256B7808D3}">
      <dgm:prSet/>
      <dgm:spPr/>
      <dgm:t>
        <a:bodyPr/>
        <a:lstStyle/>
        <a:p>
          <a:pPr>
            <a:lnSpc>
              <a:spcPct val="100000"/>
            </a:lnSpc>
            <a:defRPr cap="all"/>
          </a:pPr>
          <a:r>
            <a:rPr lang="en-US" i="1"/>
            <a:t>(b) inform travelers of the health measures recommended by WHO and adopted by the State</a:t>
          </a:r>
          <a:endParaRPr lang="en-US"/>
        </a:p>
      </dgm:t>
    </dgm:pt>
    <dgm:pt modelId="{050DB521-4EAD-4556-A133-74D73BDCD4D5}" type="parTrans" cxnId="{DE9C2E77-D61B-4E1F-A60E-C69048B16F41}">
      <dgm:prSet/>
      <dgm:spPr/>
      <dgm:t>
        <a:bodyPr/>
        <a:lstStyle/>
        <a:p>
          <a:endParaRPr lang="en-US"/>
        </a:p>
      </dgm:t>
    </dgm:pt>
    <dgm:pt modelId="{8EF25146-0BA3-4F53-8F01-91E27F1E8FCD}" type="sibTrans" cxnId="{DE9C2E77-D61B-4E1F-A60E-C69048B16F41}">
      <dgm:prSet/>
      <dgm:spPr/>
      <dgm:t>
        <a:bodyPr/>
        <a:lstStyle/>
        <a:p>
          <a:endParaRPr lang="en-US"/>
        </a:p>
      </dgm:t>
    </dgm:pt>
    <dgm:pt modelId="{01F28303-7B43-4B41-9529-DF988BEE7975}" type="pres">
      <dgm:prSet presAssocID="{12FBFB20-55E0-4230-A3EE-996A627589AA}" presName="root" presStyleCnt="0">
        <dgm:presLayoutVars>
          <dgm:dir/>
          <dgm:resizeHandles val="exact"/>
        </dgm:presLayoutVars>
      </dgm:prSet>
      <dgm:spPr/>
    </dgm:pt>
    <dgm:pt modelId="{C27383AF-95BC-4024-AD2B-D902E477A6EC}" type="pres">
      <dgm:prSet presAssocID="{4F5FBF4B-2478-4930-9191-290F0C11A48F}" presName="compNode" presStyleCnt="0"/>
      <dgm:spPr/>
    </dgm:pt>
    <dgm:pt modelId="{BDA993A0-1805-46CD-87AA-10C5007D87F6}" type="pres">
      <dgm:prSet presAssocID="{4F5FBF4B-2478-4930-9191-290F0C11A48F}" presName="iconBgRect" presStyleLbl="bgShp" presStyleIdx="0" presStyleCnt="5"/>
      <dgm:spPr/>
    </dgm:pt>
    <dgm:pt modelId="{BE05CAED-AD68-4362-BC1D-4275753A6058}" type="pres">
      <dgm:prSet presAssocID="{4F5FBF4B-2478-4930-9191-290F0C11A48F}"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cientist"/>
        </a:ext>
      </dgm:extLst>
    </dgm:pt>
    <dgm:pt modelId="{F2748F48-2ACC-4864-8627-690126125898}" type="pres">
      <dgm:prSet presAssocID="{4F5FBF4B-2478-4930-9191-290F0C11A48F}" presName="spaceRect" presStyleCnt="0"/>
      <dgm:spPr/>
    </dgm:pt>
    <dgm:pt modelId="{4CC00853-9C58-4A8A-9A00-91AEB4E5F7AD}" type="pres">
      <dgm:prSet presAssocID="{4F5FBF4B-2478-4930-9191-290F0C11A48F}" presName="textRect" presStyleLbl="revTx" presStyleIdx="0" presStyleCnt="5">
        <dgm:presLayoutVars>
          <dgm:chMax val="1"/>
          <dgm:chPref val="1"/>
        </dgm:presLayoutVars>
      </dgm:prSet>
      <dgm:spPr/>
    </dgm:pt>
    <dgm:pt modelId="{58414445-5AC8-49E8-A704-32F9AE708FD7}" type="pres">
      <dgm:prSet presAssocID="{4BA9AF54-B89C-4502-9936-45C3950419F1}" presName="sibTrans" presStyleCnt="0"/>
      <dgm:spPr/>
    </dgm:pt>
    <dgm:pt modelId="{FEA12C97-AF85-4FC7-9104-3227F8197020}" type="pres">
      <dgm:prSet presAssocID="{834782A2-2E18-43DF-8CF4-177DF19793B9}" presName="compNode" presStyleCnt="0"/>
      <dgm:spPr/>
    </dgm:pt>
    <dgm:pt modelId="{5183D2B3-5A80-40FC-80B9-AE8CDDEC5F19}" type="pres">
      <dgm:prSet presAssocID="{834782A2-2E18-43DF-8CF4-177DF19793B9}" presName="iconBgRect" presStyleLbl="bgShp" presStyleIdx="1" presStyleCnt="5"/>
      <dgm:spPr/>
    </dgm:pt>
    <dgm:pt modelId="{AC590392-81A3-4EF9-A081-D64B2B0FE2A7}" type="pres">
      <dgm:prSet presAssocID="{834782A2-2E18-43DF-8CF4-177DF19793B9}"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resentation with Checklist"/>
        </a:ext>
      </dgm:extLst>
    </dgm:pt>
    <dgm:pt modelId="{90A43D29-9262-4DC1-AD90-822203936564}" type="pres">
      <dgm:prSet presAssocID="{834782A2-2E18-43DF-8CF4-177DF19793B9}" presName="spaceRect" presStyleCnt="0"/>
      <dgm:spPr/>
    </dgm:pt>
    <dgm:pt modelId="{F01BB360-FE6F-455E-B366-E93BB7B64F76}" type="pres">
      <dgm:prSet presAssocID="{834782A2-2E18-43DF-8CF4-177DF19793B9}" presName="textRect" presStyleLbl="revTx" presStyleIdx="1" presStyleCnt="5">
        <dgm:presLayoutVars>
          <dgm:chMax val="1"/>
          <dgm:chPref val="1"/>
        </dgm:presLayoutVars>
      </dgm:prSet>
      <dgm:spPr/>
    </dgm:pt>
    <dgm:pt modelId="{553DE64C-76EC-4ED9-9DFC-DB0C9A7105C8}" type="pres">
      <dgm:prSet presAssocID="{F99D629E-26A6-466A-BAF3-9A1B24BA180C}" presName="sibTrans" presStyleCnt="0"/>
      <dgm:spPr/>
    </dgm:pt>
    <dgm:pt modelId="{27210F7A-B9E6-45A0-9F54-80D23187610A}" type="pres">
      <dgm:prSet presAssocID="{D966AE14-9E2F-4102-A606-27D0D81B217A}" presName="compNode" presStyleCnt="0"/>
      <dgm:spPr/>
    </dgm:pt>
    <dgm:pt modelId="{3FBDA9D2-27A7-41D8-A1E1-EB0600FA6419}" type="pres">
      <dgm:prSet presAssocID="{D966AE14-9E2F-4102-A606-27D0D81B217A}" presName="iconBgRect" presStyleLbl="bgShp" presStyleIdx="2" presStyleCnt="5"/>
      <dgm:spPr/>
    </dgm:pt>
    <dgm:pt modelId="{0B1B4335-5786-40E1-ADC8-13118EEC7743}" type="pres">
      <dgm:prSet presAssocID="{D966AE14-9E2F-4102-A606-27D0D81B217A}"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49A28555-D7DF-4B19-B016-EF41EFBD01CC}" type="pres">
      <dgm:prSet presAssocID="{D966AE14-9E2F-4102-A606-27D0D81B217A}" presName="spaceRect" presStyleCnt="0"/>
      <dgm:spPr/>
    </dgm:pt>
    <dgm:pt modelId="{6EA6A31B-5F0A-40FC-97CA-4D1EA9E8E9D9}" type="pres">
      <dgm:prSet presAssocID="{D966AE14-9E2F-4102-A606-27D0D81B217A}" presName="textRect" presStyleLbl="revTx" presStyleIdx="2" presStyleCnt="5">
        <dgm:presLayoutVars>
          <dgm:chMax val="1"/>
          <dgm:chPref val="1"/>
        </dgm:presLayoutVars>
      </dgm:prSet>
      <dgm:spPr/>
    </dgm:pt>
    <dgm:pt modelId="{ECBA8DF9-C855-417C-9187-F57240E57474}" type="pres">
      <dgm:prSet presAssocID="{33E4A0A7-A98B-4515-ABFD-46C6729140C5}" presName="sibTrans" presStyleCnt="0"/>
      <dgm:spPr/>
    </dgm:pt>
    <dgm:pt modelId="{AABAA8BF-C668-4C94-B399-87A780B62050}" type="pres">
      <dgm:prSet presAssocID="{623DBD40-B1BC-4B3D-BEB8-84EF10B97BAC}" presName="compNode" presStyleCnt="0"/>
      <dgm:spPr/>
    </dgm:pt>
    <dgm:pt modelId="{12AD5E4A-B2B5-4F33-9FC5-ED756987CCF4}" type="pres">
      <dgm:prSet presAssocID="{623DBD40-B1BC-4B3D-BEB8-84EF10B97BAC}" presName="iconBgRect" presStyleLbl="bgShp" presStyleIdx="3" presStyleCnt="5"/>
      <dgm:spPr/>
    </dgm:pt>
    <dgm:pt modelId="{346EC0EF-534F-4415-B4A7-6AAA442BE1D6}" type="pres">
      <dgm:prSet presAssocID="{623DBD40-B1BC-4B3D-BEB8-84EF10B97BAC}"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Gavel"/>
        </a:ext>
      </dgm:extLst>
    </dgm:pt>
    <dgm:pt modelId="{E994903C-915D-437B-9B08-4AF066865981}" type="pres">
      <dgm:prSet presAssocID="{623DBD40-B1BC-4B3D-BEB8-84EF10B97BAC}" presName="spaceRect" presStyleCnt="0"/>
      <dgm:spPr/>
    </dgm:pt>
    <dgm:pt modelId="{E450257B-F761-4AEC-919A-42D12C79B0A4}" type="pres">
      <dgm:prSet presAssocID="{623DBD40-B1BC-4B3D-BEB8-84EF10B97BAC}" presName="textRect" presStyleLbl="revTx" presStyleIdx="3" presStyleCnt="5">
        <dgm:presLayoutVars>
          <dgm:chMax val="1"/>
          <dgm:chPref val="1"/>
        </dgm:presLayoutVars>
      </dgm:prSet>
      <dgm:spPr/>
    </dgm:pt>
    <dgm:pt modelId="{3DA054BC-B77C-44B8-A1EB-B4C87D8EF176}" type="pres">
      <dgm:prSet presAssocID="{A5AF4989-728E-44D8-8BCE-FBF3E9EB20D9}" presName="sibTrans" presStyleCnt="0"/>
      <dgm:spPr/>
    </dgm:pt>
    <dgm:pt modelId="{C4315025-D021-4603-B330-17C0972021C7}" type="pres">
      <dgm:prSet presAssocID="{E4D9E924-B1BB-4625-A8BD-77256B7808D3}" presName="compNode" presStyleCnt="0"/>
      <dgm:spPr/>
    </dgm:pt>
    <dgm:pt modelId="{2CBC1295-82B6-4BD5-BF39-32DABF2D0E1A}" type="pres">
      <dgm:prSet presAssocID="{E4D9E924-B1BB-4625-A8BD-77256B7808D3}" presName="iconBgRect" presStyleLbl="bgShp" presStyleIdx="4" presStyleCnt="5"/>
      <dgm:spPr/>
    </dgm:pt>
    <dgm:pt modelId="{88AEDB9A-4484-4826-BEC3-55DCF39C2BFE}" type="pres">
      <dgm:prSet presAssocID="{E4D9E924-B1BB-4625-A8BD-77256B7808D3}"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Stethoscope"/>
        </a:ext>
      </dgm:extLst>
    </dgm:pt>
    <dgm:pt modelId="{22A67C94-47A1-4A13-9401-F67D53700EB1}" type="pres">
      <dgm:prSet presAssocID="{E4D9E924-B1BB-4625-A8BD-77256B7808D3}" presName="spaceRect" presStyleCnt="0"/>
      <dgm:spPr/>
    </dgm:pt>
    <dgm:pt modelId="{E5D5C3F3-1D44-4479-8559-ECF1B4380C77}" type="pres">
      <dgm:prSet presAssocID="{E4D9E924-B1BB-4625-A8BD-77256B7808D3}" presName="textRect" presStyleLbl="revTx" presStyleIdx="4" presStyleCnt="5">
        <dgm:presLayoutVars>
          <dgm:chMax val="1"/>
          <dgm:chPref val="1"/>
        </dgm:presLayoutVars>
      </dgm:prSet>
      <dgm:spPr/>
    </dgm:pt>
  </dgm:ptLst>
  <dgm:cxnLst>
    <dgm:cxn modelId="{B30C350A-CC53-43DE-8E84-E19E2B5DFA36}" srcId="{12FBFB20-55E0-4230-A3EE-996A627589AA}" destId="{D966AE14-9E2F-4102-A606-27D0D81B217A}" srcOrd="2" destOrd="0" parTransId="{10DEBFE4-F7A4-4F66-B915-ED35BAE0872C}" sibTransId="{33E4A0A7-A98B-4515-ABFD-46C6729140C5}"/>
    <dgm:cxn modelId="{8BD12812-AC83-4443-97FC-4A26DA8E1FE1}" srcId="{12FBFB20-55E0-4230-A3EE-996A627589AA}" destId="{834782A2-2E18-43DF-8CF4-177DF19793B9}" srcOrd="1" destOrd="0" parTransId="{939FB938-AD61-4712-8C5B-01A76BD307E3}" sibTransId="{F99D629E-26A6-466A-BAF3-9A1B24BA180C}"/>
    <dgm:cxn modelId="{99420824-D003-40B1-A431-B4ABBB8D665E}" type="presOf" srcId="{4F5FBF4B-2478-4930-9191-290F0C11A48F}" destId="{4CC00853-9C58-4A8A-9A00-91AEB4E5F7AD}" srcOrd="0" destOrd="0" presId="urn:microsoft.com/office/officeart/2018/5/layout/IconCircleLabelList"/>
    <dgm:cxn modelId="{69A0F935-7463-4174-BD82-5B61B17D9AF7}" type="presOf" srcId="{834782A2-2E18-43DF-8CF4-177DF19793B9}" destId="{F01BB360-FE6F-455E-B366-E93BB7B64F76}" srcOrd="0" destOrd="0" presId="urn:microsoft.com/office/officeart/2018/5/layout/IconCircleLabelList"/>
    <dgm:cxn modelId="{76FBA745-35E8-448F-A171-C5686102CF26}" type="presOf" srcId="{12FBFB20-55E0-4230-A3EE-996A627589AA}" destId="{01F28303-7B43-4B41-9529-DF988BEE7975}" srcOrd="0" destOrd="0" presId="urn:microsoft.com/office/officeart/2018/5/layout/IconCircleLabelList"/>
    <dgm:cxn modelId="{DC94336A-B1B7-4AA1-AA09-642CD3DF5B3B}" srcId="{12FBFB20-55E0-4230-A3EE-996A627589AA}" destId="{623DBD40-B1BC-4B3D-BEB8-84EF10B97BAC}" srcOrd="3" destOrd="0" parTransId="{2AB286C1-8186-4872-A400-8B5A2E6A91FC}" sibTransId="{A5AF4989-728E-44D8-8BCE-FBF3E9EB20D9}"/>
    <dgm:cxn modelId="{DE9C2E77-D61B-4E1F-A60E-C69048B16F41}" srcId="{12FBFB20-55E0-4230-A3EE-996A627589AA}" destId="{E4D9E924-B1BB-4625-A8BD-77256B7808D3}" srcOrd="4" destOrd="0" parTransId="{050DB521-4EAD-4556-A133-74D73BDCD4D5}" sibTransId="{8EF25146-0BA3-4F53-8F01-91E27F1E8FCD}"/>
    <dgm:cxn modelId="{2473BB77-88DC-4150-B7AF-6D994BC8976B}" type="presOf" srcId="{D966AE14-9E2F-4102-A606-27D0D81B217A}" destId="{6EA6A31B-5F0A-40FC-97CA-4D1EA9E8E9D9}" srcOrd="0" destOrd="0" presId="urn:microsoft.com/office/officeart/2018/5/layout/IconCircleLabelList"/>
    <dgm:cxn modelId="{9FDF997B-84F8-4620-AEBB-0F1F5BF536AB}" srcId="{12FBFB20-55E0-4230-A3EE-996A627589AA}" destId="{4F5FBF4B-2478-4930-9191-290F0C11A48F}" srcOrd="0" destOrd="0" parTransId="{AE7D2B47-FEC6-4028-9A17-9BE8AD197067}" sibTransId="{4BA9AF54-B89C-4502-9936-45C3950419F1}"/>
    <dgm:cxn modelId="{8F2A5395-ACB0-45DA-B628-A42CC90D49FC}" type="presOf" srcId="{E4D9E924-B1BB-4625-A8BD-77256B7808D3}" destId="{E5D5C3F3-1D44-4479-8559-ECF1B4380C77}" srcOrd="0" destOrd="0" presId="urn:microsoft.com/office/officeart/2018/5/layout/IconCircleLabelList"/>
    <dgm:cxn modelId="{861419C4-81D0-45BD-95D3-F039050F4995}" type="presOf" srcId="{623DBD40-B1BC-4B3D-BEB8-84EF10B97BAC}" destId="{E450257B-F761-4AEC-919A-42D12C79B0A4}" srcOrd="0" destOrd="0" presId="urn:microsoft.com/office/officeart/2018/5/layout/IconCircleLabelList"/>
    <dgm:cxn modelId="{69FAA161-B327-4EDC-989A-8BBC645595FF}" type="presParOf" srcId="{01F28303-7B43-4B41-9529-DF988BEE7975}" destId="{C27383AF-95BC-4024-AD2B-D902E477A6EC}" srcOrd="0" destOrd="0" presId="urn:microsoft.com/office/officeart/2018/5/layout/IconCircleLabelList"/>
    <dgm:cxn modelId="{41288543-DDE8-4147-BC5B-A2C8C3F33FDA}" type="presParOf" srcId="{C27383AF-95BC-4024-AD2B-D902E477A6EC}" destId="{BDA993A0-1805-46CD-87AA-10C5007D87F6}" srcOrd="0" destOrd="0" presId="urn:microsoft.com/office/officeart/2018/5/layout/IconCircleLabelList"/>
    <dgm:cxn modelId="{D1925EAD-23AE-4E21-800E-27F52328671A}" type="presParOf" srcId="{C27383AF-95BC-4024-AD2B-D902E477A6EC}" destId="{BE05CAED-AD68-4362-BC1D-4275753A6058}" srcOrd="1" destOrd="0" presId="urn:microsoft.com/office/officeart/2018/5/layout/IconCircleLabelList"/>
    <dgm:cxn modelId="{BB6A4458-97FB-4371-BC46-22EEC49D9708}" type="presParOf" srcId="{C27383AF-95BC-4024-AD2B-D902E477A6EC}" destId="{F2748F48-2ACC-4864-8627-690126125898}" srcOrd="2" destOrd="0" presId="urn:microsoft.com/office/officeart/2018/5/layout/IconCircleLabelList"/>
    <dgm:cxn modelId="{592D24A9-C8A0-440B-8FD0-B789626AED33}" type="presParOf" srcId="{C27383AF-95BC-4024-AD2B-D902E477A6EC}" destId="{4CC00853-9C58-4A8A-9A00-91AEB4E5F7AD}" srcOrd="3" destOrd="0" presId="urn:microsoft.com/office/officeart/2018/5/layout/IconCircleLabelList"/>
    <dgm:cxn modelId="{EF401000-0B39-4625-AC18-49C859797341}" type="presParOf" srcId="{01F28303-7B43-4B41-9529-DF988BEE7975}" destId="{58414445-5AC8-49E8-A704-32F9AE708FD7}" srcOrd="1" destOrd="0" presId="urn:microsoft.com/office/officeart/2018/5/layout/IconCircleLabelList"/>
    <dgm:cxn modelId="{C02F2A58-EC5B-4869-9F0E-24ED77277623}" type="presParOf" srcId="{01F28303-7B43-4B41-9529-DF988BEE7975}" destId="{FEA12C97-AF85-4FC7-9104-3227F8197020}" srcOrd="2" destOrd="0" presId="urn:microsoft.com/office/officeart/2018/5/layout/IconCircleLabelList"/>
    <dgm:cxn modelId="{D35D4A6E-1F31-47C3-9998-C02CC19EA458}" type="presParOf" srcId="{FEA12C97-AF85-4FC7-9104-3227F8197020}" destId="{5183D2B3-5A80-40FC-80B9-AE8CDDEC5F19}" srcOrd="0" destOrd="0" presId="urn:microsoft.com/office/officeart/2018/5/layout/IconCircleLabelList"/>
    <dgm:cxn modelId="{64A977CF-AA1E-4BFE-9725-1FBCDCB50476}" type="presParOf" srcId="{FEA12C97-AF85-4FC7-9104-3227F8197020}" destId="{AC590392-81A3-4EF9-A081-D64B2B0FE2A7}" srcOrd="1" destOrd="0" presId="urn:microsoft.com/office/officeart/2018/5/layout/IconCircleLabelList"/>
    <dgm:cxn modelId="{14569DE8-EA61-4890-BE21-8DB4DD8AC39C}" type="presParOf" srcId="{FEA12C97-AF85-4FC7-9104-3227F8197020}" destId="{90A43D29-9262-4DC1-AD90-822203936564}" srcOrd="2" destOrd="0" presId="urn:microsoft.com/office/officeart/2018/5/layout/IconCircleLabelList"/>
    <dgm:cxn modelId="{BB524D65-6172-49A2-9C69-9FA941639261}" type="presParOf" srcId="{FEA12C97-AF85-4FC7-9104-3227F8197020}" destId="{F01BB360-FE6F-455E-B366-E93BB7B64F76}" srcOrd="3" destOrd="0" presId="urn:microsoft.com/office/officeart/2018/5/layout/IconCircleLabelList"/>
    <dgm:cxn modelId="{4AA2E8B5-5149-4A64-B47E-BB478D290E38}" type="presParOf" srcId="{01F28303-7B43-4B41-9529-DF988BEE7975}" destId="{553DE64C-76EC-4ED9-9DFC-DB0C9A7105C8}" srcOrd="3" destOrd="0" presId="urn:microsoft.com/office/officeart/2018/5/layout/IconCircleLabelList"/>
    <dgm:cxn modelId="{C3D8F7EE-5DBF-4868-A94E-275A58134356}" type="presParOf" srcId="{01F28303-7B43-4B41-9529-DF988BEE7975}" destId="{27210F7A-B9E6-45A0-9F54-80D23187610A}" srcOrd="4" destOrd="0" presId="urn:microsoft.com/office/officeart/2018/5/layout/IconCircleLabelList"/>
    <dgm:cxn modelId="{3567EEF5-3A4A-4528-959B-F0ACA1609888}" type="presParOf" srcId="{27210F7A-B9E6-45A0-9F54-80D23187610A}" destId="{3FBDA9D2-27A7-41D8-A1E1-EB0600FA6419}" srcOrd="0" destOrd="0" presId="urn:microsoft.com/office/officeart/2018/5/layout/IconCircleLabelList"/>
    <dgm:cxn modelId="{07D674E6-932C-412F-93F4-CA609B4F8DF9}" type="presParOf" srcId="{27210F7A-B9E6-45A0-9F54-80D23187610A}" destId="{0B1B4335-5786-40E1-ADC8-13118EEC7743}" srcOrd="1" destOrd="0" presId="urn:microsoft.com/office/officeart/2018/5/layout/IconCircleLabelList"/>
    <dgm:cxn modelId="{052DF6BB-3F14-4D5B-AA6E-6A463AF654DF}" type="presParOf" srcId="{27210F7A-B9E6-45A0-9F54-80D23187610A}" destId="{49A28555-D7DF-4B19-B016-EF41EFBD01CC}" srcOrd="2" destOrd="0" presId="urn:microsoft.com/office/officeart/2018/5/layout/IconCircleLabelList"/>
    <dgm:cxn modelId="{CE110EC3-1B6A-4368-A337-C631198D44CD}" type="presParOf" srcId="{27210F7A-B9E6-45A0-9F54-80D23187610A}" destId="{6EA6A31B-5F0A-40FC-97CA-4D1EA9E8E9D9}" srcOrd="3" destOrd="0" presId="urn:microsoft.com/office/officeart/2018/5/layout/IconCircleLabelList"/>
    <dgm:cxn modelId="{2B14AB9E-30E5-4D2D-8E0E-C1A4D12BFF35}" type="presParOf" srcId="{01F28303-7B43-4B41-9529-DF988BEE7975}" destId="{ECBA8DF9-C855-417C-9187-F57240E57474}" srcOrd="5" destOrd="0" presId="urn:microsoft.com/office/officeart/2018/5/layout/IconCircleLabelList"/>
    <dgm:cxn modelId="{0C3FA793-4E4D-4270-9F33-7ED10712E02E}" type="presParOf" srcId="{01F28303-7B43-4B41-9529-DF988BEE7975}" destId="{AABAA8BF-C668-4C94-B399-87A780B62050}" srcOrd="6" destOrd="0" presId="urn:microsoft.com/office/officeart/2018/5/layout/IconCircleLabelList"/>
    <dgm:cxn modelId="{3E21B636-BE2E-4479-BAD4-079685095014}" type="presParOf" srcId="{AABAA8BF-C668-4C94-B399-87A780B62050}" destId="{12AD5E4A-B2B5-4F33-9FC5-ED756987CCF4}" srcOrd="0" destOrd="0" presId="urn:microsoft.com/office/officeart/2018/5/layout/IconCircleLabelList"/>
    <dgm:cxn modelId="{273DF9D9-D6F9-49D5-B4AD-52C7D43FCB22}" type="presParOf" srcId="{AABAA8BF-C668-4C94-B399-87A780B62050}" destId="{346EC0EF-534F-4415-B4A7-6AAA442BE1D6}" srcOrd="1" destOrd="0" presId="urn:microsoft.com/office/officeart/2018/5/layout/IconCircleLabelList"/>
    <dgm:cxn modelId="{1ED8BB1A-E171-48CD-BC99-8D16082B4029}" type="presParOf" srcId="{AABAA8BF-C668-4C94-B399-87A780B62050}" destId="{E994903C-915D-437B-9B08-4AF066865981}" srcOrd="2" destOrd="0" presId="urn:microsoft.com/office/officeart/2018/5/layout/IconCircleLabelList"/>
    <dgm:cxn modelId="{0B34985E-68DD-434D-B34C-8D216A6E517E}" type="presParOf" srcId="{AABAA8BF-C668-4C94-B399-87A780B62050}" destId="{E450257B-F761-4AEC-919A-42D12C79B0A4}" srcOrd="3" destOrd="0" presId="urn:microsoft.com/office/officeart/2018/5/layout/IconCircleLabelList"/>
    <dgm:cxn modelId="{3B55F527-3EB8-4A76-98D8-BC440CA238BA}" type="presParOf" srcId="{01F28303-7B43-4B41-9529-DF988BEE7975}" destId="{3DA054BC-B77C-44B8-A1EB-B4C87D8EF176}" srcOrd="7" destOrd="0" presId="urn:microsoft.com/office/officeart/2018/5/layout/IconCircleLabelList"/>
    <dgm:cxn modelId="{001A1A6B-4836-4C11-9E03-ECFA7DFEF484}" type="presParOf" srcId="{01F28303-7B43-4B41-9529-DF988BEE7975}" destId="{C4315025-D021-4603-B330-17C0972021C7}" srcOrd="8" destOrd="0" presId="urn:microsoft.com/office/officeart/2018/5/layout/IconCircleLabelList"/>
    <dgm:cxn modelId="{681EA2D6-F2C9-4E5D-9763-5192A835E2FD}" type="presParOf" srcId="{C4315025-D021-4603-B330-17C0972021C7}" destId="{2CBC1295-82B6-4BD5-BF39-32DABF2D0E1A}" srcOrd="0" destOrd="0" presId="urn:microsoft.com/office/officeart/2018/5/layout/IconCircleLabelList"/>
    <dgm:cxn modelId="{3192FD89-2BB3-4120-9EE2-795FFB2968C2}" type="presParOf" srcId="{C4315025-D021-4603-B330-17C0972021C7}" destId="{88AEDB9A-4484-4826-BEC3-55DCF39C2BFE}" srcOrd="1" destOrd="0" presId="urn:microsoft.com/office/officeart/2018/5/layout/IconCircleLabelList"/>
    <dgm:cxn modelId="{779D486C-1FA9-4AB7-8D96-D873DD81E018}" type="presParOf" srcId="{C4315025-D021-4603-B330-17C0972021C7}" destId="{22A67C94-47A1-4A13-9401-F67D53700EB1}" srcOrd="2" destOrd="0" presId="urn:microsoft.com/office/officeart/2018/5/layout/IconCircleLabelList"/>
    <dgm:cxn modelId="{F725079C-DE0F-402C-9F77-3AF281F04C42}" type="presParOf" srcId="{C4315025-D021-4603-B330-17C0972021C7}" destId="{E5D5C3F3-1D44-4479-8559-ECF1B4380C77}"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D76F01C-C148-495C-9472-9AEA68AEEB44}" type="doc">
      <dgm:prSet loTypeId="urn:microsoft.com/office/officeart/2016/7/layout/VerticalHollowActionList" loCatId="List" qsTypeId="urn:microsoft.com/office/officeart/2005/8/quickstyle/simple1" qsCatId="simple" csTypeId="urn:microsoft.com/office/officeart/2005/8/colors/colorful1" csCatId="colorful" phldr="1"/>
      <dgm:spPr/>
      <dgm:t>
        <a:bodyPr/>
        <a:lstStyle/>
        <a:p>
          <a:endParaRPr lang="en-US"/>
        </a:p>
      </dgm:t>
    </dgm:pt>
    <dgm:pt modelId="{F24E3802-47C1-4EB3-ADEE-9BC1095DB0A3}">
      <dgm:prSet/>
      <dgm:spPr/>
      <dgm:t>
        <a:bodyPr/>
        <a:lstStyle/>
        <a:p>
          <a:r>
            <a:rPr lang="en-US" dirty="0"/>
            <a:t>PART A</a:t>
          </a:r>
        </a:p>
      </dgm:t>
    </dgm:pt>
    <dgm:pt modelId="{17924CF8-9128-40F9-B923-8A878E4FDCB3}" type="parTrans" cxnId="{BD1FEE5D-C639-411C-A5B0-8187C9A7E117}">
      <dgm:prSet/>
      <dgm:spPr/>
      <dgm:t>
        <a:bodyPr/>
        <a:lstStyle/>
        <a:p>
          <a:endParaRPr lang="en-US"/>
        </a:p>
      </dgm:t>
    </dgm:pt>
    <dgm:pt modelId="{CF3B0D86-EB86-46E6-9F29-144064CFC187}" type="sibTrans" cxnId="{BD1FEE5D-C639-411C-A5B0-8187C9A7E117}">
      <dgm:prSet/>
      <dgm:spPr/>
      <dgm:t>
        <a:bodyPr/>
        <a:lstStyle/>
        <a:p>
          <a:endParaRPr lang="en-US"/>
        </a:p>
      </dgm:t>
    </dgm:pt>
    <dgm:pt modelId="{DBC777F7-3D1D-45EF-8CEF-D2E7CE414916}">
      <dgm:prSet custT="1"/>
      <dgm:spPr/>
      <dgm:t>
        <a:bodyPr/>
        <a:lstStyle/>
        <a:p>
          <a:r>
            <a:rPr lang="en-US" sz="2000" dirty="0"/>
            <a:t>PART A, CHAPTER 2 - SURVEILLANCE OF COMMUNICABLE DISEASES</a:t>
          </a:r>
        </a:p>
      </dgm:t>
    </dgm:pt>
    <dgm:pt modelId="{41D15921-4204-4A5F-A821-CE8B25E9AC89}" type="parTrans" cxnId="{1904DCDE-6366-4286-813B-8CE434AD0098}">
      <dgm:prSet/>
      <dgm:spPr/>
      <dgm:t>
        <a:bodyPr/>
        <a:lstStyle/>
        <a:p>
          <a:endParaRPr lang="en-US"/>
        </a:p>
      </dgm:t>
    </dgm:pt>
    <dgm:pt modelId="{51F6299A-A602-44BF-BFBC-B49D44388688}" type="sibTrans" cxnId="{1904DCDE-6366-4286-813B-8CE434AD0098}">
      <dgm:prSet/>
      <dgm:spPr/>
      <dgm:t>
        <a:bodyPr/>
        <a:lstStyle/>
        <a:p>
          <a:endParaRPr lang="en-US"/>
        </a:p>
      </dgm:t>
    </dgm:pt>
    <dgm:pt modelId="{A8C113EB-0A3A-4E89-8056-8D26C7897844}">
      <dgm:prSet/>
      <dgm:spPr/>
      <dgm:t>
        <a:bodyPr/>
        <a:lstStyle/>
        <a:p>
          <a:r>
            <a:rPr lang="en-US" dirty="0"/>
            <a:t>PART B</a:t>
          </a:r>
        </a:p>
      </dgm:t>
    </dgm:pt>
    <dgm:pt modelId="{DCC42478-5E4F-45D5-BA29-9FA4A708302E}" type="parTrans" cxnId="{5ED8DB79-3AB1-4B30-B8C7-567FA2D926E1}">
      <dgm:prSet/>
      <dgm:spPr/>
      <dgm:t>
        <a:bodyPr/>
        <a:lstStyle/>
        <a:p>
          <a:endParaRPr lang="en-US"/>
        </a:p>
      </dgm:t>
    </dgm:pt>
    <dgm:pt modelId="{0D2CC1F2-29DA-403C-9A3E-309FD814220C}" type="sibTrans" cxnId="{5ED8DB79-3AB1-4B30-B8C7-567FA2D926E1}">
      <dgm:prSet/>
      <dgm:spPr/>
      <dgm:t>
        <a:bodyPr/>
        <a:lstStyle/>
        <a:p>
          <a:endParaRPr lang="en-US"/>
        </a:p>
      </dgm:t>
    </dgm:pt>
    <dgm:pt modelId="{F5B1311A-D1B9-44E2-862F-3E353B4B846C}">
      <dgm:prSet custT="1"/>
      <dgm:spPr/>
      <dgm:t>
        <a:bodyPr/>
        <a:lstStyle/>
        <a:p>
          <a:r>
            <a:rPr lang="en-US" sz="2000" dirty="0"/>
            <a:t>PART B, GUIDELINE I - GUIDELINES FOR THE PREVENTION AND CONTROL OF SEASONAL INFLUENZA ON PASSENGER SHIPS</a:t>
          </a:r>
        </a:p>
      </dgm:t>
    </dgm:pt>
    <dgm:pt modelId="{4EDB15B3-B28A-4707-BD9B-DA40E0FCCCF5}" type="parTrans" cxnId="{8A6773CF-512C-42E5-80FD-A117DE85E714}">
      <dgm:prSet/>
      <dgm:spPr/>
      <dgm:t>
        <a:bodyPr/>
        <a:lstStyle/>
        <a:p>
          <a:endParaRPr lang="en-US"/>
        </a:p>
      </dgm:t>
    </dgm:pt>
    <dgm:pt modelId="{C6C3F215-A1A8-46D7-8357-CAD22EA06040}" type="sibTrans" cxnId="{8A6773CF-512C-42E5-80FD-A117DE85E714}">
      <dgm:prSet/>
      <dgm:spPr/>
      <dgm:t>
        <a:bodyPr/>
        <a:lstStyle/>
        <a:p>
          <a:endParaRPr lang="en-US"/>
        </a:p>
      </dgm:t>
    </dgm:pt>
    <dgm:pt modelId="{D1FF109E-C410-47A8-94D6-3844AF06F0BE}">
      <dgm:prSet/>
      <dgm:spPr/>
      <dgm:t>
        <a:bodyPr/>
        <a:lstStyle/>
        <a:p>
          <a:r>
            <a:rPr lang="en-US" dirty="0"/>
            <a:t>ANNEX A</a:t>
          </a:r>
        </a:p>
      </dgm:t>
    </dgm:pt>
    <dgm:pt modelId="{E07ABA39-2DA8-44DA-AB5F-73BD7FDE2C38}" type="parTrans" cxnId="{BD18DDE9-6E2D-4652-8935-C2DCB3039F92}">
      <dgm:prSet/>
      <dgm:spPr/>
      <dgm:t>
        <a:bodyPr/>
        <a:lstStyle/>
        <a:p>
          <a:endParaRPr lang="en-US"/>
        </a:p>
      </dgm:t>
    </dgm:pt>
    <dgm:pt modelId="{7AE2E72A-2DE9-4A6B-A546-8BEAD9129F7F}" type="sibTrans" cxnId="{BD18DDE9-6E2D-4652-8935-C2DCB3039F92}">
      <dgm:prSet/>
      <dgm:spPr/>
      <dgm:t>
        <a:bodyPr/>
        <a:lstStyle/>
        <a:p>
          <a:endParaRPr lang="en-US"/>
        </a:p>
      </dgm:t>
    </dgm:pt>
    <dgm:pt modelId="{255764F4-3ACA-4D3F-A66C-9B656F7BB718}">
      <dgm:prSet custT="1"/>
      <dgm:spPr/>
      <dgm:t>
        <a:bodyPr/>
        <a:lstStyle/>
        <a:p>
          <a:r>
            <a:rPr lang="en-US" sz="2000" dirty="0"/>
            <a:t>ANNEX A – LIST OF COMMUNICABLE DISEASES THAT SHOULD BE REPORTED</a:t>
          </a:r>
        </a:p>
      </dgm:t>
    </dgm:pt>
    <dgm:pt modelId="{66DAA03C-22F8-4846-95DA-B1084ABB29E8}" type="parTrans" cxnId="{20BA2CAE-170E-489B-97E4-6DE1D8219F58}">
      <dgm:prSet/>
      <dgm:spPr/>
      <dgm:t>
        <a:bodyPr/>
        <a:lstStyle/>
        <a:p>
          <a:endParaRPr lang="en-US"/>
        </a:p>
      </dgm:t>
    </dgm:pt>
    <dgm:pt modelId="{906475CF-06DB-43D9-A41E-A166B4219196}" type="sibTrans" cxnId="{20BA2CAE-170E-489B-97E4-6DE1D8219F58}">
      <dgm:prSet/>
      <dgm:spPr/>
      <dgm:t>
        <a:bodyPr/>
        <a:lstStyle/>
        <a:p>
          <a:endParaRPr lang="en-US"/>
        </a:p>
      </dgm:t>
    </dgm:pt>
    <dgm:pt modelId="{5D794626-0F6B-405B-86AD-A1416C269D5C}">
      <dgm:prSet custT="1"/>
      <dgm:spPr/>
      <dgm:t>
        <a:bodyPr/>
        <a:lstStyle/>
        <a:p>
          <a:r>
            <a:rPr lang="en-US" sz="2000" dirty="0"/>
            <a:t>CONTAINED IN THAT LIST IS: SEVERE ACUTE RESPIRATORY SYNDROME (SARS)</a:t>
          </a:r>
        </a:p>
      </dgm:t>
    </dgm:pt>
    <dgm:pt modelId="{CEBCF2B1-232F-47E7-8B4C-A29B932B9B36}" type="parTrans" cxnId="{9D7CCF1E-D953-4A90-B7A7-A2F8232F52C9}">
      <dgm:prSet/>
      <dgm:spPr/>
      <dgm:t>
        <a:bodyPr/>
        <a:lstStyle/>
        <a:p>
          <a:endParaRPr lang="en-US"/>
        </a:p>
      </dgm:t>
    </dgm:pt>
    <dgm:pt modelId="{8675AC78-F6C4-4DEB-8D4F-C30001A078C0}" type="sibTrans" cxnId="{9D7CCF1E-D953-4A90-B7A7-A2F8232F52C9}">
      <dgm:prSet/>
      <dgm:spPr/>
      <dgm:t>
        <a:bodyPr/>
        <a:lstStyle/>
        <a:p>
          <a:endParaRPr lang="en-US"/>
        </a:p>
      </dgm:t>
    </dgm:pt>
    <dgm:pt modelId="{8E14329E-BADE-452C-AFCB-7570879B5919}" type="pres">
      <dgm:prSet presAssocID="{5D76F01C-C148-495C-9472-9AEA68AEEB44}" presName="Name0" presStyleCnt="0">
        <dgm:presLayoutVars>
          <dgm:dir/>
          <dgm:animLvl val="lvl"/>
          <dgm:resizeHandles val="exact"/>
        </dgm:presLayoutVars>
      </dgm:prSet>
      <dgm:spPr/>
    </dgm:pt>
    <dgm:pt modelId="{504EF847-ECBB-4A20-B3C4-E9A5595C51E5}" type="pres">
      <dgm:prSet presAssocID="{F24E3802-47C1-4EB3-ADEE-9BC1095DB0A3}" presName="linNode" presStyleCnt="0"/>
      <dgm:spPr/>
    </dgm:pt>
    <dgm:pt modelId="{B174D4A8-83D9-4142-AA78-8DA5789CC122}" type="pres">
      <dgm:prSet presAssocID="{F24E3802-47C1-4EB3-ADEE-9BC1095DB0A3}" presName="parentText" presStyleLbl="solidFgAcc1" presStyleIdx="0" presStyleCnt="3">
        <dgm:presLayoutVars>
          <dgm:chMax val="1"/>
          <dgm:bulletEnabled/>
        </dgm:presLayoutVars>
      </dgm:prSet>
      <dgm:spPr/>
    </dgm:pt>
    <dgm:pt modelId="{F36AB003-6953-470E-A4DC-410A54D29C2D}" type="pres">
      <dgm:prSet presAssocID="{F24E3802-47C1-4EB3-ADEE-9BC1095DB0A3}" presName="descendantText" presStyleLbl="alignNode1" presStyleIdx="0" presStyleCnt="3">
        <dgm:presLayoutVars>
          <dgm:bulletEnabled/>
        </dgm:presLayoutVars>
      </dgm:prSet>
      <dgm:spPr/>
    </dgm:pt>
    <dgm:pt modelId="{88954F17-E4D1-49DA-804A-1B47BB9E53DC}" type="pres">
      <dgm:prSet presAssocID="{CF3B0D86-EB86-46E6-9F29-144064CFC187}" presName="sp" presStyleCnt="0"/>
      <dgm:spPr/>
    </dgm:pt>
    <dgm:pt modelId="{0F927A3C-1641-4C1E-8DAA-706C3B318728}" type="pres">
      <dgm:prSet presAssocID="{A8C113EB-0A3A-4E89-8056-8D26C7897844}" presName="linNode" presStyleCnt="0"/>
      <dgm:spPr/>
    </dgm:pt>
    <dgm:pt modelId="{1F83937C-3926-4705-86D4-C234EBB26660}" type="pres">
      <dgm:prSet presAssocID="{A8C113EB-0A3A-4E89-8056-8D26C7897844}" presName="parentText" presStyleLbl="solidFgAcc1" presStyleIdx="1" presStyleCnt="3">
        <dgm:presLayoutVars>
          <dgm:chMax val="1"/>
          <dgm:bulletEnabled/>
        </dgm:presLayoutVars>
      </dgm:prSet>
      <dgm:spPr/>
    </dgm:pt>
    <dgm:pt modelId="{3E119A26-19F4-4031-A54A-9388517D67A4}" type="pres">
      <dgm:prSet presAssocID="{A8C113EB-0A3A-4E89-8056-8D26C7897844}" presName="descendantText" presStyleLbl="alignNode1" presStyleIdx="1" presStyleCnt="3">
        <dgm:presLayoutVars>
          <dgm:bulletEnabled/>
        </dgm:presLayoutVars>
      </dgm:prSet>
      <dgm:spPr/>
    </dgm:pt>
    <dgm:pt modelId="{0D1384FF-7FCB-4377-9FB2-2F00B2EAD6FB}" type="pres">
      <dgm:prSet presAssocID="{0D2CC1F2-29DA-403C-9A3E-309FD814220C}" presName="sp" presStyleCnt="0"/>
      <dgm:spPr/>
    </dgm:pt>
    <dgm:pt modelId="{A57D3674-214C-485A-BAC9-B7293839711C}" type="pres">
      <dgm:prSet presAssocID="{D1FF109E-C410-47A8-94D6-3844AF06F0BE}" presName="linNode" presStyleCnt="0"/>
      <dgm:spPr/>
    </dgm:pt>
    <dgm:pt modelId="{BD85478F-EC7D-4388-9492-2E0EB1CEDEAE}" type="pres">
      <dgm:prSet presAssocID="{D1FF109E-C410-47A8-94D6-3844AF06F0BE}" presName="parentText" presStyleLbl="solidFgAcc1" presStyleIdx="2" presStyleCnt="3">
        <dgm:presLayoutVars>
          <dgm:chMax val="1"/>
          <dgm:bulletEnabled/>
        </dgm:presLayoutVars>
      </dgm:prSet>
      <dgm:spPr/>
    </dgm:pt>
    <dgm:pt modelId="{99B8ECEE-49AF-44EB-8825-6EEA91C236CA}" type="pres">
      <dgm:prSet presAssocID="{D1FF109E-C410-47A8-94D6-3844AF06F0BE}" presName="descendantText" presStyleLbl="alignNode1" presStyleIdx="2" presStyleCnt="3">
        <dgm:presLayoutVars>
          <dgm:bulletEnabled/>
        </dgm:presLayoutVars>
      </dgm:prSet>
      <dgm:spPr/>
    </dgm:pt>
  </dgm:ptLst>
  <dgm:cxnLst>
    <dgm:cxn modelId="{9D7CCF1E-D953-4A90-B7A7-A2F8232F52C9}" srcId="{255764F4-3ACA-4D3F-A66C-9B656F7BB718}" destId="{5D794626-0F6B-405B-86AD-A1416C269D5C}" srcOrd="0" destOrd="0" parTransId="{CEBCF2B1-232F-47E7-8B4C-A29B932B9B36}" sibTransId="{8675AC78-F6C4-4DEB-8D4F-C30001A078C0}"/>
    <dgm:cxn modelId="{BD1FEE5D-C639-411C-A5B0-8187C9A7E117}" srcId="{5D76F01C-C148-495C-9472-9AEA68AEEB44}" destId="{F24E3802-47C1-4EB3-ADEE-9BC1095DB0A3}" srcOrd="0" destOrd="0" parTransId="{17924CF8-9128-40F9-B923-8A878E4FDCB3}" sibTransId="{CF3B0D86-EB86-46E6-9F29-144064CFC187}"/>
    <dgm:cxn modelId="{BF4D8166-FF0E-4B91-95D2-61BE9B9F01C4}" type="presOf" srcId="{DBC777F7-3D1D-45EF-8CEF-D2E7CE414916}" destId="{F36AB003-6953-470E-A4DC-410A54D29C2D}" srcOrd="0" destOrd="0" presId="urn:microsoft.com/office/officeart/2016/7/layout/VerticalHollowActionList"/>
    <dgm:cxn modelId="{EE912248-A12F-45A5-A244-02603F5B60F1}" type="presOf" srcId="{A8C113EB-0A3A-4E89-8056-8D26C7897844}" destId="{1F83937C-3926-4705-86D4-C234EBB26660}" srcOrd="0" destOrd="0" presId="urn:microsoft.com/office/officeart/2016/7/layout/VerticalHollowActionList"/>
    <dgm:cxn modelId="{3EF4BD69-3A51-49A7-8888-BB67FAB78AF9}" type="presOf" srcId="{5D76F01C-C148-495C-9472-9AEA68AEEB44}" destId="{8E14329E-BADE-452C-AFCB-7570879B5919}" srcOrd="0" destOrd="0" presId="urn:microsoft.com/office/officeart/2016/7/layout/VerticalHollowActionList"/>
    <dgm:cxn modelId="{5F6C706C-638E-4BC4-A4D3-57C8D991EC46}" type="presOf" srcId="{F24E3802-47C1-4EB3-ADEE-9BC1095DB0A3}" destId="{B174D4A8-83D9-4142-AA78-8DA5789CC122}" srcOrd="0" destOrd="0" presId="urn:microsoft.com/office/officeart/2016/7/layout/VerticalHollowActionList"/>
    <dgm:cxn modelId="{5ED8DB79-3AB1-4B30-B8C7-567FA2D926E1}" srcId="{5D76F01C-C148-495C-9472-9AEA68AEEB44}" destId="{A8C113EB-0A3A-4E89-8056-8D26C7897844}" srcOrd="1" destOrd="0" parTransId="{DCC42478-5E4F-45D5-BA29-9FA4A708302E}" sibTransId="{0D2CC1F2-29DA-403C-9A3E-309FD814220C}"/>
    <dgm:cxn modelId="{271CF09F-BFC3-4E1A-BC98-4024F7DAAB25}" type="presOf" srcId="{255764F4-3ACA-4D3F-A66C-9B656F7BB718}" destId="{99B8ECEE-49AF-44EB-8825-6EEA91C236CA}" srcOrd="0" destOrd="0" presId="urn:microsoft.com/office/officeart/2016/7/layout/VerticalHollowActionList"/>
    <dgm:cxn modelId="{71ADDDA2-C051-45CE-95D5-1EAD6C457024}" type="presOf" srcId="{5D794626-0F6B-405B-86AD-A1416C269D5C}" destId="{99B8ECEE-49AF-44EB-8825-6EEA91C236CA}" srcOrd="0" destOrd="1" presId="urn:microsoft.com/office/officeart/2016/7/layout/VerticalHollowActionList"/>
    <dgm:cxn modelId="{20BA2CAE-170E-489B-97E4-6DE1D8219F58}" srcId="{D1FF109E-C410-47A8-94D6-3844AF06F0BE}" destId="{255764F4-3ACA-4D3F-A66C-9B656F7BB718}" srcOrd="0" destOrd="0" parTransId="{66DAA03C-22F8-4846-95DA-B1084ABB29E8}" sibTransId="{906475CF-06DB-43D9-A41E-A166B4219196}"/>
    <dgm:cxn modelId="{D3F631B7-5DF8-4C1B-B9D9-1634BF58EB8A}" type="presOf" srcId="{D1FF109E-C410-47A8-94D6-3844AF06F0BE}" destId="{BD85478F-EC7D-4388-9492-2E0EB1CEDEAE}" srcOrd="0" destOrd="0" presId="urn:microsoft.com/office/officeart/2016/7/layout/VerticalHollowActionList"/>
    <dgm:cxn modelId="{8A6773CF-512C-42E5-80FD-A117DE85E714}" srcId="{A8C113EB-0A3A-4E89-8056-8D26C7897844}" destId="{F5B1311A-D1B9-44E2-862F-3E353B4B846C}" srcOrd="0" destOrd="0" parTransId="{4EDB15B3-B28A-4707-BD9B-DA40E0FCCCF5}" sibTransId="{C6C3F215-A1A8-46D7-8357-CAD22EA06040}"/>
    <dgm:cxn modelId="{1904DCDE-6366-4286-813B-8CE434AD0098}" srcId="{F24E3802-47C1-4EB3-ADEE-9BC1095DB0A3}" destId="{DBC777F7-3D1D-45EF-8CEF-D2E7CE414916}" srcOrd="0" destOrd="0" parTransId="{41D15921-4204-4A5F-A821-CE8B25E9AC89}" sibTransId="{51F6299A-A602-44BF-BFBC-B49D44388688}"/>
    <dgm:cxn modelId="{BD18DDE9-6E2D-4652-8935-C2DCB3039F92}" srcId="{5D76F01C-C148-495C-9472-9AEA68AEEB44}" destId="{D1FF109E-C410-47A8-94D6-3844AF06F0BE}" srcOrd="2" destOrd="0" parTransId="{E07ABA39-2DA8-44DA-AB5F-73BD7FDE2C38}" sibTransId="{7AE2E72A-2DE9-4A6B-A546-8BEAD9129F7F}"/>
    <dgm:cxn modelId="{B9E019F4-1FDB-4298-84D9-361D1D7F7973}" type="presOf" srcId="{F5B1311A-D1B9-44E2-862F-3E353B4B846C}" destId="{3E119A26-19F4-4031-A54A-9388517D67A4}" srcOrd="0" destOrd="0" presId="urn:microsoft.com/office/officeart/2016/7/layout/VerticalHollowActionList"/>
    <dgm:cxn modelId="{7C1461A3-AC9B-4FB4-85C8-1195F9D389E1}" type="presParOf" srcId="{8E14329E-BADE-452C-AFCB-7570879B5919}" destId="{504EF847-ECBB-4A20-B3C4-E9A5595C51E5}" srcOrd="0" destOrd="0" presId="urn:microsoft.com/office/officeart/2016/7/layout/VerticalHollowActionList"/>
    <dgm:cxn modelId="{986FE292-7C2E-4043-8D90-CEF2FDAA3912}" type="presParOf" srcId="{504EF847-ECBB-4A20-B3C4-E9A5595C51E5}" destId="{B174D4A8-83D9-4142-AA78-8DA5789CC122}" srcOrd="0" destOrd="0" presId="urn:microsoft.com/office/officeart/2016/7/layout/VerticalHollowActionList"/>
    <dgm:cxn modelId="{0782F409-081F-4576-8FE5-54591DF018D3}" type="presParOf" srcId="{504EF847-ECBB-4A20-B3C4-E9A5595C51E5}" destId="{F36AB003-6953-470E-A4DC-410A54D29C2D}" srcOrd="1" destOrd="0" presId="urn:microsoft.com/office/officeart/2016/7/layout/VerticalHollowActionList"/>
    <dgm:cxn modelId="{61A32746-83E8-4770-A812-D3911C95E006}" type="presParOf" srcId="{8E14329E-BADE-452C-AFCB-7570879B5919}" destId="{88954F17-E4D1-49DA-804A-1B47BB9E53DC}" srcOrd="1" destOrd="0" presId="urn:microsoft.com/office/officeart/2016/7/layout/VerticalHollowActionList"/>
    <dgm:cxn modelId="{B328935C-4EC7-4D2A-8F5E-A82671E1DAD8}" type="presParOf" srcId="{8E14329E-BADE-452C-AFCB-7570879B5919}" destId="{0F927A3C-1641-4C1E-8DAA-706C3B318728}" srcOrd="2" destOrd="0" presId="urn:microsoft.com/office/officeart/2016/7/layout/VerticalHollowActionList"/>
    <dgm:cxn modelId="{0298A4D5-3815-4615-8668-EE43A7742734}" type="presParOf" srcId="{0F927A3C-1641-4C1E-8DAA-706C3B318728}" destId="{1F83937C-3926-4705-86D4-C234EBB26660}" srcOrd="0" destOrd="0" presId="urn:microsoft.com/office/officeart/2016/7/layout/VerticalHollowActionList"/>
    <dgm:cxn modelId="{70AD5AB3-CCEE-46B4-A07B-9EF3FEE75F4E}" type="presParOf" srcId="{0F927A3C-1641-4C1E-8DAA-706C3B318728}" destId="{3E119A26-19F4-4031-A54A-9388517D67A4}" srcOrd="1" destOrd="0" presId="urn:microsoft.com/office/officeart/2016/7/layout/VerticalHollowActionList"/>
    <dgm:cxn modelId="{51D3A807-0497-43A3-AF0D-E615C01EC316}" type="presParOf" srcId="{8E14329E-BADE-452C-AFCB-7570879B5919}" destId="{0D1384FF-7FCB-4377-9FB2-2F00B2EAD6FB}" srcOrd="3" destOrd="0" presId="urn:microsoft.com/office/officeart/2016/7/layout/VerticalHollowActionList"/>
    <dgm:cxn modelId="{839E5265-1683-455C-8737-95907CB32111}" type="presParOf" srcId="{8E14329E-BADE-452C-AFCB-7570879B5919}" destId="{A57D3674-214C-485A-BAC9-B7293839711C}" srcOrd="4" destOrd="0" presId="urn:microsoft.com/office/officeart/2016/7/layout/VerticalHollowActionList"/>
    <dgm:cxn modelId="{15AB8045-3DA0-4658-AE52-9F5026A312C5}" type="presParOf" srcId="{A57D3674-214C-485A-BAC9-B7293839711C}" destId="{BD85478F-EC7D-4388-9492-2E0EB1CEDEAE}" srcOrd="0" destOrd="0" presId="urn:microsoft.com/office/officeart/2016/7/layout/VerticalHollowActionList"/>
    <dgm:cxn modelId="{91BC0B42-26E8-493F-8E44-0B6970C69587}" type="presParOf" srcId="{A57D3674-214C-485A-BAC9-B7293839711C}" destId="{99B8ECEE-49AF-44EB-8825-6EEA91C236CA}" srcOrd="1" destOrd="0" presId="urn:microsoft.com/office/officeart/2016/7/layout/VerticalHollow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AB3A4C3-28DA-4B2E-8642-5E33DBEB8D79}" type="doc">
      <dgm:prSet loTypeId="urn:microsoft.com/office/officeart/2016/7/layout/BasicProcessNew" loCatId="process" qsTypeId="urn:microsoft.com/office/officeart/2005/8/quickstyle/simple1" qsCatId="simple" csTypeId="urn:microsoft.com/office/officeart/2005/8/colors/colorful5" csCatId="colorful" phldr="1"/>
      <dgm:spPr/>
      <dgm:t>
        <a:bodyPr/>
        <a:lstStyle/>
        <a:p>
          <a:endParaRPr lang="en-US"/>
        </a:p>
      </dgm:t>
    </dgm:pt>
    <dgm:pt modelId="{11330381-BB51-4CC4-AE92-F18E5A0AB548}">
      <dgm:prSet custT="1"/>
      <dgm:spPr/>
      <dgm:t>
        <a:bodyPr/>
        <a:lstStyle/>
        <a:p>
          <a:r>
            <a:rPr lang="en-US" sz="1400" dirty="0"/>
            <a:t>To reduce spread of SARS-CoV-2, the virus that causes COVID-19, CDC recommends that cruise ship operators (SUBJECT TO THEIR COLOUR CODING SYSTEM) IN THE EVENT OF AN OUTBREAK ONBOARD:</a:t>
          </a:r>
        </a:p>
      </dgm:t>
    </dgm:pt>
    <dgm:pt modelId="{D914A5C4-43A5-4226-8265-5235A277D05A}" type="parTrans" cxnId="{85A7C6AC-538C-4F72-970C-FAAC85E11C6C}">
      <dgm:prSet/>
      <dgm:spPr/>
      <dgm:t>
        <a:bodyPr/>
        <a:lstStyle/>
        <a:p>
          <a:endParaRPr lang="en-US"/>
        </a:p>
      </dgm:t>
    </dgm:pt>
    <dgm:pt modelId="{C98A84D4-CD8A-4AE2-B90A-B1FCD4706D51}" type="sibTrans" cxnId="{85A7C6AC-538C-4F72-970C-FAAC85E11C6C}">
      <dgm:prSet/>
      <dgm:spPr/>
      <dgm:t>
        <a:bodyPr/>
        <a:lstStyle/>
        <a:p>
          <a:endParaRPr lang="en-US"/>
        </a:p>
      </dgm:t>
    </dgm:pt>
    <dgm:pt modelId="{A7E6B9A3-D27A-4894-AF2E-891A2EAEFA04}">
      <dgm:prSet custT="1"/>
      <dgm:spPr/>
      <dgm:t>
        <a:bodyPr/>
        <a:lstStyle/>
        <a:p>
          <a:r>
            <a:rPr lang="en-US" sz="1400" dirty="0"/>
            <a:t>Relocate all crew to single-occupancy cabins with private bathrooms – </a:t>
          </a:r>
          <a:r>
            <a:rPr lang="en-US" sz="1400" b="1" dirty="0"/>
            <a:t>NOT POSSIBLE ON CURRENT CRUISE SHIP TONNAGE</a:t>
          </a:r>
          <a:endParaRPr lang="en-US" sz="1400" dirty="0"/>
        </a:p>
      </dgm:t>
    </dgm:pt>
    <dgm:pt modelId="{F9F322AC-04FB-42B8-A28E-1C14BD569AF7}" type="parTrans" cxnId="{18984E77-D6D0-419B-B43C-15217E9C7F6E}">
      <dgm:prSet/>
      <dgm:spPr/>
      <dgm:t>
        <a:bodyPr/>
        <a:lstStyle/>
        <a:p>
          <a:endParaRPr lang="en-US"/>
        </a:p>
      </dgm:t>
    </dgm:pt>
    <dgm:pt modelId="{D67D1F0E-DB4E-43DF-8774-7D9BE0871EAD}" type="sibTrans" cxnId="{18984E77-D6D0-419B-B43C-15217E9C7F6E}">
      <dgm:prSet/>
      <dgm:spPr/>
      <dgm:t>
        <a:bodyPr/>
        <a:lstStyle/>
        <a:p>
          <a:endParaRPr lang="en-US"/>
        </a:p>
      </dgm:t>
    </dgm:pt>
    <dgm:pt modelId="{11A101D8-B134-48DF-AF82-A0787AA5700D}">
      <dgm:prSet custT="1"/>
      <dgm:spPr/>
      <dgm:t>
        <a:bodyPr/>
        <a:lstStyle/>
        <a:p>
          <a:r>
            <a:rPr lang="en-US" sz="1400" dirty="0"/>
            <a:t>Instruct crew members to remain in cabins as much as possible during non-working hours – </a:t>
          </a:r>
          <a:r>
            <a:rPr lang="en-US" sz="1400" b="1" dirty="0"/>
            <a:t>NOT A PRISON</a:t>
          </a:r>
          <a:endParaRPr lang="en-US" sz="1400" dirty="0"/>
        </a:p>
      </dgm:t>
    </dgm:pt>
    <dgm:pt modelId="{3A761E73-5317-4C81-8DBA-AD43F00F40BF}" type="parTrans" cxnId="{53CFD4E8-EBF3-4CE4-97B1-895043E2BF74}">
      <dgm:prSet/>
      <dgm:spPr/>
      <dgm:t>
        <a:bodyPr/>
        <a:lstStyle/>
        <a:p>
          <a:endParaRPr lang="en-US"/>
        </a:p>
      </dgm:t>
    </dgm:pt>
    <dgm:pt modelId="{7D849FBB-2C8D-43DE-9409-FE12E7C4A53B}" type="sibTrans" cxnId="{53CFD4E8-EBF3-4CE4-97B1-895043E2BF74}">
      <dgm:prSet/>
      <dgm:spPr/>
      <dgm:t>
        <a:bodyPr/>
        <a:lstStyle/>
        <a:p>
          <a:endParaRPr lang="en-US"/>
        </a:p>
      </dgm:t>
    </dgm:pt>
    <dgm:pt modelId="{880056B4-0ABF-47B5-9789-6F8ADDAF7598}">
      <dgm:prSet custT="1"/>
      <dgm:spPr/>
      <dgm:t>
        <a:bodyPr/>
        <a:lstStyle/>
        <a:p>
          <a:r>
            <a:rPr lang="en-US" sz="1400" dirty="0"/>
            <a:t>Cancel all face-to-face employee meetings, group events (such as employee trainings), or social gatherings – </a:t>
          </a:r>
          <a:r>
            <a:rPr lang="en-US" sz="1400" b="1" dirty="0"/>
            <a:t>AGAINST SOLAS REG’S ETC…</a:t>
          </a:r>
          <a:endParaRPr lang="en-US" sz="1400" dirty="0"/>
        </a:p>
      </dgm:t>
    </dgm:pt>
    <dgm:pt modelId="{3297782C-B6B9-4950-8346-73E2BC759A50}" type="parTrans" cxnId="{F35CCBA8-D7E5-4419-A888-45152369FEB3}">
      <dgm:prSet/>
      <dgm:spPr/>
      <dgm:t>
        <a:bodyPr/>
        <a:lstStyle/>
        <a:p>
          <a:endParaRPr lang="en-US"/>
        </a:p>
      </dgm:t>
    </dgm:pt>
    <dgm:pt modelId="{0A37409F-8104-4B82-92B2-911D6EF1924F}" type="sibTrans" cxnId="{F35CCBA8-D7E5-4419-A888-45152369FEB3}">
      <dgm:prSet/>
      <dgm:spPr/>
      <dgm:t>
        <a:bodyPr/>
        <a:lstStyle/>
        <a:p>
          <a:endParaRPr lang="en-US"/>
        </a:p>
      </dgm:t>
    </dgm:pt>
    <dgm:pt modelId="{858AC71D-D879-4443-925A-AE13EFBB5673}">
      <dgm:prSet custT="1"/>
      <dgm:spPr/>
      <dgm:t>
        <a:bodyPr/>
        <a:lstStyle/>
        <a:p>
          <a:r>
            <a:rPr lang="en-US" sz="1400" dirty="0"/>
            <a:t>Close all crew bars, gyms, and other group settings – </a:t>
          </a:r>
          <a:r>
            <a:rPr lang="en-US" sz="1400" b="1" dirty="0"/>
            <a:t>AGAINST MLC 2006</a:t>
          </a:r>
          <a:endParaRPr lang="en-US" sz="1400" dirty="0"/>
        </a:p>
      </dgm:t>
    </dgm:pt>
    <dgm:pt modelId="{2DF1452C-498C-4C8B-81B8-CB7BE2045F33}" type="parTrans" cxnId="{4BCA932C-B30D-4696-B250-E6A2F64D1BB0}">
      <dgm:prSet/>
      <dgm:spPr/>
      <dgm:t>
        <a:bodyPr/>
        <a:lstStyle/>
        <a:p>
          <a:endParaRPr lang="en-US"/>
        </a:p>
      </dgm:t>
    </dgm:pt>
    <dgm:pt modelId="{C41E8F09-24E1-4D4D-B5D5-2EEC6894C27A}" type="sibTrans" cxnId="{4BCA932C-B30D-4696-B250-E6A2F64D1BB0}">
      <dgm:prSet/>
      <dgm:spPr/>
      <dgm:t>
        <a:bodyPr/>
        <a:lstStyle/>
        <a:p>
          <a:endParaRPr lang="en-US"/>
        </a:p>
      </dgm:t>
    </dgm:pt>
    <dgm:pt modelId="{EC61F7D7-F4BD-47F7-9910-C47260263D24}">
      <dgm:prSet custT="1"/>
      <dgm:spPr/>
      <dgm:t>
        <a:bodyPr/>
        <a:lstStyle/>
        <a:p>
          <a:r>
            <a:rPr lang="en-US" sz="1400" dirty="0"/>
            <a:t>Implement social distancing of crew members when working or moving through the ship (maintaining at least 6 feet [2 meters] from others) – </a:t>
          </a:r>
          <a:r>
            <a:rPr lang="en-US" sz="1400" b="1" dirty="0"/>
            <a:t>NOT POSSIBLE WITH CURRENT SHIP DESIGN</a:t>
          </a:r>
          <a:endParaRPr lang="en-US" sz="1400" dirty="0"/>
        </a:p>
      </dgm:t>
    </dgm:pt>
    <dgm:pt modelId="{A8BC48A8-0CCB-4544-B212-D2648E8FAABC}" type="parTrans" cxnId="{D473F6BE-8243-491E-A810-A82C7DB80CE1}">
      <dgm:prSet/>
      <dgm:spPr/>
      <dgm:t>
        <a:bodyPr/>
        <a:lstStyle/>
        <a:p>
          <a:endParaRPr lang="en-US"/>
        </a:p>
      </dgm:t>
    </dgm:pt>
    <dgm:pt modelId="{E06A871B-0527-46CA-849F-E586F321BCDA}" type="sibTrans" cxnId="{D473F6BE-8243-491E-A810-A82C7DB80CE1}">
      <dgm:prSet/>
      <dgm:spPr/>
      <dgm:t>
        <a:bodyPr/>
        <a:lstStyle/>
        <a:p>
          <a:endParaRPr lang="en-US"/>
        </a:p>
      </dgm:t>
    </dgm:pt>
    <dgm:pt modelId="{4A0A3DB7-A7F6-4E5F-B18A-E2F25516753E}">
      <dgm:prSet/>
      <dgm:spPr/>
      <dgm:t>
        <a:bodyPr/>
        <a:lstStyle/>
        <a:p>
          <a:r>
            <a:rPr lang="en-US" dirty="0"/>
            <a:t>Eliminate self-serve dining options at all crew and officer messes - </a:t>
          </a:r>
          <a:r>
            <a:rPr lang="en-US" b="1" dirty="0"/>
            <a:t>DIFFICULT</a:t>
          </a:r>
          <a:endParaRPr lang="en-US" dirty="0"/>
        </a:p>
      </dgm:t>
    </dgm:pt>
    <dgm:pt modelId="{D09AD7E2-9048-4A07-9CFA-3EDC0A66004E}" type="parTrans" cxnId="{C64A6EFF-F33B-4FDC-B15F-1E96F8848B76}">
      <dgm:prSet/>
      <dgm:spPr/>
      <dgm:t>
        <a:bodyPr/>
        <a:lstStyle/>
        <a:p>
          <a:endParaRPr lang="en-US"/>
        </a:p>
      </dgm:t>
    </dgm:pt>
    <dgm:pt modelId="{617AE62E-1853-4654-8CFF-3A94CDB199AB}" type="sibTrans" cxnId="{C64A6EFF-F33B-4FDC-B15F-1E96F8848B76}">
      <dgm:prSet/>
      <dgm:spPr/>
      <dgm:t>
        <a:bodyPr/>
        <a:lstStyle/>
        <a:p>
          <a:endParaRPr lang="en-US"/>
        </a:p>
      </dgm:t>
    </dgm:pt>
    <dgm:pt modelId="{AB8143A7-9538-4208-BF9B-AFF83119FAC5}">
      <dgm:prSet/>
      <dgm:spPr/>
      <dgm:t>
        <a:bodyPr/>
        <a:lstStyle/>
        <a:p>
          <a:r>
            <a:rPr lang="en-US" dirty="0"/>
            <a:t>Discourage handshaking – encourage the use of non-contact methods of greeting - </a:t>
          </a:r>
          <a:r>
            <a:rPr lang="en-US" b="1" dirty="0"/>
            <a:t>DIFFICULT</a:t>
          </a:r>
          <a:endParaRPr lang="en-US" dirty="0"/>
        </a:p>
      </dgm:t>
    </dgm:pt>
    <dgm:pt modelId="{F9809784-4812-4E88-B745-A143707F7F78}" type="parTrans" cxnId="{C8E136BB-A9B4-4AD5-8AFD-BEB29B16F802}">
      <dgm:prSet/>
      <dgm:spPr/>
      <dgm:t>
        <a:bodyPr/>
        <a:lstStyle/>
        <a:p>
          <a:endParaRPr lang="en-US"/>
        </a:p>
      </dgm:t>
    </dgm:pt>
    <dgm:pt modelId="{C8B3873A-6437-4480-885E-C9D6F74BE96D}" type="sibTrans" cxnId="{C8E136BB-A9B4-4AD5-8AFD-BEB29B16F802}">
      <dgm:prSet/>
      <dgm:spPr/>
      <dgm:t>
        <a:bodyPr/>
        <a:lstStyle/>
        <a:p>
          <a:endParaRPr lang="en-US"/>
        </a:p>
      </dgm:t>
    </dgm:pt>
    <dgm:pt modelId="{589BB78D-382B-45B7-8FB1-0E4EED82900C}" type="pres">
      <dgm:prSet presAssocID="{FAB3A4C3-28DA-4B2E-8642-5E33DBEB8D79}" presName="Name0" presStyleCnt="0">
        <dgm:presLayoutVars>
          <dgm:dir/>
          <dgm:resizeHandles val="exact"/>
        </dgm:presLayoutVars>
      </dgm:prSet>
      <dgm:spPr/>
    </dgm:pt>
    <dgm:pt modelId="{B802A025-CEF9-4B1B-A939-97BFE288DB2B}" type="pres">
      <dgm:prSet presAssocID="{11330381-BB51-4CC4-AE92-F18E5A0AB548}" presName="node" presStyleLbl="node1" presStyleIdx="0" presStyleCnt="15" custScaleY="142061">
        <dgm:presLayoutVars>
          <dgm:bulletEnabled val="1"/>
        </dgm:presLayoutVars>
      </dgm:prSet>
      <dgm:spPr/>
    </dgm:pt>
    <dgm:pt modelId="{6B9771AF-433B-467A-9FF1-A091E9B38F13}" type="pres">
      <dgm:prSet presAssocID="{C98A84D4-CD8A-4AE2-B90A-B1FCD4706D51}" presName="sibTransSpacerBeforeConnector" presStyleCnt="0"/>
      <dgm:spPr/>
    </dgm:pt>
    <dgm:pt modelId="{CBFE7FEB-8CFC-4813-8FAA-C69E1D969EA3}" type="pres">
      <dgm:prSet presAssocID="{C98A84D4-CD8A-4AE2-B90A-B1FCD4706D51}" presName="sibTrans" presStyleLbl="node1" presStyleIdx="1" presStyleCnt="15"/>
      <dgm:spPr/>
    </dgm:pt>
    <dgm:pt modelId="{33F4661C-1ED3-453A-B0C8-AAB5AA91E4C6}" type="pres">
      <dgm:prSet presAssocID="{C98A84D4-CD8A-4AE2-B90A-B1FCD4706D51}" presName="sibTransSpacerAfterConnector" presStyleCnt="0"/>
      <dgm:spPr/>
    </dgm:pt>
    <dgm:pt modelId="{3C59E819-98B5-406E-AD4D-8674CF755122}" type="pres">
      <dgm:prSet presAssocID="{A7E6B9A3-D27A-4894-AF2E-891A2EAEFA04}" presName="node" presStyleLbl="node1" presStyleIdx="2" presStyleCnt="15" custScaleY="142088">
        <dgm:presLayoutVars>
          <dgm:bulletEnabled val="1"/>
        </dgm:presLayoutVars>
      </dgm:prSet>
      <dgm:spPr/>
    </dgm:pt>
    <dgm:pt modelId="{104FEC3E-C6B7-4431-989A-EAD819DC9E46}" type="pres">
      <dgm:prSet presAssocID="{D67D1F0E-DB4E-43DF-8774-7D9BE0871EAD}" presName="sibTransSpacerBeforeConnector" presStyleCnt="0"/>
      <dgm:spPr/>
    </dgm:pt>
    <dgm:pt modelId="{495FB5B8-1A97-407F-8063-F940826A7C0C}" type="pres">
      <dgm:prSet presAssocID="{D67D1F0E-DB4E-43DF-8774-7D9BE0871EAD}" presName="sibTrans" presStyleLbl="node1" presStyleIdx="3" presStyleCnt="15"/>
      <dgm:spPr/>
    </dgm:pt>
    <dgm:pt modelId="{33390ECE-947E-4FBE-9971-71C604EF1C69}" type="pres">
      <dgm:prSet presAssocID="{D67D1F0E-DB4E-43DF-8774-7D9BE0871EAD}" presName="sibTransSpacerAfterConnector" presStyleCnt="0"/>
      <dgm:spPr/>
    </dgm:pt>
    <dgm:pt modelId="{C445892D-786F-4ACE-85D4-A09505179CCC}" type="pres">
      <dgm:prSet presAssocID="{11A101D8-B134-48DF-AF82-A0787AA5700D}" presName="node" presStyleLbl="node1" presStyleIdx="4" presStyleCnt="15" custScaleY="142088">
        <dgm:presLayoutVars>
          <dgm:bulletEnabled val="1"/>
        </dgm:presLayoutVars>
      </dgm:prSet>
      <dgm:spPr/>
    </dgm:pt>
    <dgm:pt modelId="{EF2B40AF-9B59-4D6F-AE74-2958B6203716}" type="pres">
      <dgm:prSet presAssocID="{7D849FBB-2C8D-43DE-9409-FE12E7C4A53B}" presName="sibTransSpacerBeforeConnector" presStyleCnt="0"/>
      <dgm:spPr/>
    </dgm:pt>
    <dgm:pt modelId="{7ED5F1CA-9D9C-497B-B3AD-CD991CE1F83B}" type="pres">
      <dgm:prSet presAssocID="{7D849FBB-2C8D-43DE-9409-FE12E7C4A53B}" presName="sibTrans" presStyleLbl="node1" presStyleIdx="5" presStyleCnt="15"/>
      <dgm:spPr/>
    </dgm:pt>
    <dgm:pt modelId="{13998C0C-6DE9-4FA5-BDC1-6EBFA4662E96}" type="pres">
      <dgm:prSet presAssocID="{7D849FBB-2C8D-43DE-9409-FE12E7C4A53B}" presName="sibTransSpacerAfterConnector" presStyleCnt="0"/>
      <dgm:spPr/>
    </dgm:pt>
    <dgm:pt modelId="{6B528411-C4EF-4605-9B51-6A4C80B0351B}" type="pres">
      <dgm:prSet presAssocID="{880056B4-0ABF-47B5-9789-6F8ADDAF7598}" presName="node" presStyleLbl="node1" presStyleIdx="6" presStyleCnt="15" custScaleY="142088">
        <dgm:presLayoutVars>
          <dgm:bulletEnabled val="1"/>
        </dgm:presLayoutVars>
      </dgm:prSet>
      <dgm:spPr/>
    </dgm:pt>
    <dgm:pt modelId="{9591ABC3-5BA2-46F3-8C27-578B9E1093F0}" type="pres">
      <dgm:prSet presAssocID="{0A37409F-8104-4B82-92B2-911D6EF1924F}" presName="sibTransSpacerBeforeConnector" presStyleCnt="0"/>
      <dgm:spPr/>
    </dgm:pt>
    <dgm:pt modelId="{5C862D5D-E037-4580-8410-AAF756871AC5}" type="pres">
      <dgm:prSet presAssocID="{0A37409F-8104-4B82-92B2-911D6EF1924F}" presName="sibTrans" presStyleLbl="node1" presStyleIdx="7" presStyleCnt="15"/>
      <dgm:spPr/>
    </dgm:pt>
    <dgm:pt modelId="{AD8EB8DA-7F77-4423-B60F-713E0981ABC5}" type="pres">
      <dgm:prSet presAssocID="{0A37409F-8104-4B82-92B2-911D6EF1924F}" presName="sibTransSpacerAfterConnector" presStyleCnt="0"/>
      <dgm:spPr/>
    </dgm:pt>
    <dgm:pt modelId="{ECF7A7F0-2EF1-4475-AB8C-0CFB59AF38FF}" type="pres">
      <dgm:prSet presAssocID="{858AC71D-D879-4443-925A-AE13EFBB5673}" presName="node" presStyleLbl="node1" presStyleIdx="8" presStyleCnt="15" custScaleY="142088">
        <dgm:presLayoutVars>
          <dgm:bulletEnabled val="1"/>
        </dgm:presLayoutVars>
      </dgm:prSet>
      <dgm:spPr/>
    </dgm:pt>
    <dgm:pt modelId="{1742FBC6-B4E2-4D26-94F3-F5A5A663B9FC}" type="pres">
      <dgm:prSet presAssocID="{C41E8F09-24E1-4D4D-B5D5-2EEC6894C27A}" presName="sibTransSpacerBeforeConnector" presStyleCnt="0"/>
      <dgm:spPr/>
    </dgm:pt>
    <dgm:pt modelId="{AF9ABF3A-5850-43DF-BF78-336327DCD459}" type="pres">
      <dgm:prSet presAssocID="{C41E8F09-24E1-4D4D-B5D5-2EEC6894C27A}" presName="sibTrans" presStyleLbl="node1" presStyleIdx="9" presStyleCnt="15"/>
      <dgm:spPr/>
    </dgm:pt>
    <dgm:pt modelId="{196BCAB2-07DC-4F5C-8358-4A525157DF6A}" type="pres">
      <dgm:prSet presAssocID="{C41E8F09-24E1-4D4D-B5D5-2EEC6894C27A}" presName="sibTransSpacerAfterConnector" presStyleCnt="0"/>
      <dgm:spPr/>
    </dgm:pt>
    <dgm:pt modelId="{0B530473-2F6C-4028-AB7E-FADA8DE42A71}" type="pres">
      <dgm:prSet presAssocID="{EC61F7D7-F4BD-47F7-9910-C47260263D24}" presName="node" presStyleLbl="node1" presStyleIdx="10" presStyleCnt="15" custScaleY="142088">
        <dgm:presLayoutVars>
          <dgm:bulletEnabled val="1"/>
        </dgm:presLayoutVars>
      </dgm:prSet>
      <dgm:spPr/>
    </dgm:pt>
    <dgm:pt modelId="{E518C89D-7542-4B66-8C39-DE3A3B224374}" type="pres">
      <dgm:prSet presAssocID="{E06A871B-0527-46CA-849F-E586F321BCDA}" presName="sibTransSpacerBeforeConnector" presStyleCnt="0"/>
      <dgm:spPr/>
    </dgm:pt>
    <dgm:pt modelId="{2B0A62EE-3469-47CC-9BD4-F13ABCAA24D1}" type="pres">
      <dgm:prSet presAssocID="{E06A871B-0527-46CA-849F-E586F321BCDA}" presName="sibTrans" presStyleLbl="node1" presStyleIdx="11" presStyleCnt="15"/>
      <dgm:spPr/>
    </dgm:pt>
    <dgm:pt modelId="{1E44A30C-C946-4E0F-97F1-AF36BBC56B9D}" type="pres">
      <dgm:prSet presAssocID="{E06A871B-0527-46CA-849F-E586F321BCDA}" presName="sibTransSpacerAfterConnector" presStyleCnt="0"/>
      <dgm:spPr/>
    </dgm:pt>
    <dgm:pt modelId="{E41AC5E3-E755-43DB-9E10-8483EB814689}" type="pres">
      <dgm:prSet presAssocID="{4A0A3DB7-A7F6-4E5F-B18A-E2F25516753E}" presName="node" presStyleLbl="node1" presStyleIdx="12" presStyleCnt="15" custScaleY="142088">
        <dgm:presLayoutVars>
          <dgm:bulletEnabled val="1"/>
        </dgm:presLayoutVars>
      </dgm:prSet>
      <dgm:spPr/>
    </dgm:pt>
    <dgm:pt modelId="{0C511AB4-1E0E-40C2-8598-73D3ABD9705D}" type="pres">
      <dgm:prSet presAssocID="{617AE62E-1853-4654-8CFF-3A94CDB199AB}" presName="sibTransSpacerBeforeConnector" presStyleCnt="0"/>
      <dgm:spPr/>
    </dgm:pt>
    <dgm:pt modelId="{B1C60A2D-2547-4AFF-BD64-5EA284A1D5C8}" type="pres">
      <dgm:prSet presAssocID="{617AE62E-1853-4654-8CFF-3A94CDB199AB}" presName="sibTrans" presStyleLbl="node1" presStyleIdx="13" presStyleCnt="15"/>
      <dgm:spPr/>
    </dgm:pt>
    <dgm:pt modelId="{3F4536B1-8972-4715-8756-D3D4F721346E}" type="pres">
      <dgm:prSet presAssocID="{617AE62E-1853-4654-8CFF-3A94CDB199AB}" presName="sibTransSpacerAfterConnector" presStyleCnt="0"/>
      <dgm:spPr/>
    </dgm:pt>
    <dgm:pt modelId="{CC55CDCA-9950-4CA2-8631-DF674635574E}" type="pres">
      <dgm:prSet presAssocID="{AB8143A7-9538-4208-BF9B-AFF83119FAC5}" presName="node" presStyleLbl="node1" presStyleIdx="14" presStyleCnt="15" custScaleY="142088">
        <dgm:presLayoutVars>
          <dgm:bulletEnabled val="1"/>
        </dgm:presLayoutVars>
      </dgm:prSet>
      <dgm:spPr/>
    </dgm:pt>
  </dgm:ptLst>
  <dgm:cxnLst>
    <dgm:cxn modelId="{6EE8E106-A41B-4E5A-9C7B-C2106651FA72}" type="presOf" srcId="{7D849FBB-2C8D-43DE-9409-FE12E7C4A53B}" destId="{7ED5F1CA-9D9C-497B-B3AD-CD991CE1F83B}" srcOrd="0" destOrd="0" presId="urn:microsoft.com/office/officeart/2016/7/layout/BasicProcessNew"/>
    <dgm:cxn modelId="{4BCA932C-B30D-4696-B250-E6A2F64D1BB0}" srcId="{FAB3A4C3-28DA-4B2E-8642-5E33DBEB8D79}" destId="{858AC71D-D879-4443-925A-AE13EFBB5673}" srcOrd="4" destOrd="0" parTransId="{2DF1452C-498C-4C8B-81B8-CB7BE2045F33}" sibTransId="{C41E8F09-24E1-4D4D-B5D5-2EEC6894C27A}"/>
    <dgm:cxn modelId="{42B36A60-E846-4E82-96DA-C66397AA91D5}" type="presOf" srcId="{A7E6B9A3-D27A-4894-AF2E-891A2EAEFA04}" destId="{3C59E819-98B5-406E-AD4D-8674CF755122}" srcOrd="0" destOrd="0" presId="urn:microsoft.com/office/officeart/2016/7/layout/BasicProcessNew"/>
    <dgm:cxn modelId="{076F4145-77AB-4F8A-ABA9-AA3D770D476F}" type="presOf" srcId="{617AE62E-1853-4654-8CFF-3A94CDB199AB}" destId="{B1C60A2D-2547-4AFF-BD64-5EA284A1D5C8}" srcOrd="0" destOrd="0" presId="urn:microsoft.com/office/officeart/2016/7/layout/BasicProcessNew"/>
    <dgm:cxn modelId="{32833A4A-6E1B-498B-BAE0-6E6016BF3C3C}" type="presOf" srcId="{D67D1F0E-DB4E-43DF-8774-7D9BE0871EAD}" destId="{495FB5B8-1A97-407F-8063-F940826A7C0C}" srcOrd="0" destOrd="0" presId="urn:microsoft.com/office/officeart/2016/7/layout/BasicProcessNew"/>
    <dgm:cxn modelId="{F2B17E6C-014B-49F0-81F2-76B0F46C5FF9}" type="presOf" srcId="{AB8143A7-9538-4208-BF9B-AFF83119FAC5}" destId="{CC55CDCA-9950-4CA2-8631-DF674635574E}" srcOrd="0" destOrd="0" presId="urn:microsoft.com/office/officeart/2016/7/layout/BasicProcessNew"/>
    <dgm:cxn modelId="{B67BA172-3D0C-4A98-8798-327EBFF9DEB8}" type="presOf" srcId="{C98A84D4-CD8A-4AE2-B90A-B1FCD4706D51}" destId="{CBFE7FEB-8CFC-4813-8FAA-C69E1D969EA3}" srcOrd="0" destOrd="0" presId="urn:microsoft.com/office/officeart/2016/7/layout/BasicProcessNew"/>
    <dgm:cxn modelId="{153DC756-F0ED-417D-8918-B303193731DC}" type="presOf" srcId="{11330381-BB51-4CC4-AE92-F18E5A0AB548}" destId="{B802A025-CEF9-4B1B-A939-97BFE288DB2B}" srcOrd="0" destOrd="0" presId="urn:microsoft.com/office/officeart/2016/7/layout/BasicProcessNew"/>
    <dgm:cxn modelId="{18984E77-D6D0-419B-B43C-15217E9C7F6E}" srcId="{FAB3A4C3-28DA-4B2E-8642-5E33DBEB8D79}" destId="{A7E6B9A3-D27A-4894-AF2E-891A2EAEFA04}" srcOrd="1" destOrd="0" parTransId="{F9F322AC-04FB-42B8-A28E-1C14BD569AF7}" sibTransId="{D67D1F0E-DB4E-43DF-8774-7D9BE0871EAD}"/>
    <dgm:cxn modelId="{887F1B8B-E54C-425D-B590-6D2B9FCA122C}" type="presOf" srcId="{C41E8F09-24E1-4D4D-B5D5-2EEC6894C27A}" destId="{AF9ABF3A-5850-43DF-BF78-336327DCD459}" srcOrd="0" destOrd="0" presId="urn:microsoft.com/office/officeart/2016/7/layout/BasicProcessNew"/>
    <dgm:cxn modelId="{934EF894-BA98-4116-B3E9-095967898C2C}" type="presOf" srcId="{4A0A3DB7-A7F6-4E5F-B18A-E2F25516753E}" destId="{E41AC5E3-E755-43DB-9E10-8483EB814689}" srcOrd="0" destOrd="0" presId="urn:microsoft.com/office/officeart/2016/7/layout/BasicProcessNew"/>
    <dgm:cxn modelId="{330C3AA8-E5BB-4CE4-B621-B06B258FD7DB}" type="presOf" srcId="{E06A871B-0527-46CA-849F-E586F321BCDA}" destId="{2B0A62EE-3469-47CC-9BD4-F13ABCAA24D1}" srcOrd="0" destOrd="0" presId="urn:microsoft.com/office/officeart/2016/7/layout/BasicProcessNew"/>
    <dgm:cxn modelId="{F35CCBA8-D7E5-4419-A888-45152369FEB3}" srcId="{FAB3A4C3-28DA-4B2E-8642-5E33DBEB8D79}" destId="{880056B4-0ABF-47B5-9789-6F8ADDAF7598}" srcOrd="3" destOrd="0" parTransId="{3297782C-B6B9-4950-8346-73E2BC759A50}" sibTransId="{0A37409F-8104-4B82-92B2-911D6EF1924F}"/>
    <dgm:cxn modelId="{85A7C6AC-538C-4F72-970C-FAAC85E11C6C}" srcId="{FAB3A4C3-28DA-4B2E-8642-5E33DBEB8D79}" destId="{11330381-BB51-4CC4-AE92-F18E5A0AB548}" srcOrd="0" destOrd="0" parTransId="{D914A5C4-43A5-4226-8265-5235A277D05A}" sibTransId="{C98A84D4-CD8A-4AE2-B90A-B1FCD4706D51}"/>
    <dgm:cxn modelId="{C8E136BB-A9B4-4AD5-8AFD-BEB29B16F802}" srcId="{FAB3A4C3-28DA-4B2E-8642-5E33DBEB8D79}" destId="{AB8143A7-9538-4208-BF9B-AFF83119FAC5}" srcOrd="7" destOrd="0" parTransId="{F9809784-4812-4E88-B745-A143707F7F78}" sibTransId="{C8B3873A-6437-4480-885E-C9D6F74BE96D}"/>
    <dgm:cxn modelId="{D473F6BE-8243-491E-A810-A82C7DB80CE1}" srcId="{FAB3A4C3-28DA-4B2E-8642-5E33DBEB8D79}" destId="{EC61F7D7-F4BD-47F7-9910-C47260263D24}" srcOrd="5" destOrd="0" parTransId="{A8BC48A8-0CCB-4544-B212-D2648E8FAABC}" sibTransId="{E06A871B-0527-46CA-849F-E586F321BCDA}"/>
    <dgm:cxn modelId="{410D27C2-6C26-4830-8295-31D71F0CCC6E}" type="presOf" srcId="{11A101D8-B134-48DF-AF82-A0787AA5700D}" destId="{C445892D-786F-4ACE-85D4-A09505179CCC}" srcOrd="0" destOrd="0" presId="urn:microsoft.com/office/officeart/2016/7/layout/BasicProcessNew"/>
    <dgm:cxn modelId="{B7CC5FDE-DED9-4977-83D5-98AB0A71B115}" type="presOf" srcId="{0A37409F-8104-4B82-92B2-911D6EF1924F}" destId="{5C862D5D-E037-4580-8410-AAF756871AC5}" srcOrd="0" destOrd="0" presId="urn:microsoft.com/office/officeart/2016/7/layout/BasicProcessNew"/>
    <dgm:cxn modelId="{53B76CE6-0978-4DAC-83A6-DB32FDAB0204}" type="presOf" srcId="{858AC71D-D879-4443-925A-AE13EFBB5673}" destId="{ECF7A7F0-2EF1-4475-AB8C-0CFB59AF38FF}" srcOrd="0" destOrd="0" presId="urn:microsoft.com/office/officeart/2016/7/layout/BasicProcessNew"/>
    <dgm:cxn modelId="{53CFD4E8-EBF3-4CE4-97B1-895043E2BF74}" srcId="{FAB3A4C3-28DA-4B2E-8642-5E33DBEB8D79}" destId="{11A101D8-B134-48DF-AF82-A0787AA5700D}" srcOrd="2" destOrd="0" parTransId="{3A761E73-5317-4C81-8DBA-AD43F00F40BF}" sibTransId="{7D849FBB-2C8D-43DE-9409-FE12E7C4A53B}"/>
    <dgm:cxn modelId="{C5E893F0-8190-45C9-8F25-AAB8FACEDD7B}" type="presOf" srcId="{EC61F7D7-F4BD-47F7-9910-C47260263D24}" destId="{0B530473-2F6C-4028-AB7E-FADA8DE42A71}" srcOrd="0" destOrd="0" presId="urn:microsoft.com/office/officeart/2016/7/layout/BasicProcessNew"/>
    <dgm:cxn modelId="{C5CCDAF1-98BA-450A-B5B2-45B91D63099B}" type="presOf" srcId="{880056B4-0ABF-47B5-9789-6F8ADDAF7598}" destId="{6B528411-C4EF-4605-9B51-6A4C80B0351B}" srcOrd="0" destOrd="0" presId="urn:microsoft.com/office/officeart/2016/7/layout/BasicProcessNew"/>
    <dgm:cxn modelId="{6FFFA3F4-892E-44FB-A461-E5C0C18FA97F}" type="presOf" srcId="{FAB3A4C3-28DA-4B2E-8642-5E33DBEB8D79}" destId="{589BB78D-382B-45B7-8FB1-0E4EED82900C}" srcOrd="0" destOrd="0" presId="urn:microsoft.com/office/officeart/2016/7/layout/BasicProcessNew"/>
    <dgm:cxn modelId="{C64A6EFF-F33B-4FDC-B15F-1E96F8848B76}" srcId="{FAB3A4C3-28DA-4B2E-8642-5E33DBEB8D79}" destId="{4A0A3DB7-A7F6-4E5F-B18A-E2F25516753E}" srcOrd="6" destOrd="0" parTransId="{D09AD7E2-9048-4A07-9CFA-3EDC0A66004E}" sibTransId="{617AE62E-1853-4654-8CFF-3A94CDB199AB}"/>
    <dgm:cxn modelId="{7415FC79-8760-4E84-9EF1-0D1887D40C44}" type="presParOf" srcId="{589BB78D-382B-45B7-8FB1-0E4EED82900C}" destId="{B802A025-CEF9-4B1B-A939-97BFE288DB2B}" srcOrd="0" destOrd="0" presId="urn:microsoft.com/office/officeart/2016/7/layout/BasicProcessNew"/>
    <dgm:cxn modelId="{AEF88647-E86E-4B4A-93BA-4FEDB7038185}" type="presParOf" srcId="{589BB78D-382B-45B7-8FB1-0E4EED82900C}" destId="{6B9771AF-433B-467A-9FF1-A091E9B38F13}" srcOrd="1" destOrd="0" presId="urn:microsoft.com/office/officeart/2016/7/layout/BasicProcessNew"/>
    <dgm:cxn modelId="{419E6287-F437-4A9F-84C2-E2979927279F}" type="presParOf" srcId="{589BB78D-382B-45B7-8FB1-0E4EED82900C}" destId="{CBFE7FEB-8CFC-4813-8FAA-C69E1D969EA3}" srcOrd="2" destOrd="0" presId="urn:microsoft.com/office/officeart/2016/7/layout/BasicProcessNew"/>
    <dgm:cxn modelId="{EF40A8F0-FC52-402D-907A-5760C62A8AC4}" type="presParOf" srcId="{589BB78D-382B-45B7-8FB1-0E4EED82900C}" destId="{33F4661C-1ED3-453A-B0C8-AAB5AA91E4C6}" srcOrd="3" destOrd="0" presId="urn:microsoft.com/office/officeart/2016/7/layout/BasicProcessNew"/>
    <dgm:cxn modelId="{0C0A95D1-92CA-4070-89B3-C35FACF1B4E1}" type="presParOf" srcId="{589BB78D-382B-45B7-8FB1-0E4EED82900C}" destId="{3C59E819-98B5-406E-AD4D-8674CF755122}" srcOrd="4" destOrd="0" presId="urn:microsoft.com/office/officeart/2016/7/layout/BasicProcessNew"/>
    <dgm:cxn modelId="{11446754-FC02-4031-BAAA-5BFE618F1FE1}" type="presParOf" srcId="{589BB78D-382B-45B7-8FB1-0E4EED82900C}" destId="{104FEC3E-C6B7-4431-989A-EAD819DC9E46}" srcOrd="5" destOrd="0" presId="urn:microsoft.com/office/officeart/2016/7/layout/BasicProcessNew"/>
    <dgm:cxn modelId="{B0F1C2D6-4180-440A-BA9E-B973DA43B070}" type="presParOf" srcId="{589BB78D-382B-45B7-8FB1-0E4EED82900C}" destId="{495FB5B8-1A97-407F-8063-F940826A7C0C}" srcOrd="6" destOrd="0" presId="urn:microsoft.com/office/officeart/2016/7/layout/BasicProcessNew"/>
    <dgm:cxn modelId="{1C6DEB55-D0E0-46C7-A4A5-4958A52BF145}" type="presParOf" srcId="{589BB78D-382B-45B7-8FB1-0E4EED82900C}" destId="{33390ECE-947E-4FBE-9971-71C604EF1C69}" srcOrd="7" destOrd="0" presId="urn:microsoft.com/office/officeart/2016/7/layout/BasicProcessNew"/>
    <dgm:cxn modelId="{A7F4BA15-9846-4267-925F-1E7BDA7ED378}" type="presParOf" srcId="{589BB78D-382B-45B7-8FB1-0E4EED82900C}" destId="{C445892D-786F-4ACE-85D4-A09505179CCC}" srcOrd="8" destOrd="0" presId="urn:microsoft.com/office/officeart/2016/7/layout/BasicProcessNew"/>
    <dgm:cxn modelId="{93A7A9D2-C548-48AE-8239-0DF02C42D78B}" type="presParOf" srcId="{589BB78D-382B-45B7-8FB1-0E4EED82900C}" destId="{EF2B40AF-9B59-4D6F-AE74-2958B6203716}" srcOrd="9" destOrd="0" presId="urn:microsoft.com/office/officeart/2016/7/layout/BasicProcessNew"/>
    <dgm:cxn modelId="{81B0B3D9-C014-4486-9F79-EBD2792C1995}" type="presParOf" srcId="{589BB78D-382B-45B7-8FB1-0E4EED82900C}" destId="{7ED5F1CA-9D9C-497B-B3AD-CD991CE1F83B}" srcOrd="10" destOrd="0" presId="urn:microsoft.com/office/officeart/2016/7/layout/BasicProcessNew"/>
    <dgm:cxn modelId="{74A7D876-E963-472C-BF5E-48330758756A}" type="presParOf" srcId="{589BB78D-382B-45B7-8FB1-0E4EED82900C}" destId="{13998C0C-6DE9-4FA5-BDC1-6EBFA4662E96}" srcOrd="11" destOrd="0" presId="urn:microsoft.com/office/officeart/2016/7/layout/BasicProcessNew"/>
    <dgm:cxn modelId="{AFFC11C3-8F21-45A7-8D69-08481C813474}" type="presParOf" srcId="{589BB78D-382B-45B7-8FB1-0E4EED82900C}" destId="{6B528411-C4EF-4605-9B51-6A4C80B0351B}" srcOrd="12" destOrd="0" presId="urn:microsoft.com/office/officeart/2016/7/layout/BasicProcessNew"/>
    <dgm:cxn modelId="{F5B70279-A285-4468-8771-58A702789D38}" type="presParOf" srcId="{589BB78D-382B-45B7-8FB1-0E4EED82900C}" destId="{9591ABC3-5BA2-46F3-8C27-578B9E1093F0}" srcOrd="13" destOrd="0" presId="urn:microsoft.com/office/officeart/2016/7/layout/BasicProcessNew"/>
    <dgm:cxn modelId="{B5C4004D-570E-4F75-A70C-498029E802C0}" type="presParOf" srcId="{589BB78D-382B-45B7-8FB1-0E4EED82900C}" destId="{5C862D5D-E037-4580-8410-AAF756871AC5}" srcOrd="14" destOrd="0" presId="urn:microsoft.com/office/officeart/2016/7/layout/BasicProcessNew"/>
    <dgm:cxn modelId="{E091EDA2-ED52-48F6-AE31-DA53AC7CECAC}" type="presParOf" srcId="{589BB78D-382B-45B7-8FB1-0E4EED82900C}" destId="{AD8EB8DA-7F77-4423-B60F-713E0981ABC5}" srcOrd="15" destOrd="0" presId="urn:microsoft.com/office/officeart/2016/7/layout/BasicProcessNew"/>
    <dgm:cxn modelId="{FC4E88F3-84F8-4CB9-A10E-5A2C66C3AEA1}" type="presParOf" srcId="{589BB78D-382B-45B7-8FB1-0E4EED82900C}" destId="{ECF7A7F0-2EF1-4475-AB8C-0CFB59AF38FF}" srcOrd="16" destOrd="0" presId="urn:microsoft.com/office/officeart/2016/7/layout/BasicProcessNew"/>
    <dgm:cxn modelId="{6EA2442A-DB55-4BFD-B9A6-F10DA54E2F98}" type="presParOf" srcId="{589BB78D-382B-45B7-8FB1-0E4EED82900C}" destId="{1742FBC6-B4E2-4D26-94F3-F5A5A663B9FC}" srcOrd="17" destOrd="0" presId="urn:microsoft.com/office/officeart/2016/7/layout/BasicProcessNew"/>
    <dgm:cxn modelId="{DDB9DE68-9F8B-4D50-94AB-1B57476E0254}" type="presParOf" srcId="{589BB78D-382B-45B7-8FB1-0E4EED82900C}" destId="{AF9ABF3A-5850-43DF-BF78-336327DCD459}" srcOrd="18" destOrd="0" presId="urn:microsoft.com/office/officeart/2016/7/layout/BasicProcessNew"/>
    <dgm:cxn modelId="{D22E4830-EED1-4B8B-886C-CE7648159A1B}" type="presParOf" srcId="{589BB78D-382B-45B7-8FB1-0E4EED82900C}" destId="{196BCAB2-07DC-4F5C-8358-4A525157DF6A}" srcOrd="19" destOrd="0" presId="urn:microsoft.com/office/officeart/2016/7/layout/BasicProcessNew"/>
    <dgm:cxn modelId="{2FEC28C5-1370-426B-9FC5-5270949A67AA}" type="presParOf" srcId="{589BB78D-382B-45B7-8FB1-0E4EED82900C}" destId="{0B530473-2F6C-4028-AB7E-FADA8DE42A71}" srcOrd="20" destOrd="0" presId="urn:microsoft.com/office/officeart/2016/7/layout/BasicProcessNew"/>
    <dgm:cxn modelId="{25A7F252-E93E-4BA9-8660-EA9906857D9F}" type="presParOf" srcId="{589BB78D-382B-45B7-8FB1-0E4EED82900C}" destId="{E518C89D-7542-4B66-8C39-DE3A3B224374}" srcOrd="21" destOrd="0" presId="urn:microsoft.com/office/officeart/2016/7/layout/BasicProcessNew"/>
    <dgm:cxn modelId="{BF5A146F-ED2D-4F00-A7D9-F426E3B4C7DE}" type="presParOf" srcId="{589BB78D-382B-45B7-8FB1-0E4EED82900C}" destId="{2B0A62EE-3469-47CC-9BD4-F13ABCAA24D1}" srcOrd="22" destOrd="0" presId="urn:microsoft.com/office/officeart/2016/7/layout/BasicProcessNew"/>
    <dgm:cxn modelId="{F310A0C8-367C-4B2B-9166-3B5391C2F73F}" type="presParOf" srcId="{589BB78D-382B-45B7-8FB1-0E4EED82900C}" destId="{1E44A30C-C946-4E0F-97F1-AF36BBC56B9D}" srcOrd="23" destOrd="0" presId="urn:microsoft.com/office/officeart/2016/7/layout/BasicProcessNew"/>
    <dgm:cxn modelId="{AF04E044-6EF1-4DCC-97B6-BFBAEB63594B}" type="presParOf" srcId="{589BB78D-382B-45B7-8FB1-0E4EED82900C}" destId="{E41AC5E3-E755-43DB-9E10-8483EB814689}" srcOrd="24" destOrd="0" presId="urn:microsoft.com/office/officeart/2016/7/layout/BasicProcessNew"/>
    <dgm:cxn modelId="{DC0D85FD-EDDF-4750-9D1D-080BADF25BA3}" type="presParOf" srcId="{589BB78D-382B-45B7-8FB1-0E4EED82900C}" destId="{0C511AB4-1E0E-40C2-8598-73D3ABD9705D}" srcOrd="25" destOrd="0" presId="urn:microsoft.com/office/officeart/2016/7/layout/BasicProcessNew"/>
    <dgm:cxn modelId="{B532ACA7-40A0-41F1-9EF6-74A1A63D4BE5}" type="presParOf" srcId="{589BB78D-382B-45B7-8FB1-0E4EED82900C}" destId="{B1C60A2D-2547-4AFF-BD64-5EA284A1D5C8}" srcOrd="26" destOrd="0" presId="urn:microsoft.com/office/officeart/2016/7/layout/BasicProcessNew"/>
    <dgm:cxn modelId="{0DB7088B-3E72-42DD-B6E6-D2B70FE0437C}" type="presParOf" srcId="{589BB78D-382B-45B7-8FB1-0E4EED82900C}" destId="{3F4536B1-8972-4715-8756-D3D4F721346E}" srcOrd="27" destOrd="0" presId="urn:microsoft.com/office/officeart/2016/7/layout/BasicProcessNew"/>
    <dgm:cxn modelId="{DB9FC9DB-18AA-4A1D-A821-147F5D170588}" type="presParOf" srcId="{589BB78D-382B-45B7-8FB1-0E4EED82900C}" destId="{CC55CDCA-9950-4CA2-8631-DF674635574E}" srcOrd="28" destOrd="0" presId="urn:microsoft.com/office/officeart/2016/7/layout/Basic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FBC035-B738-4809-8BEA-EF1883E855EF}">
      <dsp:nvSpPr>
        <dsp:cNvPr id="0" name=""/>
        <dsp:cNvSpPr/>
      </dsp:nvSpPr>
      <dsp:spPr>
        <a:xfrm>
          <a:off x="0" y="212124"/>
          <a:ext cx="6177516" cy="141654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a:t>PREVIOUS GUIDANCE</a:t>
          </a:r>
        </a:p>
      </dsp:txBody>
      <dsp:txXfrm>
        <a:off x="69150" y="281274"/>
        <a:ext cx="6039216" cy="1278240"/>
      </dsp:txXfrm>
    </dsp:sp>
    <dsp:sp modelId="{E7062447-15C7-41D0-8181-59AA588D63C7}">
      <dsp:nvSpPr>
        <dsp:cNvPr id="0" name=""/>
        <dsp:cNvSpPr/>
      </dsp:nvSpPr>
      <dsp:spPr>
        <a:xfrm>
          <a:off x="0" y="1726585"/>
          <a:ext cx="6177516" cy="1416540"/>
        </a:xfrm>
        <a:prstGeom prst="roundRect">
          <a:avLst/>
        </a:prstGeom>
        <a:solidFill>
          <a:schemeClr val="accent5">
            <a:hueOff val="743054"/>
            <a:satOff val="80"/>
            <a:lumOff val="-70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GB" sz="3400" kern="1200"/>
            <a:t>NEW GUIDANCE FROM CDC (USPH) AND SHIPSAN (EU)</a:t>
          </a:r>
          <a:endParaRPr lang="en-US" sz="3400" kern="1200"/>
        </a:p>
      </dsp:txBody>
      <dsp:txXfrm>
        <a:off x="69150" y="1795735"/>
        <a:ext cx="6039216" cy="1278240"/>
      </dsp:txXfrm>
    </dsp:sp>
    <dsp:sp modelId="{98A3A21C-9A12-441B-B718-B936712665FF}">
      <dsp:nvSpPr>
        <dsp:cNvPr id="0" name=""/>
        <dsp:cNvSpPr/>
      </dsp:nvSpPr>
      <dsp:spPr>
        <a:xfrm>
          <a:off x="0" y="3241045"/>
          <a:ext cx="6177516" cy="1416540"/>
        </a:xfrm>
        <a:prstGeom prst="roundRect">
          <a:avLst/>
        </a:prstGeom>
        <a:solidFill>
          <a:schemeClr val="accent5">
            <a:hueOff val="1486108"/>
            <a:satOff val="160"/>
            <a:lumOff val="-141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GB" sz="3400" kern="1200"/>
            <a:t>THE FUTURE</a:t>
          </a:r>
          <a:endParaRPr lang="en-US" sz="3400" kern="1200"/>
        </a:p>
      </dsp:txBody>
      <dsp:txXfrm>
        <a:off x="69150" y="3310195"/>
        <a:ext cx="6039216" cy="12782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6110E0-6B5F-4A56-BB9D-FDDFEB1CC64B}">
      <dsp:nvSpPr>
        <dsp:cNvPr id="0" name=""/>
        <dsp:cNvSpPr/>
      </dsp:nvSpPr>
      <dsp:spPr>
        <a:xfrm>
          <a:off x="0" y="9380"/>
          <a:ext cx="7240146" cy="140787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F1C62FD-36FD-4F15-A226-14773C677601}">
      <dsp:nvSpPr>
        <dsp:cNvPr id="0" name=""/>
        <dsp:cNvSpPr/>
      </dsp:nvSpPr>
      <dsp:spPr>
        <a:xfrm>
          <a:off x="440766" y="312620"/>
          <a:ext cx="802177" cy="80139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E39920B-42E7-4561-A038-518A860F5635}">
      <dsp:nvSpPr>
        <dsp:cNvPr id="0" name=""/>
        <dsp:cNvSpPr/>
      </dsp:nvSpPr>
      <dsp:spPr>
        <a:xfrm>
          <a:off x="1351736" y="260470"/>
          <a:ext cx="5352642" cy="851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580" tIns="98580" rIns="98580" bIns="98580" numCol="1" spcCol="1270" anchor="ctr" anchorCtr="0">
          <a:noAutofit/>
        </a:bodyPr>
        <a:lstStyle/>
        <a:p>
          <a:pPr marL="0" lvl="0" indent="0" algn="l" defTabSz="622300">
            <a:lnSpc>
              <a:spcPct val="100000"/>
            </a:lnSpc>
            <a:spcBef>
              <a:spcPct val="0"/>
            </a:spcBef>
            <a:spcAft>
              <a:spcPct val="35000"/>
            </a:spcAft>
            <a:buNone/>
          </a:pPr>
          <a:r>
            <a:rPr lang="en-US" sz="1400" i="1" kern="1200" dirty="0"/>
            <a:t>14.—(1) Where a ship is due to arrive in a district and the master of that ship has a report to make in accordance with regulation 13(1)(a), (b) or (c), the master shall, when the ship comes within the district, show or give between sunrise and sunset the appropriate day signal set out in Part VIII of the International Code of Signals as reproduced in Schedule 1, and between sunset and sunrise the night signal set out in that Schedule.</a:t>
          </a:r>
          <a:endParaRPr lang="en-US" sz="1400" kern="1200" dirty="0"/>
        </a:p>
      </dsp:txBody>
      <dsp:txXfrm>
        <a:off x="1351736" y="260470"/>
        <a:ext cx="5352642" cy="851727"/>
      </dsp:txXfrm>
    </dsp:sp>
    <dsp:sp modelId="{849B6A4B-A82C-4147-9A75-2C7849B31F32}">
      <dsp:nvSpPr>
        <dsp:cNvPr id="0" name=""/>
        <dsp:cNvSpPr/>
      </dsp:nvSpPr>
      <dsp:spPr>
        <a:xfrm>
          <a:off x="0" y="2138336"/>
          <a:ext cx="7240146" cy="145707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7244E80-CFD6-484F-B741-27D72BEBF21E}">
      <dsp:nvSpPr>
        <dsp:cNvPr id="0" name=""/>
        <dsp:cNvSpPr/>
      </dsp:nvSpPr>
      <dsp:spPr>
        <a:xfrm>
          <a:off x="440766" y="2466179"/>
          <a:ext cx="802177" cy="80139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F6C0CFC-921B-45E9-B54F-B1FF93E0C0B9}">
      <dsp:nvSpPr>
        <dsp:cNvPr id="0" name=""/>
        <dsp:cNvSpPr/>
      </dsp:nvSpPr>
      <dsp:spPr>
        <a:xfrm>
          <a:off x="1440384" y="2412686"/>
          <a:ext cx="5223823" cy="10186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808" tIns="107808" rIns="107808" bIns="107808" numCol="1" spcCol="1270" anchor="ctr" anchorCtr="0">
          <a:noAutofit/>
        </a:bodyPr>
        <a:lstStyle/>
        <a:p>
          <a:pPr marL="0" lvl="0" indent="0" algn="l" defTabSz="622300">
            <a:lnSpc>
              <a:spcPct val="100000"/>
            </a:lnSpc>
            <a:spcBef>
              <a:spcPct val="0"/>
            </a:spcBef>
            <a:spcAft>
              <a:spcPct val="35000"/>
            </a:spcAft>
            <a:buNone/>
          </a:pPr>
          <a:r>
            <a:rPr lang="en-US" sz="1400" i="1" kern="1200" dirty="0"/>
            <a:t>(2) The signal required by the foregoing paragraph of this regulation shall continue to be shown or given until the ship is granted free pratique by an authorised officer.</a:t>
          </a:r>
          <a:endParaRPr lang="en-US" sz="1400" kern="1200" dirty="0"/>
        </a:p>
      </dsp:txBody>
      <dsp:txXfrm>
        <a:off x="1440384" y="2412686"/>
        <a:ext cx="5223823" cy="1018657"/>
      </dsp:txXfrm>
    </dsp:sp>
    <dsp:sp modelId="{3533D084-E0A1-4D2B-8791-C1CA84DAEC19}">
      <dsp:nvSpPr>
        <dsp:cNvPr id="0" name=""/>
        <dsp:cNvSpPr/>
      </dsp:nvSpPr>
      <dsp:spPr>
        <a:xfrm>
          <a:off x="0" y="4291894"/>
          <a:ext cx="7240146" cy="112368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77FD38A-DCD4-4723-9E7D-E0AEFBE321C8}">
      <dsp:nvSpPr>
        <dsp:cNvPr id="0" name=""/>
        <dsp:cNvSpPr/>
      </dsp:nvSpPr>
      <dsp:spPr>
        <a:xfrm>
          <a:off x="440766" y="4453040"/>
          <a:ext cx="802177" cy="80139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2B4EA56-53FF-472A-A12E-53FA7F2DCE28}">
      <dsp:nvSpPr>
        <dsp:cNvPr id="0" name=""/>
        <dsp:cNvSpPr/>
      </dsp:nvSpPr>
      <dsp:spPr>
        <a:xfrm>
          <a:off x="1501921" y="4352628"/>
          <a:ext cx="5223823" cy="10186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808" tIns="107808" rIns="107808" bIns="107808" numCol="1" spcCol="1270" anchor="ctr" anchorCtr="0">
          <a:noAutofit/>
        </a:bodyPr>
        <a:lstStyle/>
        <a:p>
          <a:pPr marL="0" lvl="0" indent="0" algn="l" defTabSz="622300">
            <a:lnSpc>
              <a:spcPct val="100000"/>
            </a:lnSpc>
            <a:spcBef>
              <a:spcPct val="0"/>
            </a:spcBef>
            <a:spcAft>
              <a:spcPct val="35000"/>
            </a:spcAft>
            <a:buNone/>
          </a:pPr>
          <a:r>
            <a:rPr lang="en-GB" sz="1400" kern="1200" dirty="0"/>
            <a:t>The question you may want to ask is if a sea-going vessel hoisted their Quebec flag in their ‘rigging’ and knowingly had a communicable disease onboard would they be in breach of the Public Health (Ships) Regulations?</a:t>
          </a:r>
          <a:endParaRPr lang="en-US" sz="1400" kern="1200" dirty="0"/>
        </a:p>
      </dsp:txBody>
      <dsp:txXfrm>
        <a:off x="1501921" y="4352628"/>
        <a:ext cx="5223823" cy="101865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E50708-BA1C-4D76-8A8E-AB77E5612EA6}">
      <dsp:nvSpPr>
        <dsp:cNvPr id="0" name=""/>
        <dsp:cNvSpPr/>
      </dsp:nvSpPr>
      <dsp:spPr>
        <a:xfrm>
          <a:off x="0" y="84812"/>
          <a:ext cx="3688474" cy="221308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SHIP’S SEND A DECLARATION OF HEALTH TO THE PORT USUALLY 24 – 48 HOURS IN ADVANCE OF ARRIVAL. (A WORKING COPY IS AVAILABLE ON MY WEBSITE.)</a:t>
          </a:r>
        </a:p>
      </dsp:txBody>
      <dsp:txXfrm>
        <a:off x="0" y="84812"/>
        <a:ext cx="3688474" cy="2213084"/>
      </dsp:txXfrm>
    </dsp:sp>
    <dsp:sp modelId="{1773B966-86AB-44DB-8845-B89039CC2914}">
      <dsp:nvSpPr>
        <dsp:cNvPr id="0" name=""/>
        <dsp:cNvSpPr/>
      </dsp:nvSpPr>
      <dsp:spPr>
        <a:xfrm>
          <a:off x="4057321" y="84812"/>
          <a:ext cx="3688474" cy="2213084"/>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THIS NOTIFIES THE PORT THAT THE SHIP IS CLEAN AND FREE TO ENTER THE PORT DEVOID OF ANY COMMUNICABLE DISEASE.</a:t>
          </a:r>
        </a:p>
      </dsp:txBody>
      <dsp:txXfrm>
        <a:off x="4057321" y="84812"/>
        <a:ext cx="3688474" cy="2213084"/>
      </dsp:txXfrm>
    </dsp:sp>
    <dsp:sp modelId="{1869E426-7B9C-43BA-A943-BEE69D1FFD81}">
      <dsp:nvSpPr>
        <dsp:cNvPr id="0" name=""/>
        <dsp:cNvSpPr/>
      </dsp:nvSpPr>
      <dsp:spPr>
        <a:xfrm>
          <a:off x="8114642" y="84812"/>
          <a:ext cx="3688474" cy="2213084"/>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THE SHIP’S MASTER OR HIS REPRESENATIVE WILL SEND THE HEALTH DECLARATION VIA THE AGENT TO THE PORT AUTHORITY.</a:t>
          </a:r>
        </a:p>
      </dsp:txBody>
      <dsp:txXfrm>
        <a:off x="8114642" y="84812"/>
        <a:ext cx="3688474" cy="2213084"/>
      </dsp:txXfrm>
    </dsp:sp>
    <dsp:sp modelId="{8E43AD1C-C8AA-4D2E-8EC6-813C14AC4F30}">
      <dsp:nvSpPr>
        <dsp:cNvPr id="0" name=""/>
        <dsp:cNvSpPr/>
      </dsp:nvSpPr>
      <dsp:spPr>
        <a:xfrm>
          <a:off x="2028660" y="2666744"/>
          <a:ext cx="3688474" cy="2213084"/>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THE DECLARATION OF HEALTH IS COMPULSORY UNDER THE PUBLIC HEALTH (SHIPS) REGULATIONS 13, 14 AND 15.</a:t>
          </a:r>
        </a:p>
      </dsp:txBody>
      <dsp:txXfrm>
        <a:off x="2028660" y="2666744"/>
        <a:ext cx="3688474" cy="2213084"/>
      </dsp:txXfrm>
    </dsp:sp>
    <dsp:sp modelId="{3112349F-0F10-407D-BE09-F30566433D2C}">
      <dsp:nvSpPr>
        <dsp:cNvPr id="0" name=""/>
        <dsp:cNvSpPr/>
      </dsp:nvSpPr>
      <dsp:spPr>
        <a:xfrm>
          <a:off x="6085982" y="2666744"/>
          <a:ext cx="3688474" cy="2213084"/>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IT WILL CONTAIN STATEMENTS AND ANSWERS REGARDING THE SHIP’S STATE OF HEALTH, WHICH ARE REQUIRED BY THE PUBLIC HEALTH (SHIPS) REGULATIONS 1979 AND 2007.</a:t>
          </a:r>
        </a:p>
      </dsp:txBody>
      <dsp:txXfrm>
        <a:off x="6085982" y="2666744"/>
        <a:ext cx="3688474" cy="221308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21DB9E-F815-4CF1-AED1-F52EBD80CBC0}">
      <dsp:nvSpPr>
        <dsp:cNvPr id="0" name=""/>
        <dsp:cNvSpPr/>
      </dsp:nvSpPr>
      <dsp:spPr>
        <a:xfrm>
          <a:off x="1346" y="344205"/>
          <a:ext cx="4727286" cy="300182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D69117D-65E5-45EB-8AB7-9FB8DF706EBE}">
      <dsp:nvSpPr>
        <dsp:cNvPr id="0" name=""/>
        <dsp:cNvSpPr/>
      </dsp:nvSpPr>
      <dsp:spPr>
        <a:xfrm>
          <a:off x="526600" y="843196"/>
          <a:ext cx="4727286" cy="300182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t>The WHO Guide to ship sanitation has become the official WHO global reference on health requirements for ship construction and operation. </a:t>
          </a:r>
        </a:p>
      </dsp:txBody>
      <dsp:txXfrm>
        <a:off x="614520" y="931116"/>
        <a:ext cx="4551446" cy="2825986"/>
      </dsp:txXfrm>
    </dsp:sp>
    <dsp:sp modelId="{9F95A825-8F51-4955-A4BD-230D96F909C3}">
      <dsp:nvSpPr>
        <dsp:cNvPr id="0" name=""/>
        <dsp:cNvSpPr/>
      </dsp:nvSpPr>
      <dsp:spPr>
        <a:xfrm>
          <a:off x="5779141" y="344205"/>
          <a:ext cx="4727286" cy="300182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214E4C-F9A4-40DA-AED9-29F7108DD239}">
      <dsp:nvSpPr>
        <dsp:cNvPr id="0" name=""/>
        <dsp:cNvSpPr/>
      </dsp:nvSpPr>
      <dsp:spPr>
        <a:xfrm>
          <a:off x="6304395" y="843196"/>
          <a:ext cx="4727286" cy="300182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t>The primary aim of the guide is to present the public health significance of ships in terms of disease and to highlight the importance of applying appropriate control measures.</a:t>
          </a:r>
        </a:p>
      </dsp:txBody>
      <dsp:txXfrm>
        <a:off x="6392315" y="931116"/>
        <a:ext cx="4551446" cy="282598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A993A0-1805-46CD-87AA-10C5007D87F6}">
      <dsp:nvSpPr>
        <dsp:cNvPr id="0" name=""/>
        <dsp:cNvSpPr/>
      </dsp:nvSpPr>
      <dsp:spPr>
        <a:xfrm>
          <a:off x="1162170" y="808"/>
          <a:ext cx="1074410" cy="107441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E05CAED-AD68-4362-BC1D-4275753A6058}">
      <dsp:nvSpPr>
        <dsp:cNvPr id="0" name=""/>
        <dsp:cNvSpPr/>
      </dsp:nvSpPr>
      <dsp:spPr>
        <a:xfrm>
          <a:off x="1391142" y="229780"/>
          <a:ext cx="616464" cy="61646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CC00853-9C58-4A8A-9A00-91AEB4E5F7AD}">
      <dsp:nvSpPr>
        <dsp:cNvPr id="0" name=""/>
        <dsp:cNvSpPr/>
      </dsp:nvSpPr>
      <dsp:spPr>
        <a:xfrm>
          <a:off x="818711" y="1409870"/>
          <a:ext cx="1761328" cy="34345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b="0" i="0" kern="1200" baseline="0" dirty="0"/>
            <a:t>Article 24 of the IHR 2005 requires each ship operator to ensure that no sources of infection and contamination are found on board, including in the water system. </a:t>
          </a:r>
          <a:endParaRPr lang="en-US" sz="1600" kern="1200" dirty="0"/>
        </a:p>
      </dsp:txBody>
      <dsp:txXfrm>
        <a:off x="818711" y="1409870"/>
        <a:ext cx="1761328" cy="3434589"/>
      </dsp:txXfrm>
    </dsp:sp>
    <dsp:sp modelId="{5183D2B3-5A80-40FC-80B9-AE8CDDEC5F19}">
      <dsp:nvSpPr>
        <dsp:cNvPr id="0" name=""/>
        <dsp:cNvSpPr/>
      </dsp:nvSpPr>
      <dsp:spPr>
        <a:xfrm>
          <a:off x="3231730" y="808"/>
          <a:ext cx="1074410" cy="107441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590392-81A3-4EF9-A081-D64B2B0FE2A7}">
      <dsp:nvSpPr>
        <dsp:cNvPr id="0" name=""/>
        <dsp:cNvSpPr/>
      </dsp:nvSpPr>
      <dsp:spPr>
        <a:xfrm>
          <a:off x="3460703" y="229780"/>
          <a:ext cx="616464" cy="61646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01BB360-FE6F-455E-B366-E93BB7B64F76}">
      <dsp:nvSpPr>
        <dsp:cNvPr id="0" name=""/>
        <dsp:cNvSpPr/>
      </dsp:nvSpPr>
      <dsp:spPr>
        <a:xfrm>
          <a:off x="2888271" y="1409870"/>
          <a:ext cx="1761328" cy="34345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US" sz="1500" b="0" i="0" kern="1200" baseline="0" dirty="0"/>
            <a:t>Annex 4 requires ship operators to facilitate application of health measures and provide the health documents under the IHR 2005 (e.g. Maritime Declaration of Health).</a:t>
          </a:r>
          <a:endParaRPr lang="en-US" sz="1500" kern="1200" dirty="0"/>
        </a:p>
      </dsp:txBody>
      <dsp:txXfrm>
        <a:off x="2888271" y="1409870"/>
        <a:ext cx="1761328" cy="3434589"/>
      </dsp:txXfrm>
    </dsp:sp>
    <dsp:sp modelId="{3FBDA9D2-27A7-41D8-A1E1-EB0600FA6419}">
      <dsp:nvSpPr>
        <dsp:cNvPr id="0" name=""/>
        <dsp:cNvSpPr/>
      </dsp:nvSpPr>
      <dsp:spPr>
        <a:xfrm>
          <a:off x="5301291" y="808"/>
          <a:ext cx="1074410" cy="107441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B1B4335-5786-40E1-ADC8-13118EEC7743}">
      <dsp:nvSpPr>
        <dsp:cNvPr id="0" name=""/>
        <dsp:cNvSpPr/>
      </dsp:nvSpPr>
      <dsp:spPr>
        <a:xfrm>
          <a:off x="5530264" y="229780"/>
          <a:ext cx="616464" cy="61646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EA6A31B-5F0A-40FC-97CA-4D1EA9E8E9D9}">
      <dsp:nvSpPr>
        <dsp:cNvPr id="0" name=""/>
        <dsp:cNvSpPr/>
      </dsp:nvSpPr>
      <dsp:spPr>
        <a:xfrm>
          <a:off x="4957832" y="1409870"/>
          <a:ext cx="1761328" cy="34345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US" sz="1500" kern="1200"/>
            <a:t>Specifically:</a:t>
          </a:r>
        </a:p>
      </dsp:txBody>
      <dsp:txXfrm>
        <a:off x="4957832" y="1409870"/>
        <a:ext cx="1761328" cy="3434589"/>
      </dsp:txXfrm>
    </dsp:sp>
    <dsp:sp modelId="{12AD5E4A-B2B5-4F33-9FC5-ED756987CCF4}">
      <dsp:nvSpPr>
        <dsp:cNvPr id="0" name=""/>
        <dsp:cNvSpPr/>
      </dsp:nvSpPr>
      <dsp:spPr>
        <a:xfrm>
          <a:off x="7370851" y="808"/>
          <a:ext cx="1074410" cy="1074410"/>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46EC0EF-534F-4415-B4A7-6AAA442BE1D6}">
      <dsp:nvSpPr>
        <dsp:cNvPr id="0" name=""/>
        <dsp:cNvSpPr/>
      </dsp:nvSpPr>
      <dsp:spPr>
        <a:xfrm>
          <a:off x="7599824" y="229780"/>
          <a:ext cx="616464" cy="61646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450257B-F761-4AEC-919A-42D12C79B0A4}">
      <dsp:nvSpPr>
        <dsp:cNvPr id="0" name=""/>
        <dsp:cNvSpPr/>
      </dsp:nvSpPr>
      <dsp:spPr>
        <a:xfrm>
          <a:off x="7027392" y="1409870"/>
          <a:ext cx="1761328" cy="34345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US" sz="1500" i="1" kern="1200"/>
            <a:t>“(a) comply with the health measures recommended by WHO and adopted by the State Party;</a:t>
          </a:r>
          <a:endParaRPr lang="en-US" sz="1500" kern="1200"/>
        </a:p>
      </dsp:txBody>
      <dsp:txXfrm>
        <a:off x="7027392" y="1409870"/>
        <a:ext cx="1761328" cy="3434589"/>
      </dsp:txXfrm>
    </dsp:sp>
    <dsp:sp modelId="{2CBC1295-82B6-4BD5-BF39-32DABF2D0E1A}">
      <dsp:nvSpPr>
        <dsp:cNvPr id="0" name=""/>
        <dsp:cNvSpPr/>
      </dsp:nvSpPr>
      <dsp:spPr>
        <a:xfrm>
          <a:off x="9440412" y="808"/>
          <a:ext cx="1074410" cy="1074410"/>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8AEDB9A-4484-4826-BEC3-55DCF39C2BFE}">
      <dsp:nvSpPr>
        <dsp:cNvPr id="0" name=""/>
        <dsp:cNvSpPr/>
      </dsp:nvSpPr>
      <dsp:spPr>
        <a:xfrm>
          <a:off x="9669385" y="229780"/>
          <a:ext cx="616464" cy="61646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5D5C3F3-1D44-4479-8559-ECF1B4380C77}">
      <dsp:nvSpPr>
        <dsp:cNvPr id="0" name=""/>
        <dsp:cNvSpPr/>
      </dsp:nvSpPr>
      <dsp:spPr>
        <a:xfrm>
          <a:off x="9096953" y="1409870"/>
          <a:ext cx="1761328" cy="34345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US" sz="1500" i="1" kern="1200"/>
            <a:t>(b) inform travelers of the health measures recommended by WHO and adopted by the State</a:t>
          </a:r>
          <a:endParaRPr lang="en-US" sz="1500" kern="1200"/>
        </a:p>
      </dsp:txBody>
      <dsp:txXfrm>
        <a:off x="9096953" y="1409870"/>
        <a:ext cx="1761328" cy="343458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6AB003-6953-470E-A4DC-410A54D29C2D}">
      <dsp:nvSpPr>
        <dsp:cNvPr id="0" name=""/>
        <dsp:cNvSpPr/>
      </dsp:nvSpPr>
      <dsp:spPr>
        <a:xfrm>
          <a:off x="1448029" y="1857"/>
          <a:ext cx="5792116" cy="1903809"/>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383" tIns="483568" rIns="112383" bIns="483568" numCol="1" spcCol="1270" anchor="ctr" anchorCtr="0">
          <a:noAutofit/>
        </a:bodyPr>
        <a:lstStyle/>
        <a:p>
          <a:pPr marL="0" lvl="0" indent="0" algn="l" defTabSz="889000">
            <a:lnSpc>
              <a:spcPct val="90000"/>
            </a:lnSpc>
            <a:spcBef>
              <a:spcPct val="0"/>
            </a:spcBef>
            <a:spcAft>
              <a:spcPct val="35000"/>
            </a:spcAft>
            <a:buNone/>
          </a:pPr>
          <a:r>
            <a:rPr lang="en-US" sz="2000" kern="1200" dirty="0"/>
            <a:t>PART A, CHAPTER 2 - SURVEILLANCE OF COMMUNICABLE DISEASES</a:t>
          </a:r>
        </a:p>
      </dsp:txBody>
      <dsp:txXfrm>
        <a:off x="1448029" y="1857"/>
        <a:ext cx="5792116" cy="1903809"/>
      </dsp:txXfrm>
    </dsp:sp>
    <dsp:sp modelId="{B174D4A8-83D9-4142-AA78-8DA5789CC122}">
      <dsp:nvSpPr>
        <dsp:cNvPr id="0" name=""/>
        <dsp:cNvSpPr/>
      </dsp:nvSpPr>
      <dsp:spPr>
        <a:xfrm>
          <a:off x="0" y="1857"/>
          <a:ext cx="1448029" cy="1903809"/>
        </a:xfrm>
        <a:prstGeom prst="rect">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625" tIns="188054" rIns="76625" bIns="188054" numCol="1" spcCol="1270" anchor="ctr" anchorCtr="0">
          <a:noAutofit/>
        </a:bodyPr>
        <a:lstStyle/>
        <a:p>
          <a:pPr marL="0" lvl="0" indent="0" algn="ctr" defTabSz="1244600">
            <a:lnSpc>
              <a:spcPct val="90000"/>
            </a:lnSpc>
            <a:spcBef>
              <a:spcPct val="0"/>
            </a:spcBef>
            <a:spcAft>
              <a:spcPct val="35000"/>
            </a:spcAft>
            <a:buNone/>
          </a:pPr>
          <a:r>
            <a:rPr lang="en-US" sz="2800" kern="1200" dirty="0"/>
            <a:t>PART A</a:t>
          </a:r>
        </a:p>
      </dsp:txBody>
      <dsp:txXfrm>
        <a:off x="0" y="1857"/>
        <a:ext cx="1448029" cy="1903809"/>
      </dsp:txXfrm>
    </dsp:sp>
    <dsp:sp modelId="{3E119A26-19F4-4031-A54A-9388517D67A4}">
      <dsp:nvSpPr>
        <dsp:cNvPr id="0" name=""/>
        <dsp:cNvSpPr/>
      </dsp:nvSpPr>
      <dsp:spPr>
        <a:xfrm>
          <a:off x="1448029" y="2019895"/>
          <a:ext cx="5792116" cy="1903809"/>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383" tIns="483568" rIns="112383" bIns="483568" numCol="1" spcCol="1270" anchor="ctr" anchorCtr="0">
          <a:noAutofit/>
        </a:bodyPr>
        <a:lstStyle/>
        <a:p>
          <a:pPr marL="0" lvl="0" indent="0" algn="l" defTabSz="889000">
            <a:lnSpc>
              <a:spcPct val="90000"/>
            </a:lnSpc>
            <a:spcBef>
              <a:spcPct val="0"/>
            </a:spcBef>
            <a:spcAft>
              <a:spcPct val="35000"/>
            </a:spcAft>
            <a:buNone/>
          </a:pPr>
          <a:r>
            <a:rPr lang="en-US" sz="2000" kern="1200" dirty="0"/>
            <a:t>PART B, GUIDELINE I - GUIDELINES FOR THE PREVENTION AND CONTROL OF SEASONAL INFLUENZA ON PASSENGER SHIPS</a:t>
          </a:r>
        </a:p>
      </dsp:txBody>
      <dsp:txXfrm>
        <a:off x="1448029" y="2019895"/>
        <a:ext cx="5792116" cy="1903809"/>
      </dsp:txXfrm>
    </dsp:sp>
    <dsp:sp modelId="{1F83937C-3926-4705-86D4-C234EBB26660}">
      <dsp:nvSpPr>
        <dsp:cNvPr id="0" name=""/>
        <dsp:cNvSpPr/>
      </dsp:nvSpPr>
      <dsp:spPr>
        <a:xfrm>
          <a:off x="0" y="2019895"/>
          <a:ext cx="1448029" cy="1903809"/>
        </a:xfrm>
        <a:prstGeom prst="rect">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625" tIns="188054" rIns="76625" bIns="188054" numCol="1" spcCol="1270" anchor="ctr" anchorCtr="0">
          <a:noAutofit/>
        </a:bodyPr>
        <a:lstStyle/>
        <a:p>
          <a:pPr marL="0" lvl="0" indent="0" algn="ctr" defTabSz="1244600">
            <a:lnSpc>
              <a:spcPct val="90000"/>
            </a:lnSpc>
            <a:spcBef>
              <a:spcPct val="0"/>
            </a:spcBef>
            <a:spcAft>
              <a:spcPct val="35000"/>
            </a:spcAft>
            <a:buNone/>
          </a:pPr>
          <a:r>
            <a:rPr lang="en-US" sz="2800" kern="1200" dirty="0"/>
            <a:t>PART B</a:t>
          </a:r>
        </a:p>
      </dsp:txBody>
      <dsp:txXfrm>
        <a:off x="0" y="2019895"/>
        <a:ext cx="1448029" cy="1903809"/>
      </dsp:txXfrm>
    </dsp:sp>
    <dsp:sp modelId="{99B8ECEE-49AF-44EB-8825-6EEA91C236CA}">
      <dsp:nvSpPr>
        <dsp:cNvPr id="0" name=""/>
        <dsp:cNvSpPr/>
      </dsp:nvSpPr>
      <dsp:spPr>
        <a:xfrm>
          <a:off x="1448029" y="4037933"/>
          <a:ext cx="5792116" cy="1903809"/>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383" tIns="483568" rIns="112383" bIns="483568" numCol="1" spcCol="1270" anchor="t" anchorCtr="0">
          <a:noAutofit/>
        </a:bodyPr>
        <a:lstStyle/>
        <a:p>
          <a:pPr marL="0" lvl="0" indent="0" algn="l" defTabSz="889000">
            <a:lnSpc>
              <a:spcPct val="90000"/>
            </a:lnSpc>
            <a:spcBef>
              <a:spcPct val="0"/>
            </a:spcBef>
            <a:spcAft>
              <a:spcPct val="35000"/>
            </a:spcAft>
            <a:buNone/>
          </a:pPr>
          <a:r>
            <a:rPr lang="en-US" sz="2000" kern="1200" dirty="0"/>
            <a:t>ANNEX A – LIST OF COMMUNICABLE DISEASES THAT SHOULD BE REPORTED</a:t>
          </a:r>
        </a:p>
        <a:p>
          <a:pPr marL="228600" lvl="1" indent="-228600" algn="l" defTabSz="889000">
            <a:lnSpc>
              <a:spcPct val="90000"/>
            </a:lnSpc>
            <a:spcBef>
              <a:spcPct val="0"/>
            </a:spcBef>
            <a:spcAft>
              <a:spcPct val="15000"/>
            </a:spcAft>
            <a:buChar char="•"/>
          </a:pPr>
          <a:r>
            <a:rPr lang="en-US" sz="2000" kern="1200" dirty="0"/>
            <a:t>CONTAINED IN THAT LIST IS: SEVERE ACUTE RESPIRATORY SYNDROME (SARS)</a:t>
          </a:r>
        </a:p>
      </dsp:txBody>
      <dsp:txXfrm>
        <a:off x="1448029" y="4037933"/>
        <a:ext cx="5792116" cy="1903809"/>
      </dsp:txXfrm>
    </dsp:sp>
    <dsp:sp modelId="{BD85478F-EC7D-4388-9492-2E0EB1CEDEAE}">
      <dsp:nvSpPr>
        <dsp:cNvPr id="0" name=""/>
        <dsp:cNvSpPr/>
      </dsp:nvSpPr>
      <dsp:spPr>
        <a:xfrm>
          <a:off x="0" y="4037933"/>
          <a:ext cx="1448029" cy="1903809"/>
        </a:xfrm>
        <a:prstGeom prst="rect">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625" tIns="188054" rIns="76625" bIns="188054" numCol="1" spcCol="1270" anchor="ctr" anchorCtr="0">
          <a:noAutofit/>
        </a:bodyPr>
        <a:lstStyle/>
        <a:p>
          <a:pPr marL="0" lvl="0" indent="0" algn="ctr" defTabSz="1244600">
            <a:lnSpc>
              <a:spcPct val="90000"/>
            </a:lnSpc>
            <a:spcBef>
              <a:spcPct val="0"/>
            </a:spcBef>
            <a:spcAft>
              <a:spcPct val="35000"/>
            </a:spcAft>
            <a:buNone/>
          </a:pPr>
          <a:r>
            <a:rPr lang="en-US" sz="2800" kern="1200" dirty="0"/>
            <a:t>ANNEX A</a:t>
          </a:r>
        </a:p>
      </dsp:txBody>
      <dsp:txXfrm>
        <a:off x="0" y="4037933"/>
        <a:ext cx="1448029" cy="190380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02A025-CEF9-4B1B-A939-97BFE288DB2B}">
      <dsp:nvSpPr>
        <dsp:cNvPr id="0" name=""/>
        <dsp:cNvSpPr/>
      </dsp:nvSpPr>
      <dsp:spPr>
        <a:xfrm>
          <a:off x="9645" y="0"/>
          <a:ext cx="1288938" cy="499434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622300">
            <a:lnSpc>
              <a:spcPct val="90000"/>
            </a:lnSpc>
            <a:spcBef>
              <a:spcPct val="0"/>
            </a:spcBef>
            <a:spcAft>
              <a:spcPct val="35000"/>
            </a:spcAft>
            <a:buNone/>
          </a:pPr>
          <a:r>
            <a:rPr lang="en-US" sz="1400" kern="1200" dirty="0"/>
            <a:t>To reduce spread of SARS-CoV-2, the virus that causes COVID-19, CDC recommends that cruise ship operators (SUBJECT TO THEIR COLOUR CODING SYSTEM) IN THE EVENT OF AN OUTBREAK ONBOARD:</a:t>
          </a:r>
        </a:p>
      </dsp:txBody>
      <dsp:txXfrm>
        <a:off x="9645" y="0"/>
        <a:ext cx="1288938" cy="4994343"/>
      </dsp:txXfrm>
    </dsp:sp>
    <dsp:sp modelId="{CBFE7FEB-8CFC-4813-8FAA-C69E1D969EA3}">
      <dsp:nvSpPr>
        <dsp:cNvPr id="0" name=""/>
        <dsp:cNvSpPr/>
      </dsp:nvSpPr>
      <dsp:spPr>
        <a:xfrm>
          <a:off x="1316088" y="2375671"/>
          <a:ext cx="193340" cy="243000"/>
        </a:xfrm>
        <a:prstGeom prst="rightArrow">
          <a:avLst>
            <a:gd name="adj1" fmla="val 50000"/>
            <a:gd name="adj2" fmla="val 50000"/>
          </a:avLst>
        </a:prstGeom>
        <a:solidFill>
          <a:schemeClr val="accent5">
            <a:hueOff val="106151"/>
            <a:satOff val="11"/>
            <a:lumOff val="-10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59E819-98B5-406E-AD4D-8674CF755122}">
      <dsp:nvSpPr>
        <dsp:cNvPr id="0" name=""/>
        <dsp:cNvSpPr/>
      </dsp:nvSpPr>
      <dsp:spPr>
        <a:xfrm>
          <a:off x="1526932" y="-474"/>
          <a:ext cx="1288938" cy="4995292"/>
        </a:xfrm>
        <a:prstGeom prst="rect">
          <a:avLst/>
        </a:prstGeom>
        <a:solidFill>
          <a:schemeClr val="accent5">
            <a:hueOff val="212301"/>
            <a:satOff val="23"/>
            <a:lumOff val="-201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622300">
            <a:lnSpc>
              <a:spcPct val="90000"/>
            </a:lnSpc>
            <a:spcBef>
              <a:spcPct val="0"/>
            </a:spcBef>
            <a:spcAft>
              <a:spcPct val="35000"/>
            </a:spcAft>
            <a:buNone/>
          </a:pPr>
          <a:r>
            <a:rPr lang="en-US" sz="1400" kern="1200" dirty="0"/>
            <a:t>Relocate all crew to single-occupancy cabins with private bathrooms – </a:t>
          </a:r>
          <a:r>
            <a:rPr lang="en-US" sz="1400" b="1" kern="1200" dirty="0"/>
            <a:t>NOT POSSIBLE ON CURRENT CRUISE SHIP TONNAGE</a:t>
          </a:r>
          <a:endParaRPr lang="en-US" sz="1400" kern="1200" dirty="0"/>
        </a:p>
      </dsp:txBody>
      <dsp:txXfrm>
        <a:off x="1526932" y="-474"/>
        <a:ext cx="1288938" cy="4995292"/>
      </dsp:txXfrm>
    </dsp:sp>
    <dsp:sp modelId="{495FB5B8-1A97-407F-8063-F940826A7C0C}">
      <dsp:nvSpPr>
        <dsp:cNvPr id="0" name=""/>
        <dsp:cNvSpPr/>
      </dsp:nvSpPr>
      <dsp:spPr>
        <a:xfrm>
          <a:off x="2833375" y="2375671"/>
          <a:ext cx="193340" cy="243000"/>
        </a:xfrm>
        <a:prstGeom prst="rightArrow">
          <a:avLst>
            <a:gd name="adj1" fmla="val 50000"/>
            <a:gd name="adj2" fmla="val 50000"/>
          </a:avLst>
        </a:prstGeom>
        <a:solidFill>
          <a:schemeClr val="accent5">
            <a:hueOff val="318452"/>
            <a:satOff val="34"/>
            <a:lumOff val="-302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45892D-786F-4ACE-85D4-A09505179CCC}">
      <dsp:nvSpPr>
        <dsp:cNvPr id="0" name=""/>
        <dsp:cNvSpPr/>
      </dsp:nvSpPr>
      <dsp:spPr>
        <a:xfrm>
          <a:off x="3044220" y="-474"/>
          <a:ext cx="1288938" cy="4995292"/>
        </a:xfrm>
        <a:prstGeom prst="rect">
          <a:avLst/>
        </a:prstGeom>
        <a:solidFill>
          <a:schemeClr val="accent5">
            <a:hueOff val="424602"/>
            <a:satOff val="46"/>
            <a:lumOff val="-403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622300">
            <a:lnSpc>
              <a:spcPct val="90000"/>
            </a:lnSpc>
            <a:spcBef>
              <a:spcPct val="0"/>
            </a:spcBef>
            <a:spcAft>
              <a:spcPct val="35000"/>
            </a:spcAft>
            <a:buNone/>
          </a:pPr>
          <a:r>
            <a:rPr lang="en-US" sz="1400" kern="1200" dirty="0"/>
            <a:t>Instruct crew members to remain in cabins as much as possible during non-working hours – </a:t>
          </a:r>
          <a:r>
            <a:rPr lang="en-US" sz="1400" b="1" kern="1200" dirty="0"/>
            <a:t>NOT A PRISON</a:t>
          </a:r>
          <a:endParaRPr lang="en-US" sz="1400" kern="1200" dirty="0"/>
        </a:p>
      </dsp:txBody>
      <dsp:txXfrm>
        <a:off x="3044220" y="-474"/>
        <a:ext cx="1288938" cy="4995292"/>
      </dsp:txXfrm>
    </dsp:sp>
    <dsp:sp modelId="{7ED5F1CA-9D9C-497B-B3AD-CD991CE1F83B}">
      <dsp:nvSpPr>
        <dsp:cNvPr id="0" name=""/>
        <dsp:cNvSpPr/>
      </dsp:nvSpPr>
      <dsp:spPr>
        <a:xfrm>
          <a:off x="4350662" y="2375671"/>
          <a:ext cx="193340" cy="243000"/>
        </a:xfrm>
        <a:prstGeom prst="rightArrow">
          <a:avLst>
            <a:gd name="adj1" fmla="val 50000"/>
            <a:gd name="adj2" fmla="val 50000"/>
          </a:avLst>
        </a:prstGeom>
        <a:solidFill>
          <a:schemeClr val="accent5">
            <a:hueOff val="530753"/>
            <a:satOff val="57"/>
            <a:lumOff val="-50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528411-C4EF-4605-9B51-6A4C80B0351B}">
      <dsp:nvSpPr>
        <dsp:cNvPr id="0" name=""/>
        <dsp:cNvSpPr/>
      </dsp:nvSpPr>
      <dsp:spPr>
        <a:xfrm>
          <a:off x="4561507" y="-474"/>
          <a:ext cx="1288938" cy="4995292"/>
        </a:xfrm>
        <a:prstGeom prst="rect">
          <a:avLst/>
        </a:prstGeom>
        <a:solidFill>
          <a:schemeClr val="accent5">
            <a:hueOff val="636903"/>
            <a:satOff val="69"/>
            <a:lumOff val="-604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622300">
            <a:lnSpc>
              <a:spcPct val="90000"/>
            </a:lnSpc>
            <a:spcBef>
              <a:spcPct val="0"/>
            </a:spcBef>
            <a:spcAft>
              <a:spcPct val="35000"/>
            </a:spcAft>
            <a:buNone/>
          </a:pPr>
          <a:r>
            <a:rPr lang="en-US" sz="1400" kern="1200" dirty="0"/>
            <a:t>Cancel all face-to-face employee meetings, group events (such as employee trainings), or social gatherings – </a:t>
          </a:r>
          <a:r>
            <a:rPr lang="en-US" sz="1400" b="1" kern="1200" dirty="0"/>
            <a:t>AGAINST SOLAS REG’S ETC…</a:t>
          </a:r>
          <a:endParaRPr lang="en-US" sz="1400" kern="1200" dirty="0"/>
        </a:p>
      </dsp:txBody>
      <dsp:txXfrm>
        <a:off x="4561507" y="-474"/>
        <a:ext cx="1288938" cy="4995292"/>
      </dsp:txXfrm>
    </dsp:sp>
    <dsp:sp modelId="{5C862D5D-E037-4580-8410-AAF756871AC5}">
      <dsp:nvSpPr>
        <dsp:cNvPr id="0" name=""/>
        <dsp:cNvSpPr/>
      </dsp:nvSpPr>
      <dsp:spPr>
        <a:xfrm>
          <a:off x="5867950" y="2375671"/>
          <a:ext cx="193340" cy="243000"/>
        </a:xfrm>
        <a:prstGeom prst="rightArrow">
          <a:avLst>
            <a:gd name="adj1" fmla="val 50000"/>
            <a:gd name="adj2" fmla="val 50000"/>
          </a:avLst>
        </a:prstGeom>
        <a:solidFill>
          <a:schemeClr val="accent5">
            <a:hueOff val="743054"/>
            <a:satOff val="80"/>
            <a:lumOff val="-70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CF7A7F0-2EF1-4475-AB8C-0CFB59AF38FF}">
      <dsp:nvSpPr>
        <dsp:cNvPr id="0" name=""/>
        <dsp:cNvSpPr/>
      </dsp:nvSpPr>
      <dsp:spPr>
        <a:xfrm>
          <a:off x="6078794" y="-474"/>
          <a:ext cx="1288938" cy="4995292"/>
        </a:xfrm>
        <a:prstGeom prst="rect">
          <a:avLst/>
        </a:prstGeom>
        <a:solidFill>
          <a:schemeClr val="accent5">
            <a:hueOff val="849205"/>
            <a:satOff val="91"/>
            <a:lumOff val="-806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622300">
            <a:lnSpc>
              <a:spcPct val="90000"/>
            </a:lnSpc>
            <a:spcBef>
              <a:spcPct val="0"/>
            </a:spcBef>
            <a:spcAft>
              <a:spcPct val="35000"/>
            </a:spcAft>
            <a:buNone/>
          </a:pPr>
          <a:r>
            <a:rPr lang="en-US" sz="1400" kern="1200" dirty="0"/>
            <a:t>Close all crew bars, gyms, and other group settings – </a:t>
          </a:r>
          <a:r>
            <a:rPr lang="en-US" sz="1400" b="1" kern="1200" dirty="0"/>
            <a:t>AGAINST MLC 2006</a:t>
          </a:r>
          <a:endParaRPr lang="en-US" sz="1400" kern="1200" dirty="0"/>
        </a:p>
      </dsp:txBody>
      <dsp:txXfrm>
        <a:off x="6078794" y="-474"/>
        <a:ext cx="1288938" cy="4995292"/>
      </dsp:txXfrm>
    </dsp:sp>
    <dsp:sp modelId="{AF9ABF3A-5850-43DF-BF78-336327DCD459}">
      <dsp:nvSpPr>
        <dsp:cNvPr id="0" name=""/>
        <dsp:cNvSpPr/>
      </dsp:nvSpPr>
      <dsp:spPr>
        <a:xfrm>
          <a:off x="7385237" y="2375671"/>
          <a:ext cx="193340" cy="243000"/>
        </a:xfrm>
        <a:prstGeom prst="rightArrow">
          <a:avLst>
            <a:gd name="adj1" fmla="val 50000"/>
            <a:gd name="adj2" fmla="val 50000"/>
          </a:avLst>
        </a:prstGeom>
        <a:solidFill>
          <a:schemeClr val="accent5">
            <a:hueOff val="955355"/>
            <a:satOff val="103"/>
            <a:lumOff val="-907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530473-2F6C-4028-AB7E-FADA8DE42A71}">
      <dsp:nvSpPr>
        <dsp:cNvPr id="0" name=""/>
        <dsp:cNvSpPr/>
      </dsp:nvSpPr>
      <dsp:spPr>
        <a:xfrm>
          <a:off x="7596082" y="-474"/>
          <a:ext cx="1288938" cy="4995292"/>
        </a:xfrm>
        <a:prstGeom prst="rect">
          <a:avLst/>
        </a:prstGeom>
        <a:solidFill>
          <a:schemeClr val="accent5">
            <a:hueOff val="1061506"/>
            <a:satOff val="114"/>
            <a:lumOff val="-100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622300">
            <a:lnSpc>
              <a:spcPct val="90000"/>
            </a:lnSpc>
            <a:spcBef>
              <a:spcPct val="0"/>
            </a:spcBef>
            <a:spcAft>
              <a:spcPct val="35000"/>
            </a:spcAft>
            <a:buNone/>
          </a:pPr>
          <a:r>
            <a:rPr lang="en-US" sz="1400" kern="1200" dirty="0"/>
            <a:t>Implement social distancing of crew members when working or moving through the ship (maintaining at least 6 feet [2 meters] from others) – </a:t>
          </a:r>
          <a:r>
            <a:rPr lang="en-US" sz="1400" b="1" kern="1200" dirty="0"/>
            <a:t>NOT POSSIBLE WITH CURRENT SHIP DESIGN</a:t>
          </a:r>
          <a:endParaRPr lang="en-US" sz="1400" kern="1200" dirty="0"/>
        </a:p>
      </dsp:txBody>
      <dsp:txXfrm>
        <a:off x="7596082" y="-474"/>
        <a:ext cx="1288938" cy="4995292"/>
      </dsp:txXfrm>
    </dsp:sp>
    <dsp:sp modelId="{2B0A62EE-3469-47CC-9BD4-F13ABCAA24D1}">
      <dsp:nvSpPr>
        <dsp:cNvPr id="0" name=""/>
        <dsp:cNvSpPr/>
      </dsp:nvSpPr>
      <dsp:spPr>
        <a:xfrm>
          <a:off x="8902524" y="2375671"/>
          <a:ext cx="193340" cy="243000"/>
        </a:xfrm>
        <a:prstGeom prst="rightArrow">
          <a:avLst>
            <a:gd name="adj1" fmla="val 50000"/>
            <a:gd name="adj2" fmla="val 50000"/>
          </a:avLst>
        </a:prstGeom>
        <a:solidFill>
          <a:schemeClr val="accent5">
            <a:hueOff val="1167656"/>
            <a:satOff val="126"/>
            <a:lumOff val="-1109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41AC5E3-E755-43DB-9E10-8483EB814689}">
      <dsp:nvSpPr>
        <dsp:cNvPr id="0" name=""/>
        <dsp:cNvSpPr/>
      </dsp:nvSpPr>
      <dsp:spPr>
        <a:xfrm>
          <a:off x="9113369" y="-474"/>
          <a:ext cx="1288938" cy="4995292"/>
        </a:xfrm>
        <a:prstGeom prst="rect">
          <a:avLst/>
        </a:prstGeom>
        <a:solidFill>
          <a:schemeClr val="accent5">
            <a:hueOff val="1273807"/>
            <a:satOff val="137"/>
            <a:lumOff val="-1209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622300">
            <a:lnSpc>
              <a:spcPct val="90000"/>
            </a:lnSpc>
            <a:spcBef>
              <a:spcPct val="0"/>
            </a:spcBef>
            <a:spcAft>
              <a:spcPct val="35000"/>
            </a:spcAft>
            <a:buNone/>
          </a:pPr>
          <a:r>
            <a:rPr lang="en-US" sz="1400" kern="1200" dirty="0"/>
            <a:t>Eliminate self-serve dining options at all crew and officer messes - </a:t>
          </a:r>
          <a:r>
            <a:rPr lang="en-US" sz="1400" b="1" kern="1200" dirty="0"/>
            <a:t>DIFFICULT</a:t>
          </a:r>
          <a:endParaRPr lang="en-US" sz="1400" kern="1200" dirty="0"/>
        </a:p>
      </dsp:txBody>
      <dsp:txXfrm>
        <a:off x="9113369" y="-474"/>
        <a:ext cx="1288938" cy="4995292"/>
      </dsp:txXfrm>
    </dsp:sp>
    <dsp:sp modelId="{B1C60A2D-2547-4AFF-BD64-5EA284A1D5C8}">
      <dsp:nvSpPr>
        <dsp:cNvPr id="0" name=""/>
        <dsp:cNvSpPr/>
      </dsp:nvSpPr>
      <dsp:spPr>
        <a:xfrm>
          <a:off x="10419811" y="2375671"/>
          <a:ext cx="193340" cy="243000"/>
        </a:xfrm>
        <a:prstGeom prst="rightArrow">
          <a:avLst>
            <a:gd name="adj1" fmla="val 50000"/>
            <a:gd name="adj2" fmla="val 50000"/>
          </a:avLst>
        </a:prstGeom>
        <a:solidFill>
          <a:schemeClr val="accent5">
            <a:hueOff val="1379957"/>
            <a:satOff val="149"/>
            <a:lumOff val="-131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C55CDCA-9950-4CA2-8631-DF674635574E}">
      <dsp:nvSpPr>
        <dsp:cNvPr id="0" name=""/>
        <dsp:cNvSpPr/>
      </dsp:nvSpPr>
      <dsp:spPr>
        <a:xfrm>
          <a:off x="10630656" y="-474"/>
          <a:ext cx="1288938" cy="4995292"/>
        </a:xfrm>
        <a:prstGeom prst="rect">
          <a:avLst/>
        </a:prstGeom>
        <a:solidFill>
          <a:schemeClr val="accent5">
            <a:hueOff val="1486108"/>
            <a:satOff val="160"/>
            <a:lumOff val="-141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622300">
            <a:lnSpc>
              <a:spcPct val="90000"/>
            </a:lnSpc>
            <a:spcBef>
              <a:spcPct val="0"/>
            </a:spcBef>
            <a:spcAft>
              <a:spcPct val="35000"/>
            </a:spcAft>
            <a:buNone/>
          </a:pPr>
          <a:r>
            <a:rPr lang="en-US" sz="1400" kern="1200" dirty="0"/>
            <a:t>Discourage handshaking – encourage the use of non-contact methods of greeting - </a:t>
          </a:r>
          <a:r>
            <a:rPr lang="en-US" sz="1400" b="1" kern="1200" dirty="0"/>
            <a:t>DIFFICULT</a:t>
          </a:r>
          <a:endParaRPr lang="en-US" sz="1400" kern="1200" dirty="0"/>
        </a:p>
      </dsp:txBody>
      <dsp:txXfrm>
        <a:off x="10630656" y="-474"/>
        <a:ext cx="1288938" cy="499529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6.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6/7/layout/BasicProcessNew">
  <dgm:title val="Basic Process New"/>
  <dgm:desc val=""/>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fact="0.15"/>
      <dgm:constr type="h" for="ch" forName="sibTrans" op="equ"/>
    </dgm:constrLst>
    <dgm:ruleLst>
      <dgm:rule type="h" for="ch" forName="sibTrans" val="6.75" fact="NaN" max="NaN"/>
      <dgm:rule type="w" for="ch" forName="sibTrans" val="8.75" fact="NaN" max="NaN"/>
    </dgm:ruleLst>
    <dgm:forEach name="nodesForEach" axis="ch" ptType="node">
      <dgm:layoutNode name="node">
        <dgm:varLst>
          <dgm:bulletEnabled val="1"/>
        </dgm:varLst>
        <dgm:alg type="tx"/>
        <dgm:shape xmlns:r="http://schemas.openxmlformats.org/officeDocument/2006/relationships" type="rect" r:blip="">
          <dgm:adjLst>
            <dgm:adj idx="1" val="0.1"/>
          </dgm:adjLst>
        </dgm:shape>
        <dgm:presOf axis="desOrSelf" ptType="node"/>
        <dgm:constrLst>
          <dgm:constr type="h" refType="w" fact="0.6"/>
          <dgm:constr type="lMarg" val="12"/>
          <dgm:constr type="rMarg" val="12"/>
          <dgm:constr type="tMarg" val="12"/>
          <dgm:constr type="bMarg" val="12"/>
        </dgm:constrLst>
        <dgm:ruleLst>
          <dgm:rule type="primFontSz" val="11" fact="NaN" max="NaN"/>
          <dgm:rule type="primFontSz" val="18" fact="NaN" max="NaN"/>
          <dgm:rule type="h" val="NaN" fact="1.5" max="NaN"/>
          <dgm:rule type="primFontSz" val="11" fact="NaN" max="NaN"/>
          <dgm:rule type="h" val="INF" fact="NaN" max="NaN"/>
        </dgm:ruleLst>
      </dgm:layoutNode>
      <dgm:forEach name="sibTransForEach" axis="followSib" ptType="sibTrans" cnt="1">
        <dgm:layoutNode name="sibTransSpacerBeforeConnector" styleLbl="node1">
          <dgm:alg type="sp"/>
          <dgm:shape xmlns:r="http://schemas.openxmlformats.org/officeDocument/2006/relationships" r:blip="">
            <dgm:adjLst/>
          </dgm:shape>
          <dgm:constrLst>
            <dgm:constr type="w" val="4.5"/>
          </dgm:constrLst>
          <dgm:presOf/>
          <dgm:ruleLst>
            <dgm:rule type="w" val="4.5" fact="NaN" max="NaN"/>
          </dgm:ruleLst>
        </dgm:layoutNode>
        <dgm:layoutNode name="sibTrans" styleLbl="node1">
          <dgm:alg type="sp"/>
          <dgm:shape xmlns:r="http://schemas.openxmlformats.org/officeDocument/2006/relationships" type="rightArrow" r:blip="">
            <dgm:adjLst>
              <dgm:adj idx="1" val="0.5"/>
            </dgm:adjLst>
          </dgm:shape>
          <dgm:presOf axis="self"/>
          <dgm:constrLst>
            <dgm:constr type="h" val="6.75"/>
          </dgm:constrLst>
          <dgm:ruleLst>
            <dgm:rule type="h" val="6.75" fact="NaN" max="NaN"/>
            <dgm:rule type="w" val="8.75" fact="NaN" max="NaN"/>
          </dgm:ruleLst>
        </dgm:layoutNode>
        <dgm:layoutNode name="sibTransSpacerAfterConnector">
          <dgm:alg type="sp"/>
          <dgm:shape xmlns:r="http://schemas.openxmlformats.org/officeDocument/2006/relationships" r:blip="">
            <dgm:adjLst/>
          </dgm:shape>
          <dgm:constrLst>
            <dgm:constr type="w" val="4.5"/>
          </dgm:constrLst>
          <dgm:presOf/>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674CB-3709-4ACF-BB61-29ADEA3D41BE}"/>
              </a:ext>
            </a:extLst>
          </p:cNvPr>
          <p:cNvSpPr>
            <a:spLocks noGrp="1"/>
          </p:cNvSpPr>
          <p:nvPr>
            <p:ph type="ctrTitle"/>
          </p:nvPr>
        </p:nvSpPr>
        <p:spPr>
          <a:xfrm>
            <a:off x="1524000" y="1033272"/>
            <a:ext cx="9144000" cy="2478024"/>
          </a:xfrm>
        </p:spPr>
        <p:txBody>
          <a:bodyPr lIns="0" tIns="0" rIns="0" bIns="0" anchor="b">
            <a:noAutofit/>
          </a:bodyPr>
          <a:lstStyle>
            <a:lvl1pPr algn="ctr">
              <a:defRPr sz="4000" spc="750" baseline="0"/>
            </a:lvl1pPr>
          </a:lstStyle>
          <a:p>
            <a:r>
              <a:rPr lang="en-US" dirty="0"/>
              <a:t>Click to edit Master title style</a:t>
            </a:r>
          </a:p>
        </p:txBody>
      </p:sp>
      <p:sp>
        <p:nvSpPr>
          <p:cNvPr id="3" name="Subtitle 2">
            <a:extLst>
              <a:ext uri="{FF2B5EF4-FFF2-40B4-BE49-F238E27FC236}">
                <a16:creationId xmlns:a16="http://schemas.microsoft.com/office/drawing/2014/main" id="{E06DA6BE-9B64-48FC-92D1-EF0D426A3974}"/>
              </a:ext>
            </a:extLst>
          </p:cNvPr>
          <p:cNvSpPr>
            <a:spLocks noGrp="1"/>
          </p:cNvSpPr>
          <p:nvPr>
            <p:ph type="subTitle" idx="1"/>
          </p:nvPr>
        </p:nvSpPr>
        <p:spPr>
          <a:xfrm>
            <a:off x="1524000" y="3822192"/>
            <a:ext cx="9144000" cy="1435608"/>
          </a:xfrm>
        </p:spPr>
        <p:txBody>
          <a:bodyPr lIns="0" tIns="0" rIns="0" bIns="0">
            <a:normAutofit/>
          </a:bodyPr>
          <a:lstStyle>
            <a:lvl1pPr marL="0" indent="0" algn="ctr">
              <a:lnSpc>
                <a:spcPct val="150000"/>
              </a:lnSpc>
              <a:buNone/>
              <a:defRPr sz="1600" cap="all" spc="600" baseline="0">
                <a:solidFill>
                  <a:schemeClr val="tx1"/>
                </a:solidFill>
              </a:defRPr>
            </a:lvl1pPr>
            <a:lvl2pPr marL="457212" indent="0" algn="ctr">
              <a:buNone/>
              <a:defRPr sz="2000"/>
            </a:lvl2pPr>
            <a:lvl3pPr marL="914423" indent="0" algn="ctr">
              <a:buNone/>
              <a:defRPr sz="1800"/>
            </a:lvl3pPr>
            <a:lvl4pPr marL="1371634" indent="0" algn="ctr">
              <a:buNone/>
              <a:defRPr sz="1600"/>
            </a:lvl4pPr>
            <a:lvl5pPr marL="1828846" indent="0" algn="ctr">
              <a:buNone/>
              <a:defRPr sz="1600"/>
            </a:lvl5pPr>
            <a:lvl6pPr marL="2286057" indent="0" algn="ctr">
              <a:buNone/>
              <a:defRPr sz="1600"/>
            </a:lvl6pPr>
            <a:lvl7pPr marL="2743268" indent="0" algn="ctr">
              <a:buNone/>
              <a:defRPr sz="1600"/>
            </a:lvl7pPr>
            <a:lvl8pPr marL="3200480" indent="0" algn="ctr">
              <a:buNone/>
              <a:defRPr sz="1600"/>
            </a:lvl8pPr>
            <a:lvl9pPr marL="3657692"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B083AE59-8E21-449F-86DA-5BE297010864}"/>
              </a:ext>
            </a:extLst>
          </p:cNvPr>
          <p:cNvSpPr>
            <a:spLocks noGrp="1"/>
          </p:cNvSpPr>
          <p:nvPr>
            <p:ph type="dt" sz="half" idx="10"/>
          </p:nvPr>
        </p:nvSpPr>
        <p:spPr/>
        <p:txBody>
          <a:bodyPr/>
          <a:lstStyle/>
          <a:p>
            <a:fld id="{655A5808-3B61-48CC-92EF-85AC2E0DFA56}" type="datetime2">
              <a:rPr lang="en-US" smtClean="0"/>
              <a:t>Monday, November 30, 2020</a:t>
            </a:fld>
            <a:endParaRPr lang="en-US" dirty="0"/>
          </a:p>
        </p:txBody>
      </p:sp>
      <p:sp>
        <p:nvSpPr>
          <p:cNvPr id="5" name="Footer Placeholder 4">
            <a:extLst>
              <a:ext uri="{FF2B5EF4-FFF2-40B4-BE49-F238E27FC236}">
                <a16:creationId xmlns:a16="http://schemas.microsoft.com/office/drawing/2014/main" id="{4E8CCD60-9970-49FD-8254-21154BAA1E8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CC0A488-07A7-42F9-B1DF-68545B75417D}"/>
              </a:ext>
            </a:extLst>
          </p:cNvPr>
          <p:cNvSpPr>
            <a:spLocks noGrp="1"/>
          </p:cNvSpPr>
          <p:nvPr>
            <p:ph type="sldNum" sz="quarter" idx="12"/>
          </p:nvPr>
        </p:nvSpPr>
        <p:spPr/>
        <p:txBody>
          <a:bodyPr/>
          <a:lstStyle/>
          <a:p>
            <a:fld id="{C01389E6-C847-4AD0-B56D-D205B2EAB1EE}" type="slidenum">
              <a:rPr lang="en-US" smtClean="0"/>
              <a:t>‹#›</a:t>
            </a:fld>
            <a:endParaRPr lang="en-US" dirty="0"/>
          </a:p>
        </p:txBody>
      </p:sp>
    </p:spTree>
    <p:extLst>
      <p:ext uri="{BB962C8B-B14F-4D97-AF65-F5344CB8AC3E}">
        <p14:creationId xmlns:p14="http://schemas.microsoft.com/office/powerpoint/2010/main" val="13302433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DC3B6-2D75-4EC4-9120-88DCE0EA61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74B06CB-A0FE-4499-B674-90C8C281A55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7FD700-765A-4DE6-A8EC-9D9D92FCBB42}"/>
              </a:ext>
            </a:extLst>
          </p:cNvPr>
          <p:cNvSpPr>
            <a:spLocks noGrp="1"/>
          </p:cNvSpPr>
          <p:nvPr>
            <p:ph type="dt" sz="half" idx="10"/>
          </p:nvPr>
        </p:nvSpPr>
        <p:spPr/>
        <p:txBody>
          <a:bodyPr/>
          <a:lstStyle/>
          <a:p>
            <a:fld id="{735E98AF-4574-4509-BF7A-519ACD5BF826}" type="datetime2">
              <a:rPr lang="en-US" smtClean="0"/>
              <a:t>Monday, November 30, 2020</a:t>
            </a:fld>
            <a:endParaRPr lang="en-US" dirty="0"/>
          </a:p>
        </p:txBody>
      </p:sp>
      <p:sp>
        <p:nvSpPr>
          <p:cNvPr id="5" name="Footer Placeholder 4">
            <a:extLst>
              <a:ext uri="{FF2B5EF4-FFF2-40B4-BE49-F238E27FC236}">
                <a16:creationId xmlns:a16="http://schemas.microsoft.com/office/drawing/2014/main" id="{0C4664EC-C4B1-4D14-9ED3-14C6CCBFFC8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DF5526-E518-4133-9F44-D812576C1092}"/>
              </a:ext>
            </a:extLst>
          </p:cNvPr>
          <p:cNvSpPr>
            <a:spLocks noGrp="1"/>
          </p:cNvSpPr>
          <p:nvPr>
            <p:ph type="sldNum" sz="quarter" idx="12"/>
          </p:nvPr>
        </p:nvSpPr>
        <p:spPr/>
        <p:txBody>
          <a:bodyPr/>
          <a:lstStyle/>
          <a:p>
            <a:fld id="{C01389E6-C847-4AD0-B56D-D205B2EAB1EE}" type="slidenum">
              <a:rPr lang="en-US" smtClean="0"/>
              <a:t>‹#›</a:t>
            </a:fld>
            <a:endParaRPr lang="en-US" dirty="0"/>
          </a:p>
        </p:txBody>
      </p:sp>
    </p:spTree>
    <p:extLst>
      <p:ext uri="{BB962C8B-B14F-4D97-AF65-F5344CB8AC3E}">
        <p14:creationId xmlns:p14="http://schemas.microsoft.com/office/powerpoint/2010/main" val="29704307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F62998-15B1-4CA8-8C60-7801001F8060}"/>
              </a:ext>
            </a:extLst>
          </p:cNvPr>
          <p:cNvSpPr>
            <a:spLocks noGrp="1"/>
          </p:cNvSpPr>
          <p:nvPr>
            <p:ph type="title" orient="vert"/>
          </p:nvPr>
        </p:nvSpPr>
        <p:spPr>
          <a:xfrm>
            <a:off x="8724899" y="838900"/>
            <a:ext cx="2628900" cy="4849301"/>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11AE278-0885-4594-AB09-120344C7D882}"/>
              </a:ext>
            </a:extLst>
          </p:cNvPr>
          <p:cNvSpPr>
            <a:spLocks noGrp="1"/>
          </p:cNvSpPr>
          <p:nvPr>
            <p:ph type="body" orient="vert" idx="1"/>
          </p:nvPr>
        </p:nvSpPr>
        <p:spPr>
          <a:xfrm>
            <a:off x="849236" y="838900"/>
            <a:ext cx="7723266" cy="4849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5B850CC-FB43-4988-8D4E-9C54C20185B4}"/>
              </a:ext>
            </a:extLst>
          </p:cNvPr>
          <p:cNvSpPr>
            <a:spLocks noGrp="1"/>
          </p:cNvSpPr>
          <p:nvPr>
            <p:ph type="dt" sz="half" idx="10"/>
          </p:nvPr>
        </p:nvSpPr>
        <p:spPr/>
        <p:txBody>
          <a:bodyPr/>
          <a:lstStyle/>
          <a:p>
            <a:fld id="{93DD97D4-9636-490F-85D0-E926C2B6F3B1}" type="datetime2">
              <a:rPr lang="en-US" smtClean="0"/>
              <a:t>Monday, November 30, 2020</a:t>
            </a:fld>
            <a:endParaRPr lang="en-US" dirty="0"/>
          </a:p>
        </p:txBody>
      </p:sp>
      <p:sp>
        <p:nvSpPr>
          <p:cNvPr id="5" name="Footer Placeholder 4">
            <a:extLst>
              <a:ext uri="{FF2B5EF4-FFF2-40B4-BE49-F238E27FC236}">
                <a16:creationId xmlns:a16="http://schemas.microsoft.com/office/drawing/2014/main" id="{47A70300-3853-4FB4-A084-CF6E5CF2BDE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7DBAFB0-25AA-4B69-8418-418F47A92700}"/>
              </a:ext>
            </a:extLst>
          </p:cNvPr>
          <p:cNvSpPr>
            <a:spLocks noGrp="1"/>
          </p:cNvSpPr>
          <p:nvPr>
            <p:ph type="sldNum" sz="quarter" idx="12"/>
          </p:nvPr>
        </p:nvSpPr>
        <p:spPr/>
        <p:txBody>
          <a:bodyPr/>
          <a:lstStyle/>
          <a:p>
            <a:fld id="{C01389E6-C847-4AD0-B56D-D205B2EAB1EE}" type="slidenum">
              <a:rPr lang="en-US" smtClean="0"/>
              <a:t>‹#›</a:t>
            </a:fld>
            <a:endParaRPr lang="en-US" dirty="0"/>
          </a:p>
        </p:txBody>
      </p:sp>
    </p:spTree>
    <p:extLst>
      <p:ext uri="{BB962C8B-B14F-4D97-AF65-F5344CB8AC3E}">
        <p14:creationId xmlns:p14="http://schemas.microsoft.com/office/powerpoint/2010/main" val="36798962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E0F35-0AE7-48AB-9005-F1DB4BD0B473}"/>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DDD4022-C31F-4C4C-B5BF-5F9730C08A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A45EE9-11D3-436C-9D73-1AA6CCDB165F}"/>
              </a:ext>
            </a:extLst>
          </p:cNvPr>
          <p:cNvSpPr>
            <a:spLocks noGrp="1"/>
          </p:cNvSpPr>
          <p:nvPr>
            <p:ph type="dt" sz="half" idx="10"/>
          </p:nvPr>
        </p:nvSpPr>
        <p:spPr/>
        <p:txBody>
          <a:bodyPr/>
          <a:lstStyle/>
          <a:p>
            <a:fld id="{2F3AF3C6-0FD4-4939-991C-00DDE5C56815}" type="datetime2">
              <a:rPr lang="en-US" smtClean="0"/>
              <a:t>Monday, November 30, 2020</a:t>
            </a:fld>
            <a:endParaRPr lang="en-US" dirty="0"/>
          </a:p>
        </p:txBody>
      </p:sp>
      <p:sp>
        <p:nvSpPr>
          <p:cNvPr id="5" name="Footer Placeholder 4">
            <a:extLst>
              <a:ext uri="{FF2B5EF4-FFF2-40B4-BE49-F238E27FC236}">
                <a16:creationId xmlns:a16="http://schemas.microsoft.com/office/drawing/2014/main" id="{92817DCF-881F-4956-81AE-A6D27A88F4B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A265F17-AD75-4B7E-970D-5D4DBD5D170C}"/>
              </a:ext>
            </a:extLst>
          </p:cNvPr>
          <p:cNvSpPr>
            <a:spLocks noGrp="1"/>
          </p:cNvSpPr>
          <p:nvPr>
            <p:ph type="sldNum" sz="quarter" idx="12"/>
          </p:nvPr>
        </p:nvSpPr>
        <p:spPr/>
        <p:txBody>
          <a:bodyPr/>
          <a:lstStyle/>
          <a:p>
            <a:fld id="{C01389E6-C847-4AD0-B56D-D205B2EAB1EE}" type="slidenum">
              <a:rPr lang="en-US" smtClean="0"/>
              <a:t>‹#›</a:t>
            </a:fld>
            <a:endParaRPr lang="en-US" dirty="0"/>
          </a:p>
        </p:txBody>
      </p:sp>
    </p:spTree>
    <p:extLst>
      <p:ext uri="{BB962C8B-B14F-4D97-AF65-F5344CB8AC3E}">
        <p14:creationId xmlns:p14="http://schemas.microsoft.com/office/powerpoint/2010/main" val="4192189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C12CB-05D8-4D62-BDC5-812DB6DD04CD}"/>
              </a:ext>
            </a:extLst>
          </p:cNvPr>
          <p:cNvSpPr>
            <a:spLocks noGrp="1"/>
          </p:cNvSpPr>
          <p:nvPr>
            <p:ph type="title"/>
          </p:nvPr>
        </p:nvSpPr>
        <p:spPr>
          <a:xfrm>
            <a:off x="1371603" y="1709738"/>
            <a:ext cx="9966960" cy="2852737"/>
          </a:xfrm>
        </p:spPr>
        <p:txBody>
          <a:bodyPr anchor="b">
            <a:normAutofit/>
          </a:bodyPr>
          <a:lstStyle>
            <a:lvl1pPr>
              <a:lnSpc>
                <a:spcPct val="100000"/>
              </a:lnSpc>
              <a:defRPr sz="4400" spc="75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C52F020-8516-4B9E-B455-5731ED6C9E9E}"/>
              </a:ext>
            </a:extLst>
          </p:cNvPr>
          <p:cNvSpPr>
            <a:spLocks noGrp="1"/>
          </p:cNvSpPr>
          <p:nvPr>
            <p:ph type="body" idx="1"/>
          </p:nvPr>
        </p:nvSpPr>
        <p:spPr>
          <a:xfrm>
            <a:off x="1371600" y="4974336"/>
            <a:ext cx="9966962" cy="1115568"/>
          </a:xfrm>
        </p:spPr>
        <p:txBody>
          <a:bodyPr>
            <a:normAutofit/>
          </a:bodyPr>
          <a:lstStyle>
            <a:lvl1pPr marL="0" indent="0">
              <a:buNone/>
              <a:defRPr sz="1600" cap="all" spc="600" baseline="0">
                <a:solidFill>
                  <a:schemeClr val="tx1"/>
                </a:solidFill>
              </a:defRPr>
            </a:lvl1pPr>
            <a:lvl2pPr marL="457212" indent="0">
              <a:buNone/>
              <a:defRPr sz="2000">
                <a:solidFill>
                  <a:schemeClr val="tx1">
                    <a:tint val="75000"/>
                  </a:schemeClr>
                </a:solidFill>
              </a:defRPr>
            </a:lvl2pPr>
            <a:lvl3pPr marL="914423" indent="0">
              <a:buNone/>
              <a:defRPr sz="1800">
                <a:solidFill>
                  <a:schemeClr val="tx1">
                    <a:tint val="75000"/>
                  </a:schemeClr>
                </a:solidFill>
              </a:defRPr>
            </a:lvl3pPr>
            <a:lvl4pPr marL="1371634" indent="0">
              <a:buNone/>
              <a:defRPr sz="1600">
                <a:solidFill>
                  <a:schemeClr val="tx1">
                    <a:tint val="75000"/>
                  </a:schemeClr>
                </a:solidFill>
              </a:defRPr>
            </a:lvl4pPr>
            <a:lvl5pPr marL="1828846" indent="0">
              <a:buNone/>
              <a:defRPr sz="1600">
                <a:solidFill>
                  <a:schemeClr val="tx1">
                    <a:tint val="75000"/>
                  </a:schemeClr>
                </a:solidFill>
              </a:defRPr>
            </a:lvl5pPr>
            <a:lvl6pPr marL="2286057" indent="0">
              <a:buNone/>
              <a:defRPr sz="1600">
                <a:solidFill>
                  <a:schemeClr val="tx1">
                    <a:tint val="75000"/>
                  </a:schemeClr>
                </a:solidFill>
              </a:defRPr>
            </a:lvl6pPr>
            <a:lvl7pPr marL="2743268" indent="0">
              <a:buNone/>
              <a:defRPr sz="1600">
                <a:solidFill>
                  <a:schemeClr val="tx1">
                    <a:tint val="75000"/>
                  </a:schemeClr>
                </a:solidFill>
              </a:defRPr>
            </a:lvl7pPr>
            <a:lvl8pPr marL="3200480" indent="0">
              <a:buNone/>
              <a:defRPr sz="1600">
                <a:solidFill>
                  <a:schemeClr val="tx1">
                    <a:tint val="75000"/>
                  </a:schemeClr>
                </a:solidFill>
              </a:defRPr>
            </a:lvl8pPr>
            <a:lvl9pPr marL="3657692"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C822993-6E28-44BB-B983-095B476B801A}"/>
              </a:ext>
            </a:extLst>
          </p:cNvPr>
          <p:cNvSpPr>
            <a:spLocks noGrp="1"/>
          </p:cNvSpPr>
          <p:nvPr>
            <p:ph type="dt" sz="half" idx="10"/>
          </p:nvPr>
        </p:nvSpPr>
        <p:spPr/>
        <p:txBody>
          <a:bodyPr/>
          <a:lstStyle/>
          <a:p>
            <a:fld id="{86807482-8128-47C6-A8DD-6452B0291CFF}" type="datetime2">
              <a:rPr lang="en-US" smtClean="0"/>
              <a:t>Monday, November 30, 2020</a:t>
            </a:fld>
            <a:endParaRPr lang="en-US" dirty="0"/>
          </a:p>
        </p:txBody>
      </p:sp>
      <p:sp>
        <p:nvSpPr>
          <p:cNvPr id="5" name="Footer Placeholder 4">
            <a:extLst>
              <a:ext uri="{FF2B5EF4-FFF2-40B4-BE49-F238E27FC236}">
                <a16:creationId xmlns:a16="http://schemas.microsoft.com/office/drawing/2014/main" id="{FC909971-06C9-462B-81D9-BEF24C708A1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F9A076D-47C1-49CD-9A8B-956DB3FC31F7}"/>
              </a:ext>
            </a:extLst>
          </p:cNvPr>
          <p:cNvSpPr>
            <a:spLocks noGrp="1"/>
          </p:cNvSpPr>
          <p:nvPr>
            <p:ph type="sldNum" sz="quarter" idx="12"/>
          </p:nvPr>
        </p:nvSpPr>
        <p:spPr/>
        <p:txBody>
          <a:bodyPr/>
          <a:lstStyle/>
          <a:p>
            <a:fld id="{C01389E6-C847-4AD0-B56D-D205B2EAB1EE}" type="slidenum">
              <a:rPr lang="en-US" smtClean="0"/>
              <a:t>‹#›</a:t>
            </a:fld>
            <a:endParaRPr lang="en-US" dirty="0"/>
          </a:p>
        </p:txBody>
      </p:sp>
    </p:spTree>
    <p:extLst>
      <p:ext uri="{BB962C8B-B14F-4D97-AF65-F5344CB8AC3E}">
        <p14:creationId xmlns:p14="http://schemas.microsoft.com/office/powerpoint/2010/main" val="2046478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8DFBD-F5ED-455C-8AD0-97476A55E3D5}"/>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C30E58C-F463-4D52-9225-9410133113A4}"/>
              </a:ext>
            </a:extLst>
          </p:cNvPr>
          <p:cNvSpPr>
            <a:spLocks noGrp="1"/>
          </p:cNvSpPr>
          <p:nvPr>
            <p:ph sz="half" idx="1"/>
          </p:nvPr>
        </p:nvSpPr>
        <p:spPr>
          <a:xfrm>
            <a:off x="1371603" y="2112264"/>
            <a:ext cx="4846320" cy="3959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6AF7BDB4-97FA-485D-A557-6F96692BAC9E}"/>
              </a:ext>
            </a:extLst>
          </p:cNvPr>
          <p:cNvSpPr>
            <a:spLocks noGrp="1"/>
          </p:cNvSpPr>
          <p:nvPr>
            <p:ph sz="half" idx="2"/>
          </p:nvPr>
        </p:nvSpPr>
        <p:spPr>
          <a:xfrm>
            <a:off x="6766563" y="2112267"/>
            <a:ext cx="4846320" cy="39593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68C50007-C799-4117-8ACD-5EE980E63F17}"/>
              </a:ext>
            </a:extLst>
          </p:cNvPr>
          <p:cNvSpPr>
            <a:spLocks noGrp="1"/>
          </p:cNvSpPr>
          <p:nvPr>
            <p:ph type="dt" sz="half" idx="10"/>
          </p:nvPr>
        </p:nvSpPr>
        <p:spPr/>
        <p:txBody>
          <a:bodyPr/>
          <a:lstStyle/>
          <a:p>
            <a:fld id="{37903F25-275E-41DE-BE3B-EBF0DB49F9B1}" type="datetime2">
              <a:rPr lang="en-US" smtClean="0"/>
              <a:t>Monday, November 30, 2020</a:t>
            </a:fld>
            <a:endParaRPr lang="en-US" dirty="0"/>
          </a:p>
        </p:txBody>
      </p:sp>
      <p:sp>
        <p:nvSpPr>
          <p:cNvPr id="6" name="Footer Placeholder 5">
            <a:extLst>
              <a:ext uri="{FF2B5EF4-FFF2-40B4-BE49-F238E27FC236}">
                <a16:creationId xmlns:a16="http://schemas.microsoft.com/office/drawing/2014/main" id="{F24E8968-6BAD-4D5A-BF1D-911C7A39C1C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99D8C08-BF20-4D5E-9004-0C075C36D8A4}"/>
              </a:ext>
            </a:extLst>
          </p:cNvPr>
          <p:cNvSpPr>
            <a:spLocks noGrp="1"/>
          </p:cNvSpPr>
          <p:nvPr>
            <p:ph type="sldNum" sz="quarter" idx="12"/>
          </p:nvPr>
        </p:nvSpPr>
        <p:spPr/>
        <p:txBody>
          <a:bodyPr/>
          <a:lstStyle/>
          <a:p>
            <a:fld id="{C01389E6-C847-4AD0-B56D-D205B2EAB1EE}" type="slidenum">
              <a:rPr lang="en-US" smtClean="0"/>
              <a:t>‹#›</a:t>
            </a:fld>
            <a:endParaRPr lang="en-US" dirty="0"/>
          </a:p>
        </p:txBody>
      </p:sp>
    </p:spTree>
    <p:extLst>
      <p:ext uri="{BB962C8B-B14F-4D97-AF65-F5344CB8AC3E}">
        <p14:creationId xmlns:p14="http://schemas.microsoft.com/office/powerpoint/2010/main" val="3351471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2036E0D-26A5-455A-A8BD-70DA8BC03EB2}"/>
              </a:ext>
            </a:extLst>
          </p:cNvPr>
          <p:cNvSpPr>
            <a:spLocks noGrp="1"/>
          </p:cNvSpPr>
          <p:nvPr>
            <p:ph type="body" idx="1"/>
          </p:nvPr>
        </p:nvSpPr>
        <p:spPr>
          <a:xfrm>
            <a:off x="1371602" y="2112264"/>
            <a:ext cx="4841076" cy="823912"/>
          </a:xfrm>
        </p:spPr>
        <p:txBody>
          <a:bodyPr anchor="b"/>
          <a:lstStyle>
            <a:lvl1pPr marL="0" indent="0">
              <a:buNone/>
              <a:defRPr sz="2400" b="1"/>
            </a:lvl1pPr>
            <a:lvl2pPr marL="457212" indent="0">
              <a:buNone/>
              <a:defRPr sz="2000" b="1"/>
            </a:lvl2pPr>
            <a:lvl3pPr marL="914423" indent="0">
              <a:buNone/>
              <a:defRPr sz="1800" b="1"/>
            </a:lvl3pPr>
            <a:lvl4pPr marL="1371634" indent="0">
              <a:buNone/>
              <a:defRPr sz="1600" b="1"/>
            </a:lvl4pPr>
            <a:lvl5pPr marL="1828846" indent="0">
              <a:buNone/>
              <a:defRPr sz="1600" b="1"/>
            </a:lvl5pPr>
            <a:lvl6pPr marL="2286057" indent="0">
              <a:buNone/>
              <a:defRPr sz="1600" b="1"/>
            </a:lvl6pPr>
            <a:lvl7pPr marL="2743268" indent="0">
              <a:buNone/>
              <a:defRPr sz="1600" b="1"/>
            </a:lvl7pPr>
            <a:lvl8pPr marL="3200480" indent="0">
              <a:buNone/>
              <a:defRPr sz="1600" b="1"/>
            </a:lvl8pPr>
            <a:lvl9pPr marL="3657692"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7FD4EA0-094D-4056-9032-BFB44B40896B}"/>
              </a:ext>
            </a:extLst>
          </p:cNvPr>
          <p:cNvSpPr>
            <a:spLocks noGrp="1"/>
          </p:cNvSpPr>
          <p:nvPr>
            <p:ph sz="half" idx="2"/>
          </p:nvPr>
        </p:nvSpPr>
        <p:spPr>
          <a:xfrm>
            <a:off x="1371602" y="3018472"/>
            <a:ext cx="4841076" cy="31048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FC0CCE8-718F-4620-8B4A-C60EEA7B884D}"/>
              </a:ext>
            </a:extLst>
          </p:cNvPr>
          <p:cNvSpPr>
            <a:spLocks noGrp="1"/>
          </p:cNvSpPr>
          <p:nvPr>
            <p:ph type="body" sz="quarter" idx="3"/>
          </p:nvPr>
        </p:nvSpPr>
        <p:spPr>
          <a:xfrm>
            <a:off x="6766563" y="2112264"/>
            <a:ext cx="4846320" cy="823912"/>
          </a:xfrm>
        </p:spPr>
        <p:txBody>
          <a:bodyPr anchor="b"/>
          <a:lstStyle>
            <a:lvl1pPr marL="0" indent="0">
              <a:buNone/>
              <a:defRPr sz="2400" b="1"/>
            </a:lvl1pPr>
            <a:lvl2pPr marL="457212" indent="0">
              <a:buNone/>
              <a:defRPr sz="2000" b="1"/>
            </a:lvl2pPr>
            <a:lvl3pPr marL="914423" indent="0">
              <a:buNone/>
              <a:defRPr sz="1800" b="1"/>
            </a:lvl3pPr>
            <a:lvl4pPr marL="1371634" indent="0">
              <a:buNone/>
              <a:defRPr sz="1600" b="1"/>
            </a:lvl4pPr>
            <a:lvl5pPr marL="1828846" indent="0">
              <a:buNone/>
              <a:defRPr sz="1600" b="1"/>
            </a:lvl5pPr>
            <a:lvl6pPr marL="2286057" indent="0">
              <a:buNone/>
              <a:defRPr sz="1600" b="1"/>
            </a:lvl6pPr>
            <a:lvl7pPr marL="2743268" indent="0">
              <a:buNone/>
              <a:defRPr sz="1600" b="1"/>
            </a:lvl7pPr>
            <a:lvl8pPr marL="3200480" indent="0">
              <a:buNone/>
              <a:defRPr sz="1600" b="1"/>
            </a:lvl8pPr>
            <a:lvl9pPr marL="3657692"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6CE86DF-0069-4D31-BDD3-A9A2F9B7B468}"/>
              </a:ext>
            </a:extLst>
          </p:cNvPr>
          <p:cNvSpPr>
            <a:spLocks noGrp="1"/>
          </p:cNvSpPr>
          <p:nvPr>
            <p:ph sz="quarter" idx="4"/>
          </p:nvPr>
        </p:nvSpPr>
        <p:spPr>
          <a:xfrm>
            <a:off x="6766562" y="3018471"/>
            <a:ext cx="4841076" cy="3104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1A5ED06-FE54-4B86-A8D4-07D0EB08C3AB}"/>
              </a:ext>
            </a:extLst>
          </p:cNvPr>
          <p:cNvSpPr>
            <a:spLocks noGrp="1"/>
          </p:cNvSpPr>
          <p:nvPr>
            <p:ph type="dt" sz="half" idx="10"/>
          </p:nvPr>
        </p:nvSpPr>
        <p:spPr/>
        <p:txBody>
          <a:bodyPr/>
          <a:lstStyle/>
          <a:p>
            <a:fld id="{EE475572-4A44-4171-84AA-64D42C8050A6}" type="datetime2">
              <a:rPr lang="en-US" smtClean="0"/>
              <a:t>Monday, November 30, 2020</a:t>
            </a:fld>
            <a:endParaRPr lang="en-US" dirty="0"/>
          </a:p>
        </p:txBody>
      </p:sp>
      <p:sp>
        <p:nvSpPr>
          <p:cNvPr id="8" name="Footer Placeholder 7">
            <a:extLst>
              <a:ext uri="{FF2B5EF4-FFF2-40B4-BE49-F238E27FC236}">
                <a16:creationId xmlns:a16="http://schemas.microsoft.com/office/drawing/2014/main" id="{CE9EC6C3-0950-4AFE-936A-9AB5D227844D}"/>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6784B1D1-BE0C-48F4-BC74-90675A0F07CF}"/>
              </a:ext>
            </a:extLst>
          </p:cNvPr>
          <p:cNvSpPr>
            <a:spLocks noGrp="1"/>
          </p:cNvSpPr>
          <p:nvPr>
            <p:ph type="sldNum" sz="quarter" idx="12"/>
          </p:nvPr>
        </p:nvSpPr>
        <p:spPr/>
        <p:txBody>
          <a:bodyPr/>
          <a:lstStyle/>
          <a:p>
            <a:fld id="{C01389E6-C847-4AD0-B56D-D205B2EAB1EE}" type="slidenum">
              <a:rPr lang="en-US" smtClean="0"/>
              <a:t>‹#›</a:t>
            </a:fld>
            <a:endParaRPr lang="en-US" dirty="0"/>
          </a:p>
        </p:txBody>
      </p:sp>
      <p:sp>
        <p:nvSpPr>
          <p:cNvPr id="10" name="Title 9">
            <a:extLst>
              <a:ext uri="{FF2B5EF4-FFF2-40B4-BE49-F238E27FC236}">
                <a16:creationId xmlns:a16="http://schemas.microsoft.com/office/drawing/2014/main" id="{2D453288-3D76-40C1-BE00-223AB28F13DF}"/>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025102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B1716-24B0-42CD-95B6-843092597B2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9E3617E-4B11-481F-AC6E-00031790294A}"/>
              </a:ext>
            </a:extLst>
          </p:cNvPr>
          <p:cNvSpPr>
            <a:spLocks noGrp="1"/>
          </p:cNvSpPr>
          <p:nvPr>
            <p:ph type="dt" sz="half" idx="10"/>
          </p:nvPr>
        </p:nvSpPr>
        <p:spPr/>
        <p:txBody>
          <a:bodyPr/>
          <a:lstStyle/>
          <a:p>
            <a:fld id="{C4C1612E-528E-4FD5-9E9E-E15F1108F171}" type="datetime2">
              <a:rPr lang="en-US" smtClean="0"/>
              <a:t>Monday, November 30, 2020</a:t>
            </a:fld>
            <a:endParaRPr lang="en-US" dirty="0"/>
          </a:p>
        </p:txBody>
      </p:sp>
      <p:sp>
        <p:nvSpPr>
          <p:cNvPr id="4" name="Footer Placeholder 3">
            <a:extLst>
              <a:ext uri="{FF2B5EF4-FFF2-40B4-BE49-F238E27FC236}">
                <a16:creationId xmlns:a16="http://schemas.microsoft.com/office/drawing/2014/main" id="{F6BF19CC-06D3-40E9-81B5-63B457B220C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AEFC312-3AA5-46F7-B701-3D9327A68DB7}"/>
              </a:ext>
            </a:extLst>
          </p:cNvPr>
          <p:cNvSpPr>
            <a:spLocks noGrp="1"/>
          </p:cNvSpPr>
          <p:nvPr>
            <p:ph type="sldNum" sz="quarter" idx="12"/>
          </p:nvPr>
        </p:nvSpPr>
        <p:spPr/>
        <p:txBody>
          <a:bodyPr/>
          <a:lstStyle/>
          <a:p>
            <a:fld id="{C01389E6-C847-4AD0-B56D-D205B2EAB1EE}" type="slidenum">
              <a:rPr lang="en-US" smtClean="0"/>
              <a:t>‹#›</a:t>
            </a:fld>
            <a:endParaRPr lang="en-US" dirty="0"/>
          </a:p>
        </p:txBody>
      </p:sp>
    </p:spTree>
    <p:extLst>
      <p:ext uri="{BB962C8B-B14F-4D97-AF65-F5344CB8AC3E}">
        <p14:creationId xmlns:p14="http://schemas.microsoft.com/office/powerpoint/2010/main" val="3225260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C9E28E-1389-47AF-B3EB-22571417ACBE}"/>
              </a:ext>
            </a:extLst>
          </p:cNvPr>
          <p:cNvSpPr>
            <a:spLocks noGrp="1"/>
          </p:cNvSpPr>
          <p:nvPr>
            <p:ph type="dt" sz="half" idx="10"/>
          </p:nvPr>
        </p:nvSpPr>
        <p:spPr/>
        <p:txBody>
          <a:bodyPr/>
          <a:lstStyle/>
          <a:p>
            <a:fld id="{D4F6D862-A06D-436F-A92E-EBAAD50B6E50}" type="datetime2">
              <a:rPr lang="en-US" smtClean="0"/>
              <a:t>Monday, November 30, 2020</a:t>
            </a:fld>
            <a:endParaRPr lang="en-US" dirty="0"/>
          </a:p>
        </p:txBody>
      </p:sp>
      <p:sp>
        <p:nvSpPr>
          <p:cNvPr id="3" name="Footer Placeholder 2">
            <a:extLst>
              <a:ext uri="{FF2B5EF4-FFF2-40B4-BE49-F238E27FC236}">
                <a16:creationId xmlns:a16="http://schemas.microsoft.com/office/drawing/2014/main" id="{BFCF6B08-1984-4F7C-9F6E-A4F47BDBA21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771B3C5-CEC7-427F-931C-1318C421BEF9}"/>
              </a:ext>
            </a:extLst>
          </p:cNvPr>
          <p:cNvSpPr>
            <a:spLocks noGrp="1"/>
          </p:cNvSpPr>
          <p:nvPr>
            <p:ph type="sldNum" sz="quarter" idx="12"/>
          </p:nvPr>
        </p:nvSpPr>
        <p:spPr/>
        <p:txBody>
          <a:bodyPr/>
          <a:lstStyle/>
          <a:p>
            <a:fld id="{C01389E6-C847-4AD0-B56D-D205B2EAB1EE}" type="slidenum">
              <a:rPr lang="en-US" smtClean="0"/>
              <a:t>‹#›</a:t>
            </a:fld>
            <a:endParaRPr lang="en-US" dirty="0"/>
          </a:p>
        </p:txBody>
      </p:sp>
    </p:spTree>
    <p:extLst>
      <p:ext uri="{BB962C8B-B14F-4D97-AF65-F5344CB8AC3E}">
        <p14:creationId xmlns:p14="http://schemas.microsoft.com/office/powerpoint/2010/main" val="26923357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EB55F-536E-4547-A5D2-0483FC3684CD}"/>
              </a:ext>
            </a:extLst>
          </p:cNvPr>
          <p:cNvSpPr>
            <a:spLocks noGrp="1"/>
          </p:cNvSpPr>
          <p:nvPr>
            <p:ph type="title"/>
          </p:nvPr>
        </p:nvSpPr>
        <p:spPr>
          <a:xfrm>
            <a:off x="1371601" y="987427"/>
            <a:ext cx="3932236" cy="1894511"/>
          </a:xfrm>
        </p:spPr>
        <p:txBody>
          <a:bodyPr anchor="b"/>
          <a:lstStyle>
            <a:lvl1pPr>
              <a:lnSpc>
                <a:spcPct val="100000"/>
              </a:lnSpc>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D717D3C-533B-4EA9-886B-FAE59956C74C}"/>
              </a:ext>
            </a:extLst>
          </p:cNvPr>
          <p:cNvSpPr>
            <a:spLocks noGrp="1"/>
          </p:cNvSpPr>
          <p:nvPr>
            <p:ph idx="1"/>
          </p:nvPr>
        </p:nvSpPr>
        <p:spPr>
          <a:xfrm>
            <a:off x="5650995" y="987425"/>
            <a:ext cx="5687568" cy="4873625"/>
          </a:xfrm>
        </p:spPr>
        <p:txBody>
          <a:bodyPr>
            <a:normAutofit/>
          </a:bodyPr>
          <a:lstStyle>
            <a:lvl1pPr>
              <a:defRPr sz="20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2419D2E1-4B17-4608-961E-2C4719855E89}"/>
              </a:ext>
            </a:extLst>
          </p:cNvPr>
          <p:cNvSpPr>
            <a:spLocks noGrp="1"/>
          </p:cNvSpPr>
          <p:nvPr>
            <p:ph type="body" sz="half" idx="2"/>
          </p:nvPr>
        </p:nvSpPr>
        <p:spPr>
          <a:xfrm>
            <a:off x="1371601" y="3058510"/>
            <a:ext cx="3932236" cy="2802540"/>
          </a:xfrm>
        </p:spPr>
        <p:txBody>
          <a:bodyPr/>
          <a:lstStyle>
            <a:lvl1pPr marL="0" indent="0">
              <a:buNone/>
              <a:defRPr sz="1600"/>
            </a:lvl1pPr>
            <a:lvl2pPr marL="457212" indent="0">
              <a:buNone/>
              <a:defRPr sz="1400"/>
            </a:lvl2pPr>
            <a:lvl3pPr marL="914423" indent="0">
              <a:buNone/>
              <a:defRPr sz="1200"/>
            </a:lvl3pPr>
            <a:lvl4pPr marL="1371634" indent="0">
              <a:buNone/>
              <a:defRPr sz="1000"/>
            </a:lvl4pPr>
            <a:lvl5pPr marL="1828846" indent="0">
              <a:buNone/>
              <a:defRPr sz="1000"/>
            </a:lvl5pPr>
            <a:lvl6pPr marL="2286057" indent="0">
              <a:buNone/>
              <a:defRPr sz="1000"/>
            </a:lvl6pPr>
            <a:lvl7pPr marL="2743268" indent="0">
              <a:buNone/>
              <a:defRPr sz="1000"/>
            </a:lvl7pPr>
            <a:lvl8pPr marL="3200480" indent="0">
              <a:buNone/>
              <a:defRPr sz="1000"/>
            </a:lvl8pPr>
            <a:lvl9pPr marL="3657692"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5A3535-184C-438C-AE91-9C42B7C5AFB6}"/>
              </a:ext>
            </a:extLst>
          </p:cNvPr>
          <p:cNvSpPr>
            <a:spLocks noGrp="1"/>
          </p:cNvSpPr>
          <p:nvPr>
            <p:ph type="dt" sz="half" idx="10"/>
          </p:nvPr>
        </p:nvSpPr>
        <p:spPr/>
        <p:txBody>
          <a:bodyPr/>
          <a:lstStyle/>
          <a:p>
            <a:fld id="{B73E0B7D-2260-4809-8F0A-9E5F3E24F169}" type="datetime2">
              <a:rPr lang="en-US" smtClean="0"/>
              <a:t>Monday, November 30, 2020</a:t>
            </a:fld>
            <a:endParaRPr lang="en-US" dirty="0"/>
          </a:p>
        </p:txBody>
      </p:sp>
      <p:sp>
        <p:nvSpPr>
          <p:cNvPr id="6" name="Footer Placeholder 5">
            <a:extLst>
              <a:ext uri="{FF2B5EF4-FFF2-40B4-BE49-F238E27FC236}">
                <a16:creationId xmlns:a16="http://schemas.microsoft.com/office/drawing/2014/main" id="{0DF6DBC3-4A58-42BA-9B55-A9A72510374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D4E6563-0AB6-4038-A12B-A259552DB66C}"/>
              </a:ext>
            </a:extLst>
          </p:cNvPr>
          <p:cNvSpPr>
            <a:spLocks noGrp="1"/>
          </p:cNvSpPr>
          <p:nvPr>
            <p:ph type="sldNum" sz="quarter" idx="12"/>
          </p:nvPr>
        </p:nvSpPr>
        <p:spPr/>
        <p:txBody>
          <a:bodyPr/>
          <a:lstStyle/>
          <a:p>
            <a:fld id="{C01389E6-C847-4AD0-B56D-D205B2EAB1EE}" type="slidenum">
              <a:rPr lang="en-US" smtClean="0"/>
              <a:t>‹#›</a:t>
            </a:fld>
            <a:endParaRPr lang="en-US" dirty="0"/>
          </a:p>
        </p:txBody>
      </p:sp>
    </p:spTree>
    <p:extLst>
      <p:ext uri="{BB962C8B-B14F-4D97-AF65-F5344CB8AC3E}">
        <p14:creationId xmlns:p14="http://schemas.microsoft.com/office/powerpoint/2010/main" val="162330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702C5-1E3B-4C62-A538-59BB572864A0}"/>
              </a:ext>
            </a:extLst>
          </p:cNvPr>
          <p:cNvSpPr>
            <a:spLocks noGrp="1"/>
          </p:cNvSpPr>
          <p:nvPr>
            <p:ph type="title"/>
          </p:nvPr>
        </p:nvSpPr>
        <p:spPr>
          <a:xfrm>
            <a:off x="1371601" y="987552"/>
            <a:ext cx="3932236" cy="1892808"/>
          </a:xfrm>
        </p:spPr>
        <p:txBody>
          <a:bodyPr anchor="b"/>
          <a:lstStyle>
            <a:lvl1pPr>
              <a:defRPr sz="3200" baseline="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6E2CF574-95CE-4E60-B2CF-3B5B4F33A767}"/>
              </a:ext>
            </a:extLst>
          </p:cNvPr>
          <p:cNvSpPr>
            <a:spLocks noGrp="1"/>
          </p:cNvSpPr>
          <p:nvPr>
            <p:ph type="pic" idx="1"/>
          </p:nvPr>
        </p:nvSpPr>
        <p:spPr>
          <a:xfrm>
            <a:off x="5505322" y="987425"/>
            <a:ext cx="5833243" cy="4873625"/>
          </a:xfrm>
        </p:spPr>
        <p:txBody>
          <a:bodyPr/>
          <a:lstStyle>
            <a:lvl1pPr marL="0" indent="0">
              <a:buNone/>
              <a:defRPr sz="3200"/>
            </a:lvl1pPr>
            <a:lvl2pPr marL="457212" indent="0">
              <a:buNone/>
              <a:defRPr sz="2800"/>
            </a:lvl2pPr>
            <a:lvl3pPr marL="914423" indent="0">
              <a:buNone/>
              <a:defRPr sz="2400"/>
            </a:lvl3pPr>
            <a:lvl4pPr marL="1371634" indent="0">
              <a:buNone/>
              <a:defRPr sz="2000"/>
            </a:lvl4pPr>
            <a:lvl5pPr marL="1828846" indent="0">
              <a:buNone/>
              <a:defRPr sz="2000"/>
            </a:lvl5pPr>
            <a:lvl6pPr marL="2286057" indent="0">
              <a:buNone/>
              <a:defRPr sz="2000"/>
            </a:lvl6pPr>
            <a:lvl7pPr marL="2743268" indent="0">
              <a:buNone/>
              <a:defRPr sz="2000"/>
            </a:lvl7pPr>
            <a:lvl8pPr marL="3200480" indent="0">
              <a:buNone/>
              <a:defRPr sz="2000"/>
            </a:lvl8pPr>
            <a:lvl9pPr marL="3657692"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6D039F7C-C735-4356-8B04-89E19047950C}"/>
              </a:ext>
            </a:extLst>
          </p:cNvPr>
          <p:cNvSpPr>
            <a:spLocks noGrp="1"/>
          </p:cNvSpPr>
          <p:nvPr>
            <p:ph type="body" sz="half" idx="2"/>
          </p:nvPr>
        </p:nvSpPr>
        <p:spPr>
          <a:xfrm>
            <a:off x="1371601" y="3033286"/>
            <a:ext cx="3932236" cy="2835702"/>
          </a:xfrm>
        </p:spPr>
        <p:txBody>
          <a:bodyPr/>
          <a:lstStyle>
            <a:lvl1pPr marL="0" indent="0">
              <a:buNone/>
              <a:defRPr sz="1600"/>
            </a:lvl1pPr>
            <a:lvl2pPr marL="457212" indent="0">
              <a:buNone/>
              <a:defRPr sz="1400"/>
            </a:lvl2pPr>
            <a:lvl3pPr marL="914423" indent="0">
              <a:buNone/>
              <a:defRPr sz="1200"/>
            </a:lvl3pPr>
            <a:lvl4pPr marL="1371634" indent="0">
              <a:buNone/>
              <a:defRPr sz="1000"/>
            </a:lvl4pPr>
            <a:lvl5pPr marL="1828846" indent="0">
              <a:buNone/>
              <a:defRPr sz="1000"/>
            </a:lvl5pPr>
            <a:lvl6pPr marL="2286057" indent="0">
              <a:buNone/>
              <a:defRPr sz="1000"/>
            </a:lvl6pPr>
            <a:lvl7pPr marL="2743268" indent="0">
              <a:buNone/>
              <a:defRPr sz="1000"/>
            </a:lvl7pPr>
            <a:lvl8pPr marL="3200480" indent="0">
              <a:buNone/>
              <a:defRPr sz="1000"/>
            </a:lvl8pPr>
            <a:lvl9pPr marL="3657692"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E706DF-52A3-4F34-9BF5-E1ACD5D54283}"/>
              </a:ext>
            </a:extLst>
          </p:cNvPr>
          <p:cNvSpPr>
            <a:spLocks noGrp="1"/>
          </p:cNvSpPr>
          <p:nvPr>
            <p:ph type="dt" sz="half" idx="10"/>
          </p:nvPr>
        </p:nvSpPr>
        <p:spPr/>
        <p:txBody>
          <a:bodyPr/>
          <a:lstStyle/>
          <a:p>
            <a:fld id="{3C8E4735-C637-46A3-94EB-AB3AC4188D2F}" type="datetime2">
              <a:rPr lang="en-US" smtClean="0"/>
              <a:t>Monday, November 30, 2020</a:t>
            </a:fld>
            <a:endParaRPr lang="en-US" dirty="0"/>
          </a:p>
        </p:txBody>
      </p:sp>
      <p:sp>
        <p:nvSpPr>
          <p:cNvPr id="6" name="Footer Placeholder 5">
            <a:extLst>
              <a:ext uri="{FF2B5EF4-FFF2-40B4-BE49-F238E27FC236}">
                <a16:creationId xmlns:a16="http://schemas.microsoft.com/office/drawing/2014/main" id="{BFB25E53-E72E-4110-BB6B-3477F56C308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3686F8F-3D62-4CEC-AD9A-B70848E6A81C}"/>
              </a:ext>
            </a:extLst>
          </p:cNvPr>
          <p:cNvSpPr>
            <a:spLocks noGrp="1"/>
          </p:cNvSpPr>
          <p:nvPr>
            <p:ph type="sldNum" sz="quarter" idx="12"/>
          </p:nvPr>
        </p:nvSpPr>
        <p:spPr/>
        <p:txBody>
          <a:bodyPr/>
          <a:lstStyle/>
          <a:p>
            <a:fld id="{C01389E6-C847-4AD0-B56D-D205B2EAB1EE}" type="slidenum">
              <a:rPr lang="en-US" smtClean="0"/>
              <a:t>‹#›</a:t>
            </a:fld>
            <a:endParaRPr lang="en-US" dirty="0"/>
          </a:p>
        </p:txBody>
      </p:sp>
    </p:spTree>
    <p:extLst>
      <p:ext uri="{BB962C8B-B14F-4D97-AF65-F5344CB8AC3E}">
        <p14:creationId xmlns:p14="http://schemas.microsoft.com/office/powerpoint/2010/main" val="3789824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CF2F3BB-127D-44BC-A8EF-A8BB5F5911CA}"/>
              </a:ext>
            </a:extLst>
          </p:cNvPr>
          <p:cNvSpPr/>
          <p:nvPr/>
        </p:nvSpPr>
        <p:spPr>
          <a:xfrm rot="10800000" flipH="1">
            <a:off x="0" y="6401228"/>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Rectangle 9">
            <a:extLst>
              <a:ext uri="{FF2B5EF4-FFF2-40B4-BE49-F238E27FC236}">
                <a16:creationId xmlns:a16="http://schemas.microsoft.com/office/drawing/2014/main" id="{010D1F30-F118-4A1F-A48F-7E5706959F64}"/>
              </a:ext>
            </a:extLst>
          </p:cNvPr>
          <p:cNvSpPr/>
          <p:nvPr/>
        </p:nvSpPr>
        <p:spPr>
          <a:xfrm flipH="1">
            <a:off x="4038603" y="6401228"/>
            <a:ext cx="8153397"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Placeholder 1">
            <a:extLst>
              <a:ext uri="{FF2B5EF4-FFF2-40B4-BE49-F238E27FC236}">
                <a16:creationId xmlns:a16="http://schemas.microsoft.com/office/drawing/2014/main" id="{17AE890C-17CE-44C0-BDED-BA68F92A845D}"/>
              </a:ext>
            </a:extLst>
          </p:cNvPr>
          <p:cNvSpPr>
            <a:spLocks noGrp="1"/>
          </p:cNvSpPr>
          <p:nvPr>
            <p:ph type="title"/>
          </p:nvPr>
        </p:nvSpPr>
        <p:spPr>
          <a:xfrm>
            <a:off x="1371600" y="795528"/>
            <a:ext cx="10241280" cy="1234440"/>
          </a:xfrm>
          <a:prstGeom prst="rect">
            <a:avLst/>
          </a:prstGeom>
        </p:spPr>
        <p:txBody>
          <a:bodyPr vert="horz" lIns="0" tIns="0" rIns="0" bIns="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47910A6E-46D1-42CF-996C-2207737FB871}"/>
              </a:ext>
            </a:extLst>
          </p:cNvPr>
          <p:cNvSpPr>
            <a:spLocks noGrp="1"/>
          </p:cNvSpPr>
          <p:nvPr>
            <p:ph type="body" idx="1"/>
          </p:nvPr>
        </p:nvSpPr>
        <p:spPr>
          <a:xfrm>
            <a:off x="1371600" y="2112264"/>
            <a:ext cx="10241280" cy="3959352"/>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85B5247-D236-462B-BCE0-2A24DF75B085}"/>
              </a:ext>
            </a:extLst>
          </p:cNvPr>
          <p:cNvSpPr>
            <a:spLocks noGrp="1"/>
          </p:cNvSpPr>
          <p:nvPr>
            <p:ph type="dt" sz="half" idx="2"/>
          </p:nvPr>
        </p:nvSpPr>
        <p:spPr>
          <a:xfrm>
            <a:off x="7909559" y="6409944"/>
            <a:ext cx="3703321" cy="448056"/>
          </a:xfrm>
          <a:prstGeom prst="rect">
            <a:avLst/>
          </a:prstGeom>
        </p:spPr>
        <p:txBody>
          <a:bodyPr vert="horz" lIns="91440" tIns="45720" rIns="91440" bIns="45720" rtlCol="0" anchor="ctr"/>
          <a:lstStyle>
            <a:lvl1pPr algn="r">
              <a:defRPr sz="800" cap="all" spc="300" baseline="0">
                <a:solidFill>
                  <a:srgbClr val="FFFFFF"/>
                </a:solidFill>
              </a:defRPr>
            </a:lvl1pPr>
          </a:lstStyle>
          <a:p>
            <a:fld id="{AE0C963C-C1DB-4AFD-9DDC-0691666BF49B}" type="datetime2">
              <a:rPr lang="en-US" smtClean="0"/>
              <a:pPr/>
              <a:t>Monday, November 30, 2020</a:t>
            </a:fld>
            <a:endParaRPr lang="en-US" cap="all" dirty="0"/>
          </a:p>
        </p:txBody>
      </p:sp>
      <p:sp>
        <p:nvSpPr>
          <p:cNvPr id="5" name="Footer Placeholder 4">
            <a:extLst>
              <a:ext uri="{FF2B5EF4-FFF2-40B4-BE49-F238E27FC236}">
                <a16:creationId xmlns:a16="http://schemas.microsoft.com/office/drawing/2014/main" id="{19155C58-7DDF-4CD4-96AD-F9CC844D84CC}"/>
              </a:ext>
            </a:extLst>
          </p:cNvPr>
          <p:cNvSpPr>
            <a:spLocks noGrp="1"/>
          </p:cNvSpPr>
          <p:nvPr>
            <p:ph type="ftr" sz="quarter" idx="3"/>
          </p:nvPr>
        </p:nvSpPr>
        <p:spPr>
          <a:xfrm rot="5400000">
            <a:off x="-1828801" y="1911097"/>
            <a:ext cx="4114800" cy="457200"/>
          </a:xfrm>
          <a:prstGeom prst="rect">
            <a:avLst/>
          </a:prstGeom>
        </p:spPr>
        <p:txBody>
          <a:bodyPr vert="horz" lIns="91440" tIns="45720" rIns="91440" bIns="45720" rtlCol="0" anchor="ctr"/>
          <a:lstStyle>
            <a:lvl1pPr algn="l">
              <a:defRPr sz="800" b="1">
                <a:solidFill>
                  <a:schemeClr val="tx1"/>
                </a:solidFill>
                <a:latin typeface="+mj-lt"/>
              </a:defRPr>
            </a:lvl1pPr>
          </a:lstStyle>
          <a:p>
            <a:pPr algn="l"/>
            <a:endParaRPr lang="en-US" dirty="0"/>
          </a:p>
        </p:txBody>
      </p:sp>
      <p:sp>
        <p:nvSpPr>
          <p:cNvPr id="6" name="Slide Number Placeholder 5">
            <a:extLst>
              <a:ext uri="{FF2B5EF4-FFF2-40B4-BE49-F238E27FC236}">
                <a16:creationId xmlns:a16="http://schemas.microsoft.com/office/drawing/2014/main" id="{6F495647-A849-45D9-BC71-46A12E6DE479}"/>
              </a:ext>
            </a:extLst>
          </p:cNvPr>
          <p:cNvSpPr>
            <a:spLocks noGrp="1"/>
          </p:cNvSpPr>
          <p:nvPr>
            <p:ph type="sldNum" sz="quarter" idx="4"/>
          </p:nvPr>
        </p:nvSpPr>
        <p:spPr>
          <a:xfrm>
            <a:off x="11667744" y="6409944"/>
            <a:ext cx="438912" cy="448056"/>
          </a:xfrm>
          <a:prstGeom prst="rect">
            <a:avLst/>
          </a:prstGeom>
        </p:spPr>
        <p:txBody>
          <a:bodyPr vert="horz" lIns="91440" tIns="45720" rIns="91440" bIns="45720" rtlCol="0" anchor="ctr"/>
          <a:lstStyle>
            <a:lvl1pPr algn="r">
              <a:defRPr sz="800">
                <a:solidFill>
                  <a:srgbClr val="FFFFFF"/>
                </a:solidFill>
              </a:defRPr>
            </a:lvl1pPr>
          </a:lstStyle>
          <a:p>
            <a:fld id="{C01389E6-C847-4AD0-B56D-D205B2EAB1EE}" type="slidenum">
              <a:rPr lang="en-US" smtClean="0"/>
              <a:pPr/>
              <a:t>‹#›</a:t>
            </a:fld>
            <a:endParaRPr lang="en-US" sz="800" dirty="0"/>
          </a:p>
        </p:txBody>
      </p:sp>
    </p:spTree>
    <p:extLst>
      <p:ext uri="{BB962C8B-B14F-4D97-AF65-F5344CB8AC3E}">
        <p14:creationId xmlns:p14="http://schemas.microsoft.com/office/powerpoint/2010/main" val="2979066999"/>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75" r:id="rId4"/>
    <p:sldLayoutId id="2147483676" r:id="rId5"/>
    <p:sldLayoutId id="2147483681" r:id="rId6"/>
    <p:sldLayoutId id="2147483677" r:id="rId7"/>
    <p:sldLayoutId id="2147483678" r:id="rId8"/>
    <p:sldLayoutId id="2147483679" r:id="rId9"/>
    <p:sldLayoutId id="2147483680" r:id="rId10"/>
    <p:sldLayoutId id="2147483682" r:id="rId11"/>
  </p:sldLayoutIdLst>
  <p:hf sldNum="0" hdr="0" ftr="0" dt="0"/>
  <p:txStyles>
    <p:titleStyle>
      <a:lvl1pPr algn="l" defTabSz="914423" rtl="0" eaLnBrk="1" latinLnBrk="0" hangingPunct="1">
        <a:lnSpc>
          <a:spcPct val="100000"/>
        </a:lnSpc>
        <a:spcBef>
          <a:spcPct val="0"/>
        </a:spcBef>
        <a:buNone/>
        <a:defRPr sz="3600" b="1" i="0" kern="1200" cap="all" spc="700" baseline="0">
          <a:solidFill>
            <a:schemeClr val="tx1"/>
          </a:solidFill>
          <a:latin typeface="+mj-lt"/>
          <a:ea typeface="+mj-ea"/>
          <a:cs typeface="+mj-cs"/>
        </a:defRPr>
      </a:lvl1pPr>
    </p:titleStyle>
    <p:bodyStyle>
      <a:lvl1pPr marL="228606" indent="-228606" algn="l" defTabSz="914423"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16" indent="-228606" algn="l" defTabSz="914423"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28" indent="-228606" algn="l" defTabSz="914423"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40" indent="-228606" algn="l" defTabSz="914423"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52" indent="-228606" algn="l" defTabSz="914423"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64" indent="-228606"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4" indent="-228606"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7" indent="-228606"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4" algn="l" defTabSz="914423" rtl="0" eaLnBrk="1" latinLnBrk="0" hangingPunct="1">
        <a:defRPr sz="1800" kern="1200">
          <a:solidFill>
            <a:schemeClr val="tx1"/>
          </a:solidFill>
          <a:latin typeface="+mn-lt"/>
          <a:ea typeface="+mn-ea"/>
          <a:cs typeface="+mn-cs"/>
        </a:defRPr>
      </a:lvl4pPr>
      <a:lvl5pPr marL="1828846" algn="l" defTabSz="914423" rtl="0" eaLnBrk="1" latinLnBrk="0" hangingPunct="1">
        <a:defRPr sz="1800" kern="1200">
          <a:solidFill>
            <a:schemeClr val="tx1"/>
          </a:solidFill>
          <a:latin typeface="+mn-lt"/>
          <a:ea typeface="+mn-ea"/>
          <a:cs typeface="+mn-cs"/>
        </a:defRPr>
      </a:lvl5pPr>
      <a:lvl6pPr marL="2286057" algn="l" defTabSz="914423" rtl="0" eaLnBrk="1" latinLnBrk="0" hangingPunct="1">
        <a:defRPr sz="1800" kern="1200">
          <a:solidFill>
            <a:schemeClr val="tx1"/>
          </a:solidFill>
          <a:latin typeface="+mn-lt"/>
          <a:ea typeface="+mn-ea"/>
          <a:cs typeface="+mn-cs"/>
        </a:defRPr>
      </a:lvl6pPr>
      <a:lvl7pPr marL="2743268"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2" algn="l" defTabSz="91442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nathanmillsmarine.com/" TargetMode="External"/><Relationship Id="rId2" Type="http://schemas.openxmlformats.org/officeDocument/2006/relationships/hyperlink" Target="https://www.ncbi.nlm.nih.gov/pmc/articles/PMC4869710/#R10"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1.xml.rels><?xml version="1.0" encoding="UTF-8" standalone="yes"?>
<Relationships xmlns="http://schemas.openxmlformats.org/package/2006/relationships"><Relationship Id="rId2" Type="http://schemas.openxmlformats.org/officeDocument/2006/relationships/hyperlink" Target="https://www.cdc.gov/quarantine/cruise/management/technical-instructions-for-cruise-ships.html#greenship"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independent.co.uk/topic/lab" TargetMode="External"/><Relationship Id="rId2" Type="http://schemas.openxmlformats.org/officeDocument/2006/relationships/hyperlink" Target="https://www.independent.co.uk/topic/covid-19"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www.legislation.gov.uk/uksi/2007/1446/contents/made" TargetMode="External"/><Relationship Id="rId7" Type="http://schemas.openxmlformats.org/officeDocument/2006/relationships/hyperlink" Target="https://www.cdc.gov/sars/quarantine/exec-2004-04-03.html" TargetMode="External"/><Relationship Id="rId2" Type="http://schemas.openxmlformats.org/officeDocument/2006/relationships/hyperlink" Target="https://www.legislation.gov.uk/uksi/1979/1435/contents/made" TargetMode="External"/><Relationship Id="rId1" Type="http://schemas.openxmlformats.org/officeDocument/2006/relationships/slideLayout" Target="../slideLayouts/slideLayout2.xml"/><Relationship Id="rId6" Type="http://schemas.openxmlformats.org/officeDocument/2006/relationships/hyperlink" Target="https://www.cdc.gov/quarantine/maritime/federal-regulations-reporting-illness-death-ships-destined-united-states.html" TargetMode="External"/><Relationship Id="rId5" Type="http://schemas.openxmlformats.org/officeDocument/2006/relationships/hyperlink" Target="https://www.govinfo.gov/content/pkg/CFR-2009-title42-vol1/pdf/CFR-2009-title42-vol1-part71-subpartD.pdf" TargetMode="External"/><Relationship Id="rId4" Type="http://schemas.openxmlformats.org/officeDocument/2006/relationships/hyperlink" Target="https://www.govinfo.gov/app/details/CFR-2009-title42-vol1/CFR-2009-title42-vol1-part71-subpartC/context"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3F794D0-2982-490E-88DA-93D4897508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715B114A-D852-4F85-9208-0BC23EB149B2}"/>
              </a:ext>
            </a:extLst>
          </p:cNvPr>
          <p:cNvPicPr>
            <a:picLocks noChangeAspect="1"/>
          </p:cNvPicPr>
          <p:nvPr/>
        </p:nvPicPr>
        <p:blipFill rotWithShape="1">
          <a:blip r:embed="rId2"/>
          <a:srcRect t="25377" b="7486"/>
          <a:stretch/>
        </p:blipFill>
        <p:spPr>
          <a:xfrm>
            <a:off x="-2" y="10"/>
            <a:ext cx="12192002" cy="4461036"/>
          </a:xfrm>
          <a:prstGeom prst="rect">
            <a:avLst/>
          </a:prstGeom>
        </p:spPr>
      </p:pic>
      <p:sp>
        <p:nvSpPr>
          <p:cNvPr id="11" name="Rectangle 10">
            <a:extLst>
              <a:ext uri="{FF2B5EF4-FFF2-40B4-BE49-F238E27FC236}">
                <a16:creationId xmlns:a16="http://schemas.microsoft.com/office/drawing/2014/main" id="{AFD24A3D-F07A-44A9-BE55-5576292E15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 y="4460827"/>
            <a:ext cx="12192003" cy="2397392"/>
          </a:xfrm>
          <a:prstGeom prst="rect">
            <a:avLst/>
          </a:prstGeom>
          <a:gradFill>
            <a:gsLst>
              <a:gs pos="8000">
                <a:schemeClr val="accent6"/>
              </a:gs>
              <a:gs pos="86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04441C9-FD2D-4031-B5C5-67478196C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038602" y="4463555"/>
            <a:ext cx="8153401" cy="2394447"/>
          </a:xfrm>
          <a:prstGeom prst="rect">
            <a:avLst/>
          </a:prstGeom>
          <a:gradFill>
            <a:gsLst>
              <a:gs pos="0">
                <a:schemeClr val="accent5">
                  <a:lumMod val="60000"/>
                  <a:lumOff val="40000"/>
                  <a:alpha val="0"/>
                </a:schemeClr>
              </a:gs>
              <a:gs pos="99000">
                <a:schemeClr val="accent2">
                  <a:alpha val="81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4">
            <a:extLst>
              <a:ext uri="{FF2B5EF4-FFF2-40B4-BE49-F238E27FC236}">
                <a16:creationId xmlns:a16="http://schemas.microsoft.com/office/drawing/2014/main" id="{EBF09AEC-6E6E-418F-9974-8730F1B2B6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4834054">
            <a:off x="2944145" y="2710934"/>
            <a:ext cx="3118759" cy="4639931"/>
          </a:xfrm>
          <a:custGeom>
            <a:avLst/>
            <a:gdLst>
              <a:gd name="connsiteX0" fmla="*/ 3118759 w 3118759"/>
              <a:gd name="connsiteY0" fmla="*/ 79510 h 4639931"/>
              <a:gd name="connsiteX1" fmla="*/ 1204940 w 3118759"/>
              <a:gd name="connsiteY1" fmla="*/ 4639931 h 4639931"/>
              <a:gd name="connsiteX2" fmla="*/ 1103495 w 3118759"/>
              <a:gd name="connsiteY2" fmla="*/ 4578302 h 4639931"/>
              <a:gd name="connsiteX3" fmla="*/ 0 w 3118759"/>
              <a:gd name="connsiteY3" fmla="*/ 2502877 h 4639931"/>
              <a:gd name="connsiteX4" fmla="*/ 2502877 w 3118759"/>
              <a:gd name="connsiteY4" fmla="*/ 0 h 4639931"/>
              <a:gd name="connsiteX5" fmla="*/ 3007294 w 3118759"/>
              <a:gd name="connsiteY5" fmla="*/ 50850 h 463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8759" h="4639931">
                <a:moveTo>
                  <a:pt x="3118759" y="79510"/>
                </a:moveTo>
                <a:lnTo>
                  <a:pt x="1204940" y="4639931"/>
                </a:lnTo>
                <a:lnTo>
                  <a:pt x="1103495" y="4578302"/>
                </a:lnTo>
                <a:cubicBezTo>
                  <a:pt x="437725" y="4128517"/>
                  <a:pt x="0" y="3366815"/>
                  <a:pt x="0" y="2502877"/>
                </a:cubicBezTo>
                <a:cubicBezTo>
                  <a:pt x="0" y="1120576"/>
                  <a:pt x="1120576" y="0"/>
                  <a:pt x="2502877" y="0"/>
                </a:cubicBezTo>
                <a:cubicBezTo>
                  <a:pt x="2675665" y="0"/>
                  <a:pt x="2844363" y="17509"/>
                  <a:pt x="3007294" y="50850"/>
                </a:cubicBezTo>
                <a:close/>
              </a:path>
            </a:pathLst>
          </a:custGeom>
          <a:gradFill>
            <a:gsLst>
              <a:gs pos="0">
                <a:schemeClr val="accent6">
                  <a:alpha val="12000"/>
                </a:schemeClr>
              </a:gs>
              <a:gs pos="100000">
                <a:schemeClr val="accent6">
                  <a:lumMod val="60000"/>
                  <a:lumOff val="40000"/>
                  <a:alpha val="2000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16">
            <a:extLst>
              <a:ext uri="{FF2B5EF4-FFF2-40B4-BE49-F238E27FC236}">
                <a16:creationId xmlns:a16="http://schemas.microsoft.com/office/drawing/2014/main" id="{3D9D3989-3E00-4727-914E-959DFE8FA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76701" y="4460827"/>
            <a:ext cx="8115300" cy="1945408"/>
          </a:xfrm>
          <a:prstGeom prst="rect">
            <a:avLst/>
          </a:prstGeom>
          <a:gradFill>
            <a:gsLst>
              <a:gs pos="0">
                <a:schemeClr val="accent6">
                  <a:alpha val="16000"/>
                </a:schemeClr>
              </a:gs>
              <a:gs pos="62000">
                <a:schemeClr val="accent5">
                  <a:alpha val="0"/>
                </a:scheme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F70BCAE-20B2-4A8F-986F-5E99668E35E6}"/>
              </a:ext>
            </a:extLst>
          </p:cNvPr>
          <p:cNvSpPr>
            <a:spLocks noGrp="1"/>
          </p:cNvSpPr>
          <p:nvPr>
            <p:ph type="ctrTitle"/>
          </p:nvPr>
        </p:nvSpPr>
        <p:spPr>
          <a:xfrm>
            <a:off x="1383809" y="4611271"/>
            <a:ext cx="9436593" cy="1171556"/>
          </a:xfrm>
        </p:spPr>
        <p:txBody>
          <a:bodyPr>
            <a:normAutofit/>
          </a:bodyPr>
          <a:lstStyle/>
          <a:p>
            <a:pPr algn="l"/>
            <a:r>
              <a:rPr lang="en-US" sz="3600" dirty="0">
                <a:solidFill>
                  <a:schemeClr val="bg1"/>
                </a:solidFill>
              </a:rPr>
              <a:t>TECHNICAL GUIDANCE FOR COVID-19 ON CRUISE SHIPS</a:t>
            </a:r>
            <a:endParaRPr lang="en-GB" sz="3600" dirty="0">
              <a:solidFill>
                <a:schemeClr val="bg1"/>
              </a:solidFill>
            </a:endParaRPr>
          </a:p>
        </p:txBody>
      </p:sp>
      <p:sp>
        <p:nvSpPr>
          <p:cNvPr id="3" name="Subtitle 2">
            <a:extLst>
              <a:ext uri="{FF2B5EF4-FFF2-40B4-BE49-F238E27FC236}">
                <a16:creationId xmlns:a16="http://schemas.microsoft.com/office/drawing/2014/main" id="{1029C0C5-E516-4ED6-94E0-2F07E87174C1}"/>
              </a:ext>
            </a:extLst>
          </p:cNvPr>
          <p:cNvSpPr>
            <a:spLocks noGrp="1"/>
          </p:cNvSpPr>
          <p:nvPr>
            <p:ph type="subTitle" idx="1"/>
          </p:nvPr>
        </p:nvSpPr>
        <p:spPr>
          <a:xfrm>
            <a:off x="1371601" y="5970897"/>
            <a:ext cx="9448800" cy="429904"/>
          </a:xfrm>
        </p:spPr>
        <p:txBody>
          <a:bodyPr>
            <a:normAutofit/>
          </a:bodyPr>
          <a:lstStyle/>
          <a:p>
            <a:pPr algn="l"/>
            <a:r>
              <a:rPr lang="en-US" sz="1200" b="1" dirty="0">
                <a:solidFill>
                  <a:schemeClr val="bg1"/>
                </a:solidFill>
              </a:rPr>
              <a:t>Captain Nathan Mills</a:t>
            </a:r>
          </a:p>
        </p:txBody>
      </p:sp>
    </p:spTree>
    <p:extLst>
      <p:ext uri="{BB962C8B-B14F-4D97-AF65-F5344CB8AC3E}">
        <p14:creationId xmlns:p14="http://schemas.microsoft.com/office/powerpoint/2010/main" val="36815217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13A4003-1875-46E3-BBC1-9CF42E133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CDECF1C-4B20-4CD9-90C7-F85AAB3317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08" y="5257371"/>
            <a:ext cx="12203208" cy="1600629"/>
          </a:xfrm>
          <a:prstGeom prst="rect">
            <a:avLst/>
          </a:prstGeom>
          <a:gradFill>
            <a:gsLst>
              <a:gs pos="0">
                <a:schemeClr val="accent5">
                  <a:alpha val="83000"/>
                </a:schemeClr>
              </a:gs>
              <a:gs pos="100000">
                <a:schemeClr val="accent6"/>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CB46BEC-0E77-41F0-A7D5-D5B40D225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440517" y="5262916"/>
            <a:ext cx="7751481" cy="1145398"/>
          </a:xfrm>
          <a:prstGeom prst="rect">
            <a:avLst/>
          </a:prstGeom>
          <a:gradFill>
            <a:gsLst>
              <a:gs pos="0">
                <a:schemeClr val="accent5">
                  <a:alpha val="30000"/>
                </a:schemeClr>
              </a:gs>
              <a:gs pos="99000">
                <a:schemeClr val="accent5">
                  <a:alpha val="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84D73B4-F569-4D64-BA77-14454E09F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08" y="5262916"/>
            <a:ext cx="8778690" cy="1595084"/>
          </a:xfrm>
          <a:prstGeom prst="rect">
            <a:avLst/>
          </a:prstGeom>
          <a:gradFill>
            <a:gsLst>
              <a:gs pos="0">
                <a:schemeClr val="accent6">
                  <a:lumMod val="75000"/>
                  <a:alpha val="31000"/>
                </a:schemeClr>
              </a:gs>
              <a:gs pos="99000">
                <a:schemeClr val="accent5">
                  <a:alpha val="23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D437E30-AED3-4732-B13B-17D277D8D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90126" y="5256870"/>
            <a:ext cx="5301872" cy="1600701"/>
          </a:xfrm>
          <a:prstGeom prst="rect">
            <a:avLst/>
          </a:prstGeom>
          <a:gradFill>
            <a:gsLst>
              <a:gs pos="22000">
                <a:schemeClr val="tx2">
                  <a:lumMod val="75000"/>
                  <a:lumOff val="25000"/>
                  <a:alpha val="0"/>
                </a:schemeClr>
              </a:gs>
              <a:gs pos="99000">
                <a:schemeClr val="tx2">
                  <a:lumMod val="75000"/>
                  <a:lumOff val="25000"/>
                  <a:alpha val="6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CAC40F9-9801-41BA-B74C-44AF4CEF91AE}"/>
              </a:ext>
            </a:extLst>
          </p:cNvPr>
          <p:cNvSpPr>
            <a:spLocks noGrp="1"/>
          </p:cNvSpPr>
          <p:nvPr>
            <p:ph type="title"/>
          </p:nvPr>
        </p:nvSpPr>
        <p:spPr>
          <a:xfrm>
            <a:off x="914400" y="5602884"/>
            <a:ext cx="10698103" cy="827037"/>
          </a:xfrm>
        </p:spPr>
        <p:txBody>
          <a:bodyPr anchor="ctr">
            <a:normAutofit/>
          </a:bodyPr>
          <a:lstStyle/>
          <a:p>
            <a:pPr>
              <a:lnSpc>
                <a:spcPct val="90000"/>
              </a:lnSpc>
            </a:pPr>
            <a:r>
              <a:rPr lang="en-US" sz="3000">
                <a:solidFill>
                  <a:schemeClr val="bg1"/>
                </a:solidFill>
              </a:rPr>
              <a:t>Public health (ships) regulations 1979 AND 2007 CONTINUED:</a:t>
            </a:r>
            <a:endParaRPr lang="en-GB" sz="3000">
              <a:solidFill>
                <a:schemeClr val="bg1"/>
              </a:solidFill>
            </a:endParaRPr>
          </a:p>
        </p:txBody>
      </p:sp>
      <p:sp>
        <p:nvSpPr>
          <p:cNvPr id="3" name="Content Placeholder 2">
            <a:extLst>
              <a:ext uri="{FF2B5EF4-FFF2-40B4-BE49-F238E27FC236}">
                <a16:creationId xmlns:a16="http://schemas.microsoft.com/office/drawing/2014/main" id="{00AB5CF2-3389-4362-9140-0CCBD6611304}"/>
              </a:ext>
            </a:extLst>
          </p:cNvPr>
          <p:cNvSpPr>
            <a:spLocks noGrp="1"/>
          </p:cNvSpPr>
          <p:nvPr>
            <p:ph idx="1"/>
          </p:nvPr>
        </p:nvSpPr>
        <p:spPr>
          <a:xfrm>
            <a:off x="1371601" y="262759"/>
            <a:ext cx="9448799" cy="4834758"/>
          </a:xfrm>
        </p:spPr>
        <p:txBody>
          <a:bodyPr>
            <a:noAutofit/>
          </a:bodyPr>
          <a:lstStyle/>
          <a:p>
            <a:r>
              <a:rPr lang="en-US" sz="2200" b="1" dirty="0"/>
              <a:t>CONTAINED WITHIN THE 1979 AND 2007 REGULATIONS ARE A NUMBER OF SUB-REGULATIONS THAT ARE APPLICABLE:</a:t>
            </a:r>
          </a:p>
          <a:p>
            <a:pPr marL="0" indent="0">
              <a:buNone/>
            </a:pPr>
            <a:r>
              <a:rPr lang="en-US" sz="2400" dirty="0"/>
              <a:t>Powers in respect of certain persons on ships – i.e. Doctors, Nurses…</a:t>
            </a:r>
          </a:p>
          <a:p>
            <a:pPr marL="0" indent="0">
              <a:buNone/>
            </a:pPr>
            <a:r>
              <a:rPr lang="en-US" sz="2400" dirty="0"/>
              <a:t>Supply of information, etc., by masters – Notification to shoreside officers…</a:t>
            </a:r>
          </a:p>
          <a:p>
            <a:pPr marL="0" indent="0">
              <a:buNone/>
            </a:pPr>
            <a:r>
              <a:rPr lang="en-US" sz="2400" dirty="0"/>
              <a:t>Radio permission to enter district</a:t>
            </a:r>
          </a:p>
          <a:p>
            <a:pPr marL="0" indent="0">
              <a:buNone/>
            </a:pPr>
            <a:r>
              <a:rPr lang="en-US" sz="2400" dirty="0"/>
              <a:t>Signals – ‘Q’ – Quarantine Flag (Quebec)</a:t>
            </a:r>
          </a:p>
          <a:p>
            <a:pPr marL="0" indent="0">
              <a:buNone/>
            </a:pPr>
            <a:r>
              <a:rPr lang="en-US" sz="2400" dirty="0"/>
              <a:t>Maritime Declaration of Health – standard copy available on my website</a:t>
            </a:r>
          </a:p>
          <a:p>
            <a:pPr marL="0" indent="0">
              <a:buNone/>
            </a:pPr>
            <a:r>
              <a:rPr lang="en-US" sz="2400" dirty="0"/>
              <a:t>Restriction on boarding or leaving ships</a:t>
            </a:r>
            <a:endParaRPr lang="en-GB" sz="2400" dirty="0"/>
          </a:p>
        </p:txBody>
      </p:sp>
    </p:spTree>
    <p:extLst>
      <p:ext uri="{BB962C8B-B14F-4D97-AF65-F5344CB8AC3E}">
        <p14:creationId xmlns:p14="http://schemas.microsoft.com/office/powerpoint/2010/main" val="7540675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383CC5D-71E8-4CB2-8E4A-F1E4FF6DC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2DA5AC1-43C5-4243-9028-07DBB80D0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
            <a:ext cx="12192000" cy="1600201"/>
          </a:xfrm>
          <a:prstGeom prst="rect">
            <a:avLst/>
          </a:prstGeom>
          <a:gradFill>
            <a:gsLst>
              <a:gs pos="0">
                <a:schemeClr val="accent5">
                  <a:alpha val="83000"/>
                </a:schemeClr>
              </a:gs>
              <a:gs pos="100000">
                <a:schemeClr val="accent6"/>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A4EDA1C-27A1-4C83-ACE4-6675EC9245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99161" y="9109"/>
            <a:ext cx="7792839" cy="1594270"/>
          </a:xfrm>
          <a:prstGeom prst="rect">
            <a:avLst/>
          </a:prstGeom>
          <a:gradFill>
            <a:gsLst>
              <a:gs pos="22000">
                <a:schemeClr val="accent2">
                  <a:alpha val="0"/>
                </a:schemeClr>
              </a:gs>
              <a:gs pos="99000">
                <a:schemeClr val="accent2"/>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1C2185E4-B584-4B9D-9440-DEA0FB9D94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9021976" y="-906246"/>
            <a:ext cx="1602951" cy="3416298"/>
          </a:xfrm>
          <a:prstGeom prst="rect">
            <a:avLst/>
          </a:prstGeom>
          <a:gradFill>
            <a:gsLst>
              <a:gs pos="45000">
                <a:schemeClr val="accent4">
                  <a:alpha val="0"/>
                </a:schemeClr>
              </a:gs>
              <a:gs pos="99000">
                <a:schemeClr val="accent6">
                  <a:alpha val="33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FF33EC8A-EE0A-4395-97E2-DAD467CF73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451242" y="0"/>
            <a:ext cx="9729549" cy="1600198"/>
          </a:xfrm>
          <a:prstGeom prst="rect">
            <a:avLst/>
          </a:prstGeom>
          <a:gradFill>
            <a:gsLst>
              <a:gs pos="0">
                <a:schemeClr val="accent5">
                  <a:alpha val="30000"/>
                </a:schemeClr>
              </a:gs>
              <a:gs pos="99000">
                <a:schemeClr val="accent5">
                  <a:alpha val="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F85DA95-16A4-404E-9BFF-27F8E4FC78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430"/>
            <a:ext cx="7910111" cy="1600198"/>
          </a:xfrm>
          <a:prstGeom prst="rect">
            <a:avLst/>
          </a:prstGeom>
          <a:gradFill>
            <a:gsLst>
              <a:gs pos="0">
                <a:schemeClr val="accent5">
                  <a:alpha val="21000"/>
                </a:schemeClr>
              </a:gs>
              <a:gs pos="99000">
                <a:schemeClr val="accent5">
                  <a:alpha val="0"/>
                </a:scheme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882CE14-E3F6-4ADD-B660-53767847EDD1}"/>
              </a:ext>
            </a:extLst>
          </p:cNvPr>
          <p:cNvSpPr>
            <a:spLocks noGrp="1"/>
          </p:cNvSpPr>
          <p:nvPr>
            <p:ph type="title"/>
          </p:nvPr>
        </p:nvSpPr>
        <p:spPr>
          <a:xfrm>
            <a:off x="1157084" y="374427"/>
            <a:ext cx="10374517" cy="971512"/>
          </a:xfrm>
        </p:spPr>
        <p:txBody>
          <a:bodyPr anchor="ctr">
            <a:normAutofit/>
          </a:bodyPr>
          <a:lstStyle/>
          <a:p>
            <a:pPr>
              <a:lnSpc>
                <a:spcPct val="90000"/>
              </a:lnSpc>
            </a:pPr>
            <a:r>
              <a:rPr lang="en-US" sz="2000">
                <a:solidFill>
                  <a:schemeClr val="bg1"/>
                </a:solidFill>
              </a:rPr>
              <a:t>WORLD HEALTH ORGANIZATION INTERNATIONAL HEALTH REGULATIONS GUIDE TO SHIP SANITATION THIRD EDITION VERSION 11 – 2011</a:t>
            </a:r>
            <a:endParaRPr lang="en-GB" sz="2000">
              <a:solidFill>
                <a:schemeClr val="bg1"/>
              </a:solidFill>
            </a:endParaRPr>
          </a:p>
        </p:txBody>
      </p:sp>
      <p:graphicFrame>
        <p:nvGraphicFramePr>
          <p:cNvPr id="6" name="Content Placeholder 2">
            <a:extLst>
              <a:ext uri="{FF2B5EF4-FFF2-40B4-BE49-F238E27FC236}">
                <a16:creationId xmlns:a16="http://schemas.microsoft.com/office/drawing/2014/main" id="{65BDAB8A-ACDD-4F2A-87E3-CBCB7FF5B1B8}"/>
              </a:ext>
            </a:extLst>
          </p:cNvPr>
          <p:cNvGraphicFramePr>
            <a:graphicFrameLocks noGrp="1"/>
          </p:cNvGraphicFramePr>
          <p:nvPr>
            <p:ph idx="1"/>
            <p:extLst>
              <p:ext uri="{D42A27DB-BD31-4B8C-83A1-F6EECF244321}">
                <p14:modId xmlns:p14="http://schemas.microsoft.com/office/powerpoint/2010/main" val="3999042818"/>
              </p:ext>
            </p:extLst>
          </p:nvPr>
        </p:nvGraphicFramePr>
        <p:xfrm>
          <a:off x="579474" y="2062715"/>
          <a:ext cx="11033029" cy="41892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630597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7">
            <a:extLst>
              <a:ext uri="{FF2B5EF4-FFF2-40B4-BE49-F238E27FC236}">
                <a16:creationId xmlns:a16="http://schemas.microsoft.com/office/drawing/2014/main" id="{45C5CC17-FF17-43CF-B073-D9051465D5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9">
            <a:extLst>
              <a:ext uri="{FF2B5EF4-FFF2-40B4-BE49-F238E27FC236}">
                <a16:creationId xmlns:a16="http://schemas.microsoft.com/office/drawing/2014/main" id="{1EBE2DDC-0D14-44E6-A1AB-2EEC095074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09318" y="1410082"/>
            <a:ext cx="6858000" cy="4037835"/>
          </a:xfrm>
          <a:prstGeom prst="rect">
            <a:avLst/>
          </a:prstGeom>
          <a:gradFill>
            <a:gsLst>
              <a:gs pos="8000">
                <a:schemeClr val="accent6"/>
              </a:gs>
              <a:gs pos="100000">
                <a:schemeClr val="accent5">
                  <a:alpha val="72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1">
            <a:extLst>
              <a:ext uri="{FF2B5EF4-FFF2-40B4-BE49-F238E27FC236}">
                <a16:creationId xmlns:a16="http://schemas.microsoft.com/office/drawing/2014/main" id="{A8543D98-0AA2-43B4-B508-DC1DB7F3DC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2414" y="1406060"/>
            <a:ext cx="6857572" cy="4045450"/>
          </a:xfrm>
          <a:prstGeom prst="rect">
            <a:avLst/>
          </a:prstGeom>
          <a:gradFill>
            <a:gsLst>
              <a:gs pos="0">
                <a:schemeClr val="accent4">
                  <a:alpha val="0"/>
                </a:schemeClr>
              </a:gs>
              <a:gs pos="96000">
                <a:schemeClr val="accent2"/>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3">
            <a:extLst>
              <a:ext uri="{FF2B5EF4-FFF2-40B4-BE49-F238E27FC236}">
                <a16:creationId xmlns:a16="http://schemas.microsoft.com/office/drawing/2014/main" id="{89723C1D-9A1A-465B-8164-483BF54266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98889" y="3617790"/>
            <a:ext cx="2453337" cy="4027079"/>
          </a:xfrm>
          <a:prstGeom prst="rect">
            <a:avLst/>
          </a:prstGeom>
          <a:gradFill>
            <a:gsLst>
              <a:gs pos="2000">
                <a:schemeClr val="accent5">
                  <a:alpha val="35000"/>
                </a:schemeClr>
              </a:gs>
              <a:gs pos="67000">
                <a:schemeClr val="accent4">
                  <a:alpha val="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15">
            <a:extLst>
              <a:ext uri="{FF2B5EF4-FFF2-40B4-BE49-F238E27FC236}">
                <a16:creationId xmlns:a16="http://schemas.microsoft.com/office/drawing/2014/main" id="{A6680484-5F73-4078-85C2-415205B1A4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30441" y="1644149"/>
            <a:ext cx="4384532" cy="4196758"/>
          </a:xfrm>
          <a:custGeom>
            <a:avLst/>
            <a:gdLst>
              <a:gd name="connsiteX0" fmla="*/ 44539 w 4384532"/>
              <a:gd name="connsiteY0" fmla="*/ 2446310 h 4196758"/>
              <a:gd name="connsiteX1" fmla="*/ 0 w 4384532"/>
              <a:gd name="connsiteY1" fmla="*/ 2004492 h 4196758"/>
              <a:gd name="connsiteX2" fmla="*/ 500607 w 4384532"/>
              <a:gd name="connsiteY2" fmla="*/ 610007 h 4196758"/>
              <a:gd name="connsiteX3" fmla="*/ 589546 w 4384532"/>
              <a:gd name="connsiteY3" fmla="*/ 512149 h 4196758"/>
              <a:gd name="connsiteX4" fmla="*/ 3077760 w 4384532"/>
              <a:gd name="connsiteY4" fmla="*/ 0 h 4196758"/>
              <a:gd name="connsiteX5" fmla="*/ 3237230 w 4384532"/>
              <a:gd name="connsiteY5" fmla="*/ 76821 h 4196758"/>
              <a:gd name="connsiteX6" fmla="*/ 4384532 w 4384532"/>
              <a:gd name="connsiteY6" fmla="*/ 2004492 h 4196758"/>
              <a:gd name="connsiteX7" fmla="*/ 2192266 w 4384532"/>
              <a:gd name="connsiteY7" fmla="*/ 4196758 h 4196758"/>
              <a:gd name="connsiteX8" fmla="*/ 44539 w 4384532"/>
              <a:gd name="connsiteY8" fmla="*/ 2446310 h 4196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4532" h="4196758">
                <a:moveTo>
                  <a:pt x="44539" y="2446310"/>
                </a:moveTo>
                <a:cubicBezTo>
                  <a:pt x="15336" y="2303599"/>
                  <a:pt x="0" y="2155836"/>
                  <a:pt x="0" y="2004492"/>
                </a:cubicBezTo>
                <a:cubicBezTo>
                  <a:pt x="0" y="1474787"/>
                  <a:pt x="187867" y="988960"/>
                  <a:pt x="500607" y="610007"/>
                </a:cubicBezTo>
                <a:lnTo>
                  <a:pt x="589546" y="512149"/>
                </a:lnTo>
                <a:lnTo>
                  <a:pt x="3077760" y="0"/>
                </a:lnTo>
                <a:lnTo>
                  <a:pt x="3237230" y="76821"/>
                </a:lnTo>
                <a:cubicBezTo>
                  <a:pt x="3920615" y="448057"/>
                  <a:pt x="4384532" y="1172098"/>
                  <a:pt x="4384532" y="2004492"/>
                </a:cubicBezTo>
                <a:cubicBezTo>
                  <a:pt x="4384532" y="3215247"/>
                  <a:pt x="3403021" y="4196758"/>
                  <a:pt x="2192266" y="4196758"/>
                </a:cubicBezTo>
                <a:cubicBezTo>
                  <a:pt x="1132855" y="4196758"/>
                  <a:pt x="248960" y="3445288"/>
                  <a:pt x="44539" y="2446310"/>
                </a:cubicBezTo>
                <a:close/>
              </a:path>
            </a:pathLst>
          </a:custGeom>
          <a:gradFill>
            <a:gsLst>
              <a:gs pos="39000">
                <a:schemeClr val="accent4">
                  <a:lumMod val="20000"/>
                  <a:lumOff val="80000"/>
                  <a:alpha val="0"/>
                </a:schemeClr>
              </a:gs>
              <a:gs pos="100000">
                <a:schemeClr val="accent6">
                  <a:alpha val="29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7E5DEA31-85C1-4E01-A224-0B4837A5EC73}"/>
              </a:ext>
            </a:extLst>
          </p:cNvPr>
          <p:cNvSpPr>
            <a:spLocks noGrp="1"/>
          </p:cNvSpPr>
          <p:nvPr>
            <p:ph type="title"/>
          </p:nvPr>
        </p:nvSpPr>
        <p:spPr>
          <a:xfrm>
            <a:off x="387927" y="1028701"/>
            <a:ext cx="3248863" cy="3020785"/>
          </a:xfrm>
        </p:spPr>
        <p:txBody>
          <a:bodyPr>
            <a:normAutofit/>
          </a:bodyPr>
          <a:lstStyle/>
          <a:p>
            <a:pPr algn="r"/>
            <a:r>
              <a:rPr lang="en-US" sz="3200">
                <a:solidFill>
                  <a:schemeClr val="bg1"/>
                </a:solidFill>
                <a:effectLst/>
              </a:rPr>
              <a:t>Scope, purpose and objective of </a:t>
            </a:r>
            <a:r>
              <a:rPr lang="en-US" sz="3200">
                <a:solidFill>
                  <a:schemeClr val="bg1"/>
                </a:solidFill>
              </a:rPr>
              <a:t>The guide</a:t>
            </a:r>
            <a:endParaRPr lang="en-GB" sz="3200">
              <a:solidFill>
                <a:schemeClr val="bg1"/>
              </a:solidFill>
            </a:endParaRPr>
          </a:p>
        </p:txBody>
      </p:sp>
      <p:sp>
        <p:nvSpPr>
          <p:cNvPr id="3" name="Content Placeholder 2">
            <a:extLst>
              <a:ext uri="{FF2B5EF4-FFF2-40B4-BE49-F238E27FC236}">
                <a16:creationId xmlns:a16="http://schemas.microsoft.com/office/drawing/2014/main" id="{C2B67B5D-DF5F-4D3B-9D97-B701B2D17608}"/>
              </a:ext>
            </a:extLst>
          </p:cNvPr>
          <p:cNvSpPr>
            <a:spLocks noGrp="1"/>
          </p:cNvSpPr>
          <p:nvPr>
            <p:ph idx="1"/>
          </p:nvPr>
        </p:nvSpPr>
        <p:spPr>
          <a:xfrm>
            <a:off x="4183117" y="126123"/>
            <a:ext cx="7809186" cy="6547945"/>
          </a:xfrm>
        </p:spPr>
        <p:txBody>
          <a:bodyPr>
            <a:noAutofit/>
          </a:bodyPr>
          <a:lstStyle/>
          <a:p>
            <a:r>
              <a:rPr lang="en-US" sz="2800" dirty="0">
                <a:effectLst/>
              </a:rPr>
              <a:t>According to paragraph</a:t>
            </a:r>
            <a:r>
              <a:rPr lang="en-US" sz="2800" dirty="0"/>
              <a:t> 1.2 of the regulations – </a:t>
            </a:r>
            <a:r>
              <a:rPr lang="en-US" sz="2800" i="1" dirty="0"/>
              <a:t>“</a:t>
            </a:r>
            <a:r>
              <a:rPr lang="en-US" sz="2800" i="1" dirty="0">
                <a:effectLst/>
              </a:rPr>
              <a:t>The primary aim of the revised </a:t>
            </a:r>
            <a:r>
              <a:rPr lang="en-US" sz="2800" i="1" dirty="0">
                <a:effectLst/>
                <a:highlight>
                  <a:srgbClr val="FFFF00"/>
                </a:highlight>
              </a:rPr>
              <a:t>Guide to ship sanitation is to present the public health significance of ships in terms of disease and to highlight the importance of applying appropriate control measures. </a:t>
            </a:r>
            <a:r>
              <a:rPr lang="en-US" sz="2800" i="1" dirty="0">
                <a:effectLst/>
              </a:rPr>
              <a:t>The guide is intended to be used as a basis for the development of national approaches to controlling the hazards that may be encountered on ships, as well as providing a framework for policy-making and local decision-making. The guide may also be used as </a:t>
            </a:r>
            <a:r>
              <a:rPr lang="en-US" sz="2800" i="1" dirty="0">
                <a:effectLst/>
                <a:highlight>
                  <a:srgbClr val="FFFF00"/>
                </a:highlight>
              </a:rPr>
              <a:t>reference material for regulators, ship operators and ship builders</a:t>
            </a:r>
            <a:r>
              <a:rPr lang="en-US" sz="2800" i="1" dirty="0">
                <a:effectLst/>
              </a:rPr>
              <a:t>, as well as a checklist for understanding and assessing the potential health impacts of projects involving the design of ships.”</a:t>
            </a:r>
          </a:p>
          <a:p>
            <a:pPr marL="0" indent="0">
              <a:buNone/>
            </a:pPr>
            <a:endParaRPr lang="en-GB" sz="2800" dirty="0"/>
          </a:p>
        </p:txBody>
      </p:sp>
    </p:spTree>
    <p:extLst>
      <p:ext uri="{BB962C8B-B14F-4D97-AF65-F5344CB8AC3E}">
        <p14:creationId xmlns:p14="http://schemas.microsoft.com/office/powerpoint/2010/main" val="24022599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13A4003-1875-46E3-BBC1-9CF42E133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CDECF1C-4B20-4CD9-90C7-F85AAB3317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08" y="5257371"/>
            <a:ext cx="12203208" cy="1600629"/>
          </a:xfrm>
          <a:prstGeom prst="rect">
            <a:avLst/>
          </a:prstGeom>
          <a:gradFill>
            <a:gsLst>
              <a:gs pos="0">
                <a:schemeClr val="accent5">
                  <a:alpha val="83000"/>
                </a:schemeClr>
              </a:gs>
              <a:gs pos="100000">
                <a:schemeClr val="accent6"/>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CB46BEC-0E77-41F0-A7D5-D5B40D225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440517" y="5262916"/>
            <a:ext cx="7751481" cy="1145398"/>
          </a:xfrm>
          <a:prstGeom prst="rect">
            <a:avLst/>
          </a:prstGeom>
          <a:gradFill>
            <a:gsLst>
              <a:gs pos="0">
                <a:schemeClr val="accent5">
                  <a:alpha val="30000"/>
                </a:schemeClr>
              </a:gs>
              <a:gs pos="99000">
                <a:schemeClr val="accent5">
                  <a:alpha val="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84D73B4-F569-4D64-BA77-14454E09F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08" y="5262916"/>
            <a:ext cx="8778690" cy="1595084"/>
          </a:xfrm>
          <a:prstGeom prst="rect">
            <a:avLst/>
          </a:prstGeom>
          <a:gradFill>
            <a:gsLst>
              <a:gs pos="0">
                <a:schemeClr val="accent6">
                  <a:lumMod val="75000"/>
                  <a:alpha val="31000"/>
                </a:schemeClr>
              </a:gs>
              <a:gs pos="99000">
                <a:schemeClr val="accent5">
                  <a:alpha val="23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D437E30-AED3-4732-B13B-17D277D8D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90126" y="5256870"/>
            <a:ext cx="5301872" cy="1600701"/>
          </a:xfrm>
          <a:prstGeom prst="rect">
            <a:avLst/>
          </a:prstGeom>
          <a:gradFill>
            <a:gsLst>
              <a:gs pos="22000">
                <a:schemeClr val="tx2">
                  <a:lumMod val="75000"/>
                  <a:lumOff val="25000"/>
                  <a:alpha val="0"/>
                </a:schemeClr>
              </a:gs>
              <a:gs pos="99000">
                <a:schemeClr val="tx2">
                  <a:lumMod val="75000"/>
                  <a:lumOff val="25000"/>
                  <a:alpha val="6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2A5BDD3-5580-4A51-894B-53F747D738C7}"/>
              </a:ext>
            </a:extLst>
          </p:cNvPr>
          <p:cNvSpPr>
            <a:spLocks noGrp="1"/>
          </p:cNvSpPr>
          <p:nvPr>
            <p:ph type="title"/>
          </p:nvPr>
        </p:nvSpPr>
        <p:spPr>
          <a:xfrm>
            <a:off x="914400" y="5602884"/>
            <a:ext cx="10698103" cy="827037"/>
          </a:xfrm>
        </p:spPr>
        <p:txBody>
          <a:bodyPr anchor="ctr">
            <a:normAutofit/>
          </a:bodyPr>
          <a:lstStyle/>
          <a:p>
            <a:pPr>
              <a:lnSpc>
                <a:spcPct val="90000"/>
              </a:lnSpc>
            </a:pPr>
            <a:r>
              <a:rPr lang="en-US" sz="3000">
                <a:solidFill>
                  <a:schemeClr val="bg1"/>
                </a:solidFill>
              </a:rPr>
              <a:t>INTERNATIONAL HEALTH REGULATIONS (2005)</a:t>
            </a:r>
            <a:endParaRPr lang="en-GB" sz="3000">
              <a:solidFill>
                <a:schemeClr val="bg1"/>
              </a:solidFill>
            </a:endParaRPr>
          </a:p>
        </p:txBody>
      </p:sp>
      <p:sp>
        <p:nvSpPr>
          <p:cNvPr id="3" name="Content Placeholder 2">
            <a:extLst>
              <a:ext uri="{FF2B5EF4-FFF2-40B4-BE49-F238E27FC236}">
                <a16:creationId xmlns:a16="http://schemas.microsoft.com/office/drawing/2014/main" id="{F7027275-1F6F-4ED8-98DF-88DB18CE7909}"/>
              </a:ext>
            </a:extLst>
          </p:cNvPr>
          <p:cNvSpPr>
            <a:spLocks noGrp="1"/>
          </p:cNvSpPr>
          <p:nvPr>
            <p:ph idx="1"/>
          </p:nvPr>
        </p:nvSpPr>
        <p:spPr>
          <a:xfrm>
            <a:off x="1371601" y="178676"/>
            <a:ext cx="9448799" cy="4813737"/>
          </a:xfrm>
        </p:spPr>
        <p:txBody>
          <a:bodyPr>
            <a:normAutofit/>
          </a:bodyPr>
          <a:lstStyle/>
          <a:p>
            <a:r>
              <a:rPr lang="en-US" sz="2800" dirty="0"/>
              <a:t>The purpose of the IHR 2005 is “to prevent, protect against, control and provide a public health response to the international spread of disease in ways that are commensurate with and restricted to public health risks, and which avoid unnecessary interference with international traffic and trade”.</a:t>
            </a:r>
          </a:p>
          <a:p>
            <a:r>
              <a:rPr lang="en-GB" sz="2800" dirty="0"/>
              <a:t>Attention is drawn to annex II (ON MY WEBSITE) - </a:t>
            </a:r>
            <a:r>
              <a:rPr lang="en-US" sz="2800" dirty="0"/>
              <a:t>decision instrument for the assessment and notification of events that </a:t>
            </a:r>
            <a:r>
              <a:rPr lang="en-US" sz="2800" dirty="0">
                <a:highlight>
                  <a:srgbClr val="FFFF00"/>
                </a:highlight>
              </a:rPr>
              <a:t>may constitute a public health emergency of international concern regarding a </a:t>
            </a:r>
            <a:r>
              <a:rPr lang="en-US" sz="2800" b="1" dirty="0">
                <a:highlight>
                  <a:srgbClr val="FFFF00"/>
                </a:highlight>
              </a:rPr>
              <a:t>Sars type outbreak.</a:t>
            </a:r>
            <a:endParaRPr lang="en-GB" sz="2800" b="1" dirty="0">
              <a:highlight>
                <a:srgbClr val="FFFF00"/>
              </a:highlight>
            </a:endParaRPr>
          </a:p>
        </p:txBody>
      </p:sp>
    </p:spTree>
    <p:extLst>
      <p:ext uri="{BB962C8B-B14F-4D97-AF65-F5344CB8AC3E}">
        <p14:creationId xmlns:p14="http://schemas.microsoft.com/office/powerpoint/2010/main" val="33551195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519DE-B113-46F8-A682-CFF283B1FB93}"/>
              </a:ext>
            </a:extLst>
          </p:cNvPr>
          <p:cNvSpPr>
            <a:spLocks noGrp="1"/>
          </p:cNvSpPr>
          <p:nvPr>
            <p:ph type="title"/>
          </p:nvPr>
        </p:nvSpPr>
        <p:spPr>
          <a:xfrm>
            <a:off x="1371600" y="274667"/>
            <a:ext cx="10241280" cy="1234440"/>
          </a:xfrm>
        </p:spPr>
        <p:txBody>
          <a:bodyPr/>
          <a:lstStyle/>
          <a:p>
            <a:r>
              <a:rPr lang="en-US" dirty="0"/>
              <a:t>The GAP between WHO ‘Guide’ and IHR (regs)</a:t>
            </a:r>
            <a:endParaRPr lang="en-GB" dirty="0"/>
          </a:p>
        </p:txBody>
      </p:sp>
      <p:sp>
        <p:nvSpPr>
          <p:cNvPr id="3" name="Content Placeholder 2">
            <a:extLst>
              <a:ext uri="{FF2B5EF4-FFF2-40B4-BE49-F238E27FC236}">
                <a16:creationId xmlns:a16="http://schemas.microsoft.com/office/drawing/2014/main" id="{2AB050EA-B7F3-438E-BFBC-71FCE29099A1}"/>
              </a:ext>
            </a:extLst>
          </p:cNvPr>
          <p:cNvSpPr>
            <a:spLocks noGrp="1"/>
          </p:cNvSpPr>
          <p:nvPr>
            <p:ph idx="1"/>
          </p:nvPr>
        </p:nvSpPr>
        <p:spPr>
          <a:xfrm>
            <a:off x="1371600" y="1626126"/>
            <a:ext cx="10241280" cy="4647351"/>
          </a:xfrm>
        </p:spPr>
        <p:txBody>
          <a:bodyPr>
            <a:noAutofit/>
          </a:bodyPr>
          <a:lstStyle/>
          <a:p>
            <a:r>
              <a:rPr lang="en-US" sz="2800" dirty="0"/>
              <a:t>The WHO guide provides a summary of the health basis behind the IHR 2005 and help to bridge the gap between the regulations, as a legal document, and the practical aspects of implementation of appropriate practices.</a:t>
            </a:r>
          </a:p>
          <a:p>
            <a:r>
              <a:rPr lang="en-US" sz="2800" dirty="0"/>
              <a:t>The International Sanitary Regulations were developed in 1951 to prevent the spread of six infectious diseases: cholera, plague, yellow fever, smallpox, typhus and relapsing fever. These regulations were revised and renamed the International Health Regulations (IHR) in 1969.</a:t>
            </a:r>
            <a:endParaRPr lang="en-GB" sz="2800" dirty="0"/>
          </a:p>
        </p:txBody>
      </p:sp>
    </p:spTree>
    <p:extLst>
      <p:ext uri="{BB962C8B-B14F-4D97-AF65-F5344CB8AC3E}">
        <p14:creationId xmlns:p14="http://schemas.microsoft.com/office/powerpoint/2010/main" val="1693817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2DA5AC1-43C5-4243-9028-07DBB80D0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08" y="5284922"/>
            <a:ext cx="12203208" cy="1600201"/>
          </a:xfrm>
          <a:prstGeom prst="rect">
            <a:avLst/>
          </a:prstGeom>
          <a:gradFill>
            <a:gsLst>
              <a:gs pos="0">
                <a:schemeClr val="accent5">
                  <a:alpha val="88000"/>
                </a:schemeClr>
              </a:gs>
              <a:gs pos="100000">
                <a:schemeClr val="accent6"/>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A4EDA1C-27A1-4C83-ACE4-6675EC9245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8601" y="5284922"/>
            <a:ext cx="8164608" cy="1594270"/>
          </a:xfrm>
          <a:prstGeom prst="rect">
            <a:avLst/>
          </a:prstGeom>
          <a:gradFill>
            <a:gsLst>
              <a:gs pos="91069">
                <a:schemeClr val="accent2"/>
              </a:gs>
              <a:gs pos="22000">
                <a:schemeClr val="accent2">
                  <a:alpha val="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FF33EC8A-EE0A-4395-97E2-DAD467CF73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145883" y="5284922"/>
            <a:ext cx="7012127" cy="1579412"/>
          </a:xfrm>
          <a:prstGeom prst="rect">
            <a:avLst/>
          </a:prstGeom>
          <a:gradFill>
            <a:gsLst>
              <a:gs pos="0">
                <a:schemeClr val="accent5">
                  <a:alpha val="30000"/>
                </a:schemeClr>
              </a:gs>
              <a:gs pos="99000">
                <a:schemeClr val="accent5">
                  <a:alpha val="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F85DA95-16A4-404E-9BFF-27F8E4FC78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038597" y="5284922"/>
            <a:ext cx="8164607" cy="1591534"/>
          </a:xfrm>
          <a:prstGeom prst="rect">
            <a:avLst/>
          </a:prstGeom>
          <a:gradFill>
            <a:gsLst>
              <a:gs pos="0">
                <a:schemeClr val="accent5">
                  <a:alpha val="26000"/>
                </a:schemeClr>
              </a:gs>
              <a:gs pos="72000">
                <a:schemeClr val="accent5">
                  <a:alpha val="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DF52E7-3987-4BA2-BA01-4E1288C64BC1}"/>
              </a:ext>
            </a:extLst>
          </p:cNvPr>
          <p:cNvSpPr>
            <a:spLocks noGrp="1"/>
          </p:cNvSpPr>
          <p:nvPr>
            <p:ph type="title"/>
          </p:nvPr>
        </p:nvSpPr>
        <p:spPr>
          <a:xfrm>
            <a:off x="835863" y="5652097"/>
            <a:ext cx="10587314" cy="877729"/>
          </a:xfrm>
        </p:spPr>
        <p:txBody>
          <a:bodyPr anchor="ctr">
            <a:normAutofit/>
          </a:bodyPr>
          <a:lstStyle/>
          <a:p>
            <a:r>
              <a:rPr lang="en-US" sz="3200">
                <a:solidFill>
                  <a:schemeClr val="bg1"/>
                </a:solidFill>
              </a:rPr>
              <a:t>Article 24 - ihr</a:t>
            </a:r>
            <a:endParaRPr lang="en-GB" sz="3200">
              <a:solidFill>
                <a:schemeClr val="bg1"/>
              </a:solidFill>
            </a:endParaRPr>
          </a:p>
        </p:txBody>
      </p:sp>
      <p:graphicFrame>
        <p:nvGraphicFramePr>
          <p:cNvPr id="5" name="Content Placeholder 2">
            <a:extLst>
              <a:ext uri="{FF2B5EF4-FFF2-40B4-BE49-F238E27FC236}">
                <a16:creationId xmlns:a16="http://schemas.microsoft.com/office/drawing/2014/main" id="{6650D9DA-5BCD-4C0B-B7A0-E5B4ACF9D60E}"/>
              </a:ext>
            </a:extLst>
          </p:cNvPr>
          <p:cNvGraphicFramePr>
            <a:graphicFrameLocks noGrp="1"/>
          </p:cNvGraphicFramePr>
          <p:nvPr>
            <p:ph idx="1"/>
            <p:extLst>
              <p:ext uri="{D42A27DB-BD31-4B8C-83A1-F6EECF244321}">
                <p14:modId xmlns:p14="http://schemas.microsoft.com/office/powerpoint/2010/main" val="801699725"/>
              </p:ext>
            </p:extLst>
          </p:nvPr>
        </p:nvGraphicFramePr>
        <p:xfrm>
          <a:off x="315310" y="231228"/>
          <a:ext cx="11676993" cy="48452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565592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92C797-64B2-45FE-9B02-D949F01434C7}"/>
              </a:ext>
            </a:extLst>
          </p:cNvPr>
          <p:cNvSpPr>
            <a:spLocks noGrp="1"/>
          </p:cNvSpPr>
          <p:nvPr>
            <p:ph type="title"/>
          </p:nvPr>
        </p:nvSpPr>
        <p:spPr>
          <a:xfrm>
            <a:off x="136633" y="141236"/>
            <a:ext cx="7767145" cy="1450428"/>
          </a:xfrm>
        </p:spPr>
        <p:txBody>
          <a:bodyPr>
            <a:normAutofit/>
          </a:bodyPr>
          <a:lstStyle/>
          <a:p>
            <a:pPr>
              <a:lnSpc>
                <a:spcPct val="90000"/>
              </a:lnSpc>
            </a:pPr>
            <a:r>
              <a:rPr lang="en-US" sz="3100" dirty="0"/>
              <a:t>Article 28 OF IHR - Ships and aircraft at points of entry</a:t>
            </a:r>
            <a:endParaRPr lang="en-GB" sz="3100" dirty="0"/>
          </a:p>
        </p:txBody>
      </p:sp>
      <p:sp>
        <p:nvSpPr>
          <p:cNvPr id="3" name="Content Placeholder 2">
            <a:extLst>
              <a:ext uri="{FF2B5EF4-FFF2-40B4-BE49-F238E27FC236}">
                <a16:creationId xmlns:a16="http://schemas.microsoft.com/office/drawing/2014/main" id="{A0E255A0-79D2-4B6E-8740-1358B2A8FFD2}"/>
              </a:ext>
            </a:extLst>
          </p:cNvPr>
          <p:cNvSpPr>
            <a:spLocks noGrp="1"/>
          </p:cNvSpPr>
          <p:nvPr>
            <p:ph idx="1"/>
          </p:nvPr>
        </p:nvSpPr>
        <p:spPr>
          <a:xfrm>
            <a:off x="241738" y="1683660"/>
            <a:ext cx="7662040" cy="4538463"/>
          </a:xfrm>
        </p:spPr>
        <p:txBody>
          <a:bodyPr>
            <a:noAutofit/>
          </a:bodyPr>
          <a:lstStyle/>
          <a:p>
            <a:pPr>
              <a:lnSpc>
                <a:spcPct val="110000"/>
              </a:lnSpc>
            </a:pPr>
            <a:r>
              <a:rPr lang="en-US" sz="2600" dirty="0"/>
              <a:t>1. Subject to Article 43 or as provided in applicable international agreements, a ship or an aircraft shall not  be  prevented  for  public  health  reasons  from  calling  at  any  point  of  entry.  However,  if  the  point  of  entry  is  not  equipped  for  applying  health  measures  under  these  Regulations,  the  ship  or  aircraft may be ordered to proceed at its own risk to the nearest suitable point of entry available to it, </a:t>
            </a:r>
            <a:r>
              <a:rPr lang="en-US" sz="2600" dirty="0">
                <a:highlight>
                  <a:srgbClr val="FFFF00"/>
                </a:highlight>
              </a:rPr>
              <a:t>unless the ship or aircraft has an operational problem which would make this diversion unsafe.</a:t>
            </a:r>
          </a:p>
        </p:txBody>
      </p:sp>
      <p:sp>
        <p:nvSpPr>
          <p:cNvPr id="11" name="Rectangle 10">
            <a:extLst>
              <a:ext uri="{FF2B5EF4-FFF2-40B4-BE49-F238E27FC236}">
                <a16:creationId xmlns:a16="http://schemas.microsoft.com/office/drawing/2014/main" id="{61707E60-CEC9-4661-AA82-69242EB4B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chemeClr val="accent5"/>
              </a:gs>
              <a:gs pos="100000">
                <a:schemeClr val="accent2">
                  <a:lumMod val="60000"/>
                  <a:lumOff val="40000"/>
                  <a:alpha val="59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F035CD8-AE30-4146-96F2-036B0CE5E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chemeClr val="accent6">
                  <a:lumMod val="75000"/>
                  <a:alpha val="61000"/>
                </a:schemeClr>
              </a:gs>
              <a:gs pos="99000">
                <a:schemeClr val="accent6">
                  <a:alpha val="8700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BC8BC772-D634-49F8-B90F-A0A84B5F1200}"/>
              </a:ext>
            </a:extLst>
          </p:cNvPr>
          <p:cNvPicPr>
            <a:picLocks noChangeAspect="1"/>
          </p:cNvPicPr>
          <p:nvPr/>
        </p:nvPicPr>
        <p:blipFill rotWithShape="1">
          <a:blip r:embed="rId2"/>
          <a:srcRect l="17843" r="39762" b="1"/>
          <a:stretch/>
        </p:blipFill>
        <p:spPr>
          <a:xfrm>
            <a:off x="8115300" y="-12515"/>
            <a:ext cx="4076700" cy="6418631"/>
          </a:xfrm>
          <a:prstGeom prst="rect">
            <a:avLst/>
          </a:prstGeom>
        </p:spPr>
      </p:pic>
    </p:spTree>
    <p:extLst>
      <p:ext uri="{BB962C8B-B14F-4D97-AF65-F5344CB8AC3E}">
        <p14:creationId xmlns:p14="http://schemas.microsoft.com/office/powerpoint/2010/main" val="22970459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3BE2692-2B08-4D9F-BF59-EE268B822657}"/>
              </a:ext>
            </a:extLst>
          </p:cNvPr>
          <p:cNvSpPr>
            <a:spLocks noGrp="1"/>
          </p:cNvSpPr>
          <p:nvPr>
            <p:ph type="title"/>
          </p:nvPr>
        </p:nvSpPr>
        <p:spPr>
          <a:xfrm>
            <a:off x="166578" y="161506"/>
            <a:ext cx="7747712" cy="542687"/>
          </a:xfrm>
        </p:spPr>
        <p:txBody>
          <a:bodyPr>
            <a:normAutofit/>
          </a:bodyPr>
          <a:lstStyle/>
          <a:p>
            <a:r>
              <a:rPr lang="en-US" sz="3200" dirty="0"/>
              <a:t>Article 28 - CONTINUED</a:t>
            </a:r>
            <a:endParaRPr lang="en-GB" sz="3200" dirty="0"/>
          </a:p>
        </p:txBody>
      </p:sp>
      <p:sp>
        <p:nvSpPr>
          <p:cNvPr id="3" name="Content Placeholder 2">
            <a:extLst>
              <a:ext uri="{FF2B5EF4-FFF2-40B4-BE49-F238E27FC236}">
                <a16:creationId xmlns:a16="http://schemas.microsoft.com/office/drawing/2014/main" id="{912F005F-C4E2-442D-8047-7747D5B261CF}"/>
              </a:ext>
            </a:extLst>
          </p:cNvPr>
          <p:cNvSpPr>
            <a:spLocks noGrp="1"/>
          </p:cNvSpPr>
          <p:nvPr>
            <p:ph idx="1"/>
          </p:nvPr>
        </p:nvSpPr>
        <p:spPr>
          <a:xfrm>
            <a:off x="166578" y="865699"/>
            <a:ext cx="7600567" cy="5261832"/>
          </a:xfrm>
        </p:spPr>
        <p:txBody>
          <a:bodyPr>
            <a:normAutofit/>
          </a:bodyPr>
          <a:lstStyle/>
          <a:p>
            <a:pPr>
              <a:lnSpc>
                <a:spcPct val="110000"/>
              </a:lnSpc>
            </a:pPr>
            <a:r>
              <a:rPr lang="en-US" sz="2600" dirty="0"/>
              <a:t>2.  …ships  or  aircraft  </a:t>
            </a:r>
            <a:r>
              <a:rPr lang="en-US" sz="2600" dirty="0">
                <a:highlight>
                  <a:srgbClr val="FFFF00"/>
                </a:highlight>
              </a:rPr>
              <a:t>shall  not  be  refused  free  pratique  by  States  Parties  for  public  health  reasons</a:t>
            </a:r>
            <a:r>
              <a:rPr lang="en-US" sz="2600" dirty="0"/>
              <a:t>;  in  particular  they  shall  not be prevented from embarking or disembarking, discharging or loading cargo or stores, or taking on fuel,  water,  food  and  supplies.  States  Parties  may  subject  the  granting  of  free  pratique  to  inspection  </a:t>
            </a:r>
            <a:r>
              <a:rPr lang="en-US" sz="2600" dirty="0">
                <a:highlight>
                  <a:srgbClr val="FFFF00"/>
                </a:highlight>
              </a:rPr>
              <a:t>and,  if  a  source  of  infection  or  contamination  is  found  on  board,  the  carrying  out  of  necessary  disinfection,  decontamination,  disinsection  or  de-ratting,  or  other  measures  necessary  to  prevent  the  spread of the infection or contamination.</a:t>
            </a:r>
            <a:endParaRPr lang="en-GB" sz="2600" dirty="0">
              <a:highlight>
                <a:srgbClr val="FFFF00"/>
              </a:highlight>
            </a:endParaRPr>
          </a:p>
          <a:p>
            <a:pPr marL="0" indent="0">
              <a:lnSpc>
                <a:spcPct val="110000"/>
              </a:lnSpc>
              <a:buNone/>
            </a:pPr>
            <a:endParaRPr lang="en-GB" sz="2600" dirty="0"/>
          </a:p>
        </p:txBody>
      </p:sp>
      <p:sp>
        <p:nvSpPr>
          <p:cNvPr id="11" name="Rectangle 10">
            <a:extLst>
              <a:ext uri="{FF2B5EF4-FFF2-40B4-BE49-F238E27FC236}">
                <a16:creationId xmlns:a16="http://schemas.microsoft.com/office/drawing/2014/main" id="{61707E60-CEC9-4661-AA82-69242EB4B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chemeClr val="accent5"/>
              </a:gs>
              <a:gs pos="100000">
                <a:schemeClr val="accent2">
                  <a:lumMod val="60000"/>
                  <a:lumOff val="40000"/>
                  <a:alpha val="59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F035CD8-AE30-4146-96F2-036B0CE5E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chemeClr val="accent6">
                  <a:lumMod val="75000"/>
                  <a:alpha val="61000"/>
                </a:schemeClr>
              </a:gs>
              <a:gs pos="99000">
                <a:schemeClr val="accent6">
                  <a:alpha val="8700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914E797-B7D9-4EFC-84C1-9AE43EFDC643}"/>
              </a:ext>
            </a:extLst>
          </p:cNvPr>
          <p:cNvPicPr>
            <a:picLocks noChangeAspect="1"/>
          </p:cNvPicPr>
          <p:nvPr/>
        </p:nvPicPr>
        <p:blipFill rotWithShape="1">
          <a:blip r:embed="rId2"/>
          <a:srcRect l="17843" r="39762" b="1"/>
          <a:stretch/>
        </p:blipFill>
        <p:spPr>
          <a:xfrm>
            <a:off x="8115300" y="-12515"/>
            <a:ext cx="4076700" cy="6418631"/>
          </a:xfrm>
          <a:prstGeom prst="rect">
            <a:avLst/>
          </a:prstGeom>
        </p:spPr>
      </p:pic>
    </p:spTree>
    <p:extLst>
      <p:ext uri="{BB962C8B-B14F-4D97-AF65-F5344CB8AC3E}">
        <p14:creationId xmlns:p14="http://schemas.microsoft.com/office/powerpoint/2010/main" val="34292541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1D6A2A3-F101-46F7-8B6F-1C699CAFE9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1A392F-E897-4D02-9CBC-374E8CECA1FF}"/>
              </a:ext>
            </a:extLst>
          </p:cNvPr>
          <p:cNvSpPr>
            <a:spLocks noGrp="1"/>
          </p:cNvSpPr>
          <p:nvPr>
            <p:ph type="title"/>
          </p:nvPr>
        </p:nvSpPr>
        <p:spPr>
          <a:xfrm>
            <a:off x="236483" y="173422"/>
            <a:ext cx="8718331" cy="593834"/>
          </a:xfrm>
        </p:spPr>
        <p:txBody>
          <a:bodyPr anchor="b">
            <a:normAutofit/>
          </a:bodyPr>
          <a:lstStyle/>
          <a:p>
            <a:r>
              <a:rPr lang="en-US" dirty="0"/>
              <a:t>ARTICLE 28 CONTINUED:-</a:t>
            </a:r>
            <a:endParaRPr lang="en-GB" dirty="0"/>
          </a:p>
        </p:txBody>
      </p:sp>
      <p:sp>
        <p:nvSpPr>
          <p:cNvPr id="3" name="Content Placeholder 2">
            <a:extLst>
              <a:ext uri="{FF2B5EF4-FFF2-40B4-BE49-F238E27FC236}">
                <a16:creationId xmlns:a16="http://schemas.microsoft.com/office/drawing/2014/main" id="{A135623E-DA5E-41BE-95E8-2592AFFC5E21}"/>
              </a:ext>
            </a:extLst>
          </p:cNvPr>
          <p:cNvSpPr>
            <a:spLocks noGrp="1"/>
          </p:cNvSpPr>
          <p:nvPr>
            <p:ph idx="1"/>
          </p:nvPr>
        </p:nvSpPr>
        <p:spPr>
          <a:xfrm>
            <a:off x="236482" y="839414"/>
            <a:ext cx="7540357" cy="5356889"/>
          </a:xfrm>
        </p:spPr>
        <p:txBody>
          <a:bodyPr anchor="t">
            <a:noAutofit/>
          </a:bodyPr>
          <a:lstStyle/>
          <a:p>
            <a:pPr>
              <a:lnSpc>
                <a:spcPct val="110000"/>
              </a:lnSpc>
            </a:pPr>
            <a:r>
              <a:rPr lang="en-US" sz="2400" dirty="0">
                <a:effectLst/>
              </a:rPr>
              <a:t>4.  Officers  in  command  of  ships  or  pilots  in  command  of  aircraft,  or  their  agents,  shall  make  known  to  the  </a:t>
            </a:r>
            <a:r>
              <a:rPr lang="en-US" sz="2400" dirty="0">
                <a:effectLst/>
                <a:highlight>
                  <a:srgbClr val="FFFF00"/>
                </a:highlight>
              </a:rPr>
              <a:t>port  or  airport  control  as  early  as  possible  before  arrival  at  the  port  or  airport  of  destination any cases of illness indicative of a disease of an infectious nature or evidence of a public health risk on board as soon as such illnesses or public health risks are made known to the officer or pilot. </a:t>
            </a:r>
            <a:r>
              <a:rPr lang="en-US" sz="2400" dirty="0">
                <a:effectLst/>
              </a:rPr>
              <a:t>This information must be immediately relayed to the competent authority for the port or airport. In urgent circumstances, such information should be communicated directly by the officers or pilots to the relevant port or airport authority.</a:t>
            </a:r>
          </a:p>
          <a:p>
            <a:pPr>
              <a:lnSpc>
                <a:spcPct val="110000"/>
              </a:lnSpc>
            </a:pPr>
            <a:r>
              <a:rPr lang="en-US" sz="2400" dirty="0">
                <a:effectLst/>
              </a:rPr>
              <a:t>RUBY PRINCESS???</a:t>
            </a:r>
          </a:p>
          <a:p>
            <a:pPr>
              <a:lnSpc>
                <a:spcPct val="110000"/>
              </a:lnSpc>
            </a:pPr>
            <a:endParaRPr lang="en-GB" sz="2400" dirty="0"/>
          </a:p>
        </p:txBody>
      </p:sp>
      <p:pic>
        <p:nvPicPr>
          <p:cNvPr id="7" name="Graphic 6" descr="Pilot">
            <a:extLst>
              <a:ext uri="{FF2B5EF4-FFF2-40B4-BE49-F238E27FC236}">
                <a16:creationId xmlns:a16="http://schemas.microsoft.com/office/drawing/2014/main" id="{8BA20062-CFA5-48AA-9E94-7D04E274E7D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19385" y="639782"/>
            <a:ext cx="4572001" cy="5090161"/>
          </a:xfrm>
          <a:prstGeom prst="rect">
            <a:avLst/>
          </a:prstGeom>
        </p:spPr>
      </p:pic>
      <p:sp>
        <p:nvSpPr>
          <p:cNvPr id="12" name="Rectangle 11">
            <a:extLst>
              <a:ext uri="{FF2B5EF4-FFF2-40B4-BE49-F238E27FC236}">
                <a16:creationId xmlns:a16="http://schemas.microsoft.com/office/drawing/2014/main" id="{529E760E-527D-4053-A309-F2BDE12501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6400800"/>
            <a:ext cx="12191999" cy="457198"/>
          </a:xfrm>
          <a:prstGeom prst="rect">
            <a:avLst/>
          </a:prstGeom>
          <a:gradFill>
            <a:gsLst>
              <a:gs pos="0">
                <a:schemeClr val="accent2"/>
              </a:gs>
              <a:gs pos="100000">
                <a:schemeClr val="accent6">
                  <a:lumMod val="75000"/>
                  <a:alpha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153D448-4ED1-429A-A28C-8316DE7CA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8"/>
            <a:ext cx="8153396" cy="448831"/>
          </a:xfrm>
          <a:prstGeom prst="rect">
            <a:avLst/>
          </a:prstGeom>
          <a:gradFill>
            <a:gsLst>
              <a:gs pos="0">
                <a:schemeClr val="accent5">
                  <a:alpha val="5000"/>
                </a:schemeClr>
              </a:gs>
              <a:gs pos="99000">
                <a:schemeClr val="accent5">
                  <a:alpha val="72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01592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1D6A2A3-F101-46F7-8B6F-1C699CAFE9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1311A5-4D32-4DEE-BC1C-605F4A7E884C}"/>
              </a:ext>
            </a:extLst>
          </p:cNvPr>
          <p:cNvSpPr>
            <a:spLocks noGrp="1"/>
          </p:cNvSpPr>
          <p:nvPr>
            <p:ph type="title"/>
          </p:nvPr>
        </p:nvSpPr>
        <p:spPr>
          <a:xfrm>
            <a:off x="141890" y="150063"/>
            <a:ext cx="8550165" cy="498242"/>
          </a:xfrm>
        </p:spPr>
        <p:txBody>
          <a:bodyPr anchor="b">
            <a:normAutofit fontScale="90000"/>
          </a:bodyPr>
          <a:lstStyle/>
          <a:p>
            <a:r>
              <a:rPr lang="en-US" dirty="0"/>
              <a:t>ARTICLE 28 CONTINUED:-</a:t>
            </a:r>
            <a:endParaRPr lang="en-GB" dirty="0"/>
          </a:p>
        </p:txBody>
      </p:sp>
      <p:sp>
        <p:nvSpPr>
          <p:cNvPr id="3" name="Content Placeholder 2">
            <a:extLst>
              <a:ext uri="{FF2B5EF4-FFF2-40B4-BE49-F238E27FC236}">
                <a16:creationId xmlns:a16="http://schemas.microsoft.com/office/drawing/2014/main" id="{DC017E0C-3355-421B-BD5B-549E9A9DD1BC}"/>
              </a:ext>
            </a:extLst>
          </p:cNvPr>
          <p:cNvSpPr>
            <a:spLocks noGrp="1"/>
          </p:cNvSpPr>
          <p:nvPr>
            <p:ph idx="1"/>
          </p:nvPr>
        </p:nvSpPr>
        <p:spPr>
          <a:xfrm>
            <a:off x="181303" y="648305"/>
            <a:ext cx="7382472" cy="5663718"/>
          </a:xfrm>
        </p:spPr>
        <p:txBody>
          <a:bodyPr anchor="t">
            <a:noAutofit/>
          </a:bodyPr>
          <a:lstStyle/>
          <a:p>
            <a:pPr>
              <a:lnSpc>
                <a:spcPct val="110000"/>
              </a:lnSpc>
            </a:pPr>
            <a:r>
              <a:rPr lang="en-US" dirty="0"/>
              <a:t>WITHOUT GOING BEYOND MY SCOPE, THE FOLLOWING PROVISION IN ARTICLE 28 CERTAINLY RAISES SOME INTERESTING QUESTIONS:</a:t>
            </a:r>
          </a:p>
          <a:p>
            <a:pPr>
              <a:lnSpc>
                <a:spcPct val="110000"/>
              </a:lnSpc>
            </a:pPr>
            <a:r>
              <a:rPr lang="en-US" dirty="0"/>
              <a:t>6.  Notwithstanding  the  provisions  contained  in  this  Article,  the  officer  in  command  of  a  ship or pilot in command of an aircraft </a:t>
            </a:r>
            <a:r>
              <a:rPr lang="en-US" b="1" dirty="0">
                <a:solidFill>
                  <a:srgbClr val="FF0000"/>
                </a:solidFill>
              </a:rPr>
              <a:t>may take such emergency measures as may be necessary for the health and safety of travelers on board</a:t>
            </a:r>
            <a:r>
              <a:rPr lang="en-US" b="1" dirty="0"/>
              <a:t>. </a:t>
            </a:r>
            <a:r>
              <a:rPr lang="en-US" dirty="0"/>
              <a:t>He or she shall inform the competent authority as early as possible concerning any measures taken pursuant to this paragraph.</a:t>
            </a:r>
          </a:p>
          <a:p>
            <a:pPr>
              <a:lnSpc>
                <a:spcPct val="110000"/>
              </a:lnSpc>
            </a:pPr>
            <a:r>
              <a:rPr lang="en-US" b="1" u="sng" dirty="0"/>
              <a:t>QUESTION</a:t>
            </a:r>
            <a:r>
              <a:rPr lang="en-US" dirty="0"/>
              <a:t>:</a:t>
            </a:r>
          </a:p>
          <a:p>
            <a:pPr>
              <a:lnSpc>
                <a:spcPct val="110000"/>
              </a:lnSpc>
            </a:pPr>
            <a:r>
              <a:rPr lang="en-US" b="1" dirty="0"/>
              <a:t>DOES A MASTER HAVE THE RIGHT TO DOCK HIS SHIP IN A PARTICIPATING MEMBERS STATE IF THERE WAS AN EMERGENCY ONBOARD? WOULD YOU ALLOW A PLANE RUNNING OUT OF FUEL TO LAND AT A RUNWAY?</a:t>
            </a:r>
            <a:endParaRPr lang="en-GB" b="1" dirty="0"/>
          </a:p>
        </p:txBody>
      </p:sp>
      <p:pic>
        <p:nvPicPr>
          <p:cNvPr id="7" name="Graphic 6" descr="Dice">
            <a:extLst>
              <a:ext uri="{FF2B5EF4-FFF2-40B4-BE49-F238E27FC236}">
                <a16:creationId xmlns:a16="http://schemas.microsoft.com/office/drawing/2014/main" id="{10122852-4801-4BF6-824E-E2EFF0012E9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278681" y="655318"/>
            <a:ext cx="4763406" cy="5090161"/>
          </a:xfrm>
          <a:prstGeom prst="rect">
            <a:avLst/>
          </a:prstGeom>
        </p:spPr>
      </p:pic>
      <p:sp>
        <p:nvSpPr>
          <p:cNvPr id="12" name="Rectangle 11">
            <a:extLst>
              <a:ext uri="{FF2B5EF4-FFF2-40B4-BE49-F238E27FC236}">
                <a16:creationId xmlns:a16="http://schemas.microsoft.com/office/drawing/2014/main" id="{529E760E-527D-4053-A309-F2BDE12501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6400800"/>
            <a:ext cx="12191999" cy="457198"/>
          </a:xfrm>
          <a:prstGeom prst="rect">
            <a:avLst/>
          </a:prstGeom>
          <a:gradFill>
            <a:gsLst>
              <a:gs pos="0">
                <a:schemeClr val="accent2"/>
              </a:gs>
              <a:gs pos="100000">
                <a:schemeClr val="accent6">
                  <a:lumMod val="75000"/>
                  <a:alpha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153D448-4ED1-429A-A28C-8316DE7CA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8"/>
            <a:ext cx="8153396" cy="448831"/>
          </a:xfrm>
          <a:prstGeom prst="rect">
            <a:avLst/>
          </a:prstGeom>
          <a:gradFill>
            <a:gsLst>
              <a:gs pos="0">
                <a:schemeClr val="accent5">
                  <a:alpha val="5000"/>
                </a:schemeClr>
              </a:gs>
              <a:gs pos="99000">
                <a:schemeClr val="accent5">
                  <a:alpha val="72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10384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E6C0C3-A448-4D8B-86C7-3C83B7E4A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5A3AA9-2783-4F6B-A9CF-0E4A403CDE7D}"/>
              </a:ext>
            </a:extLst>
          </p:cNvPr>
          <p:cNvSpPr>
            <a:spLocks noGrp="1"/>
          </p:cNvSpPr>
          <p:nvPr>
            <p:ph type="title"/>
          </p:nvPr>
        </p:nvSpPr>
        <p:spPr>
          <a:xfrm>
            <a:off x="1353190" y="1028700"/>
            <a:ext cx="3330452" cy="4472690"/>
          </a:xfrm>
        </p:spPr>
        <p:txBody>
          <a:bodyPr anchor="ctr">
            <a:normAutofit/>
          </a:bodyPr>
          <a:lstStyle/>
          <a:p>
            <a:r>
              <a:rPr lang="en-US" sz="3000"/>
              <a:t>DISCUSSION POINTS:</a:t>
            </a:r>
            <a:endParaRPr lang="en-GB" sz="3000"/>
          </a:p>
        </p:txBody>
      </p:sp>
      <p:sp>
        <p:nvSpPr>
          <p:cNvPr id="11" name="Rectangle 10">
            <a:extLst>
              <a:ext uri="{FF2B5EF4-FFF2-40B4-BE49-F238E27FC236}">
                <a16:creationId xmlns:a16="http://schemas.microsoft.com/office/drawing/2014/main" id="{EF1326A3-CBDD-4503-8C40-806B4ABF4F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8741"/>
            <a:ext cx="12192000" cy="449256"/>
          </a:xfrm>
          <a:prstGeom prst="rect">
            <a:avLst/>
          </a:prstGeom>
          <a:gradFill>
            <a:gsLst>
              <a:gs pos="14000">
                <a:schemeClr val="accent4">
                  <a:alpha val="28000"/>
                </a:schemeClr>
              </a:gs>
              <a:gs pos="100000">
                <a:schemeClr val="accent5">
                  <a:alpha val="85000"/>
                </a:schemeClr>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910698D-E436-464E-9DE4-F9FB349FD9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8316"/>
            <a:ext cx="8153398" cy="449684"/>
          </a:xfrm>
          <a:prstGeom prst="rect">
            <a:avLst/>
          </a:prstGeom>
          <a:gradFill>
            <a:gsLst>
              <a:gs pos="9000">
                <a:schemeClr val="accent2">
                  <a:lumMod val="60000"/>
                  <a:lumOff val="40000"/>
                  <a:alpha val="68000"/>
                </a:schemeClr>
              </a:gs>
              <a:gs pos="99000">
                <a:schemeClr val="accent2"/>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138523DB-9FE3-4B15-97CD-F4D0664A8A0C}"/>
              </a:ext>
            </a:extLst>
          </p:cNvPr>
          <p:cNvGraphicFramePr>
            <a:graphicFrameLocks noGrp="1"/>
          </p:cNvGraphicFramePr>
          <p:nvPr>
            <p:ph idx="1"/>
            <p:extLst>
              <p:ext uri="{D42A27DB-BD31-4B8C-83A1-F6EECF244321}">
                <p14:modId xmlns:p14="http://schemas.microsoft.com/office/powerpoint/2010/main" val="630255117"/>
              </p:ext>
            </p:extLst>
          </p:nvPr>
        </p:nvGraphicFramePr>
        <p:xfrm>
          <a:off x="5172741" y="882502"/>
          <a:ext cx="6177516" cy="48697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748012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5C5CC17-FF17-43CF-B073-D9051465D5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EBE2DDC-0D14-44E6-A1AB-2EEC095074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09318" y="1410082"/>
            <a:ext cx="6858000" cy="4037835"/>
          </a:xfrm>
          <a:prstGeom prst="rect">
            <a:avLst/>
          </a:prstGeom>
          <a:gradFill>
            <a:gsLst>
              <a:gs pos="8000">
                <a:schemeClr val="accent6"/>
              </a:gs>
              <a:gs pos="100000">
                <a:schemeClr val="accent5">
                  <a:alpha val="72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8543D98-0AA2-43B4-B508-DC1DB7F3DC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2414" y="1406060"/>
            <a:ext cx="6857572" cy="4045450"/>
          </a:xfrm>
          <a:prstGeom prst="rect">
            <a:avLst/>
          </a:prstGeom>
          <a:gradFill>
            <a:gsLst>
              <a:gs pos="0">
                <a:schemeClr val="accent4">
                  <a:alpha val="0"/>
                </a:schemeClr>
              </a:gs>
              <a:gs pos="96000">
                <a:schemeClr val="accent2"/>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9723C1D-9A1A-465B-8164-483BF54266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98889" y="3617790"/>
            <a:ext cx="2453337" cy="4027079"/>
          </a:xfrm>
          <a:prstGeom prst="rect">
            <a:avLst/>
          </a:prstGeom>
          <a:gradFill>
            <a:gsLst>
              <a:gs pos="2000">
                <a:schemeClr val="accent5">
                  <a:alpha val="35000"/>
                </a:schemeClr>
              </a:gs>
              <a:gs pos="67000">
                <a:schemeClr val="accent4">
                  <a:alpha val="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680484-5F73-4078-85C2-415205B1A4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30441" y="1644149"/>
            <a:ext cx="4384532" cy="4196758"/>
          </a:xfrm>
          <a:custGeom>
            <a:avLst/>
            <a:gdLst>
              <a:gd name="connsiteX0" fmla="*/ 44539 w 4384532"/>
              <a:gd name="connsiteY0" fmla="*/ 2446310 h 4196758"/>
              <a:gd name="connsiteX1" fmla="*/ 0 w 4384532"/>
              <a:gd name="connsiteY1" fmla="*/ 2004492 h 4196758"/>
              <a:gd name="connsiteX2" fmla="*/ 500607 w 4384532"/>
              <a:gd name="connsiteY2" fmla="*/ 610007 h 4196758"/>
              <a:gd name="connsiteX3" fmla="*/ 589546 w 4384532"/>
              <a:gd name="connsiteY3" fmla="*/ 512149 h 4196758"/>
              <a:gd name="connsiteX4" fmla="*/ 3077760 w 4384532"/>
              <a:gd name="connsiteY4" fmla="*/ 0 h 4196758"/>
              <a:gd name="connsiteX5" fmla="*/ 3237230 w 4384532"/>
              <a:gd name="connsiteY5" fmla="*/ 76821 h 4196758"/>
              <a:gd name="connsiteX6" fmla="*/ 4384532 w 4384532"/>
              <a:gd name="connsiteY6" fmla="*/ 2004492 h 4196758"/>
              <a:gd name="connsiteX7" fmla="*/ 2192266 w 4384532"/>
              <a:gd name="connsiteY7" fmla="*/ 4196758 h 4196758"/>
              <a:gd name="connsiteX8" fmla="*/ 44539 w 4384532"/>
              <a:gd name="connsiteY8" fmla="*/ 2446310 h 4196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4532" h="4196758">
                <a:moveTo>
                  <a:pt x="44539" y="2446310"/>
                </a:moveTo>
                <a:cubicBezTo>
                  <a:pt x="15336" y="2303599"/>
                  <a:pt x="0" y="2155836"/>
                  <a:pt x="0" y="2004492"/>
                </a:cubicBezTo>
                <a:cubicBezTo>
                  <a:pt x="0" y="1474787"/>
                  <a:pt x="187867" y="988960"/>
                  <a:pt x="500607" y="610007"/>
                </a:cubicBezTo>
                <a:lnTo>
                  <a:pt x="589546" y="512149"/>
                </a:lnTo>
                <a:lnTo>
                  <a:pt x="3077760" y="0"/>
                </a:lnTo>
                <a:lnTo>
                  <a:pt x="3237230" y="76821"/>
                </a:lnTo>
                <a:cubicBezTo>
                  <a:pt x="3920615" y="448057"/>
                  <a:pt x="4384532" y="1172098"/>
                  <a:pt x="4384532" y="2004492"/>
                </a:cubicBezTo>
                <a:cubicBezTo>
                  <a:pt x="4384532" y="3215247"/>
                  <a:pt x="3403021" y="4196758"/>
                  <a:pt x="2192266" y="4196758"/>
                </a:cubicBezTo>
                <a:cubicBezTo>
                  <a:pt x="1132855" y="4196758"/>
                  <a:pt x="248960" y="3445288"/>
                  <a:pt x="44539" y="2446310"/>
                </a:cubicBezTo>
                <a:close/>
              </a:path>
            </a:pathLst>
          </a:custGeom>
          <a:gradFill>
            <a:gsLst>
              <a:gs pos="39000">
                <a:schemeClr val="accent4">
                  <a:lumMod val="20000"/>
                  <a:lumOff val="80000"/>
                  <a:alpha val="0"/>
                </a:schemeClr>
              </a:gs>
              <a:gs pos="100000">
                <a:schemeClr val="accent6">
                  <a:alpha val="29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FBD73731-6E16-4DA9-B465-F9B97957B8D9}"/>
              </a:ext>
            </a:extLst>
          </p:cNvPr>
          <p:cNvSpPr>
            <a:spLocks noGrp="1"/>
          </p:cNvSpPr>
          <p:nvPr>
            <p:ph type="title"/>
          </p:nvPr>
        </p:nvSpPr>
        <p:spPr>
          <a:xfrm>
            <a:off x="387927" y="1028701"/>
            <a:ext cx="3248863" cy="3020785"/>
          </a:xfrm>
        </p:spPr>
        <p:txBody>
          <a:bodyPr>
            <a:normAutofit/>
          </a:bodyPr>
          <a:lstStyle/>
          <a:p>
            <a:pPr algn="r"/>
            <a:r>
              <a:rPr lang="en-US" sz="3200">
                <a:solidFill>
                  <a:schemeClr val="bg1"/>
                </a:solidFill>
              </a:rPr>
              <a:t>SHIPSAN (EU)</a:t>
            </a:r>
            <a:endParaRPr lang="en-GB" sz="3200">
              <a:solidFill>
                <a:schemeClr val="bg1"/>
              </a:solidFill>
            </a:endParaRPr>
          </a:p>
        </p:txBody>
      </p:sp>
      <p:sp>
        <p:nvSpPr>
          <p:cNvPr id="3" name="Content Placeholder 2">
            <a:extLst>
              <a:ext uri="{FF2B5EF4-FFF2-40B4-BE49-F238E27FC236}">
                <a16:creationId xmlns:a16="http://schemas.microsoft.com/office/drawing/2014/main" id="{86761F8E-B2A1-4B56-9A23-C47CC4AB4A70}"/>
              </a:ext>
            </a:extLst>
          </p:cNvPr>
          <p:cNvSpPr>
            <a:spLocks noGrp="1"/>
          </p:cNvSpPr>
          <p:nvPr>
            <p:ph idx="1"/>
          </p:nvPr>
        </p:nvSpPr>
        <p:spPr>
          <a:xfrm>
            <a:off x="4277710" y="178675"/>
            <a:ext cx="7683062" cy="6495393"/>
          </a:xfrm>
        </p:spPr>
        <p:txBody>
          <a:bodyPr>
            <a:noAutofit/>
          </a:bodyPr>
          <a:lstStyle/>
          <a:p>
            <a:pPr>
              <a:lnSpc>
                <a:spcPct val="110000"/>
              </a:lnSpc>
            </a:pPr>
            <a:r>
              <a:rPr lang="en-US" sz="2950" dirty="0"/>
              <a:t>The  manual  incorporates  hygiene  standards  based  on  EU  legislation  and  brings  together best practice guidelines for passenger ships sailing within European waters.</a:t>
            </a:r>
          </a:p>
          <a:p>
            <a:pPr>
              <a:lnSpc>
                <a:spcPct val="110000"/>
              </a:lnSpc>
            </a:pPr>
            <a:r>
              <a:rPr lang="en-US" sz="2950" dirty="0"/>
              <a:t>The  purpose  of  the  manual  is  to  collaborate  with  the  industry  and  competent  authorities  in developing  and  implementing  comprehensive  hygiene  programmes,  using  current  legislative frameworks,  in  order  to  minimise  the  risk  of  communicable  diseases.  It  also  gives  guidance  on communicable disease surveillance on board ships</a:t>
            </a:r>
            <a:endParaRPr lang="en-GB" sz="2950" dirty="0"/>
          </a:p>
        </p:txBody>
      </p:sp>
    </p:spTree>
    <p:extLst>
      <p:ext uri="{BB962C8B-B14F-4D97-AF65-F5344CB8AC3E}">
        <p14:creationId xmlns:p14="http://schemas.microsoft.com/office/powerpoint/2010/main" val="36911841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13A4003-1875-46E3-BBC1-9CF42E133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CDECF1C-4B20-4CD9-90C7-F85AAB3317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08" y="5257371"/>
            <a:ext cx="12203208" cy="1600629"/>
          </a:xfrm>
          <a:prstGeom prst="rect">
            <a:avLst/>
          </a:prstGeom>
          <a:gradFill>
            <a:gsLst>
              <a:gs pos="0">
                <a:schemeClr val="accent5">
                  <a:alpha val="83000"/>
                </a:schemeClr>
              </a:gs>
              <a:gs pos="100000">
                <a:schemeClr val="accent6"/>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CB46BEC-0E77-41F0-A7D5-D5B40D225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440517" y="5262916"/>
            <a:ext cx="7751481" cy="1145398"/>
          </a:xfrm>
          <a:prstGeom prst="rect">
            <a:avLst/>
          </a:prstGeom>
          <a:gradFill>
            <a:gsLst>
              <a:gs pos="0">
                <a:schemeClr val="accent5">
                  <a:alpha val="30000"/>
                </a:schemeClr>
              </a:gs>
              <a:gs pos="99000">
                <a:schemeClr val="accent5">
                  <a:alpha val="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84D73B4-F569-4D64-BA77-14454E09F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08" y="5262916"/>
            <a:ext cx="8778690" cy="1595084"/>
          </a:xfrm>
          <a:prstGeom prst="rect">
            <a:avLst/>
          </a:prstGeom>
          <a:gradFill>
            <a:gsLst>
              <a:gs pos="0">
                <a:schemeClr val="accent6">
                  <a:lumMod val="75000"/>
                  <a:alpha val="31000"/>
                </a:schemeClr>
              </a:gs>
              <a:gs pos="99000">
                <a:schemeClr val="accent5">
                  <a:alpha val="23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D437E30-AED3-4732-B13B-17D277D8D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90126" y="5256870"/>
            <a:ext cx="5301872" cy="1600701"/>
          </a:xfrm>
          <a:prstGeom prst="rect">
            <a:avLst/>
          </a:prstGeom>
          <a:gradFill>
            <a:gsLst>
              <a:gs pos="22000">
                <a:schemeClr val="tx2">
                  <a:lumMod val="75000"/>
                  <a:lumOff val="25000"/>
                  <a:alpha val="0"/>
                </a:schemeClr>
              </a:gs>
              <a:gs pos="99000">
                <a:schemeClr val="tx2">
                  <a:lumMod val="75000"/>
                  <a:lumOff val="25000"/>
                  <a:alpha val="6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30EAD3F-D0C8-4982-B471-F412F357ACEB}"/>
              </a:ext>
            </a:extLst>
          </p:cNvPr>
          <p:cNvSpPr>
            <a:spLocks noGrp="1"/>
          </p:cNvSpPr>
          <p:nvPr>
            <p:ph type="title"/>
          </p:nvPr>
        </p:nvSpPr>
        <p:spPr>
          <a:xfrm>
            <a:off x="914400" y="5602884"/>
            <a:ext cx="10698103" cy="827037"/>
          </a:xfrm>
        </p:spPr>
        <p:txBody>
          <a:bodyPr anchor="ctr">
            <a:normAutofit/>
          </a:bodyPr>
          <a:lstStyle/>
          <a:p>
            <a:r>
              <a:rPr lang="en-US" sz="3200">
                <a:solidFill>
                  <a:schemeClr val="bg1"/>
                </a:solidFill>
              </a:rPr>
              <a:t>SHIPSAN (EU) -DEFINTIONS </a:t>
            </a:r>
            <a:endParaRPr lang="en-GB" sz="3200">
              <a:solidFill>
                <a:schemeClr val="bg1"/>
              </a:solidFill>
            </a:endParaRPr>
          </a:p>
        </p:txBody>
      </p:sp>
      <p:sp>
        <p:nvSpPr>
          <p:cNvPr id="3" name="Content Placeholder 2">
            <a:extLst>
              <a:ext uri="{FF2B5EF4-FFF2-40B4-BE49-F238E27FC236}">
                <a16:creationId xmlns:a16="http://schemas.microsoft.com/office/drawing/2014/main" id="{EB9728B3-29B3-4B68-BBD8-8C17FBE80B6A}"/>
              </a:ext>
            </a:extLst>
          </p:cNvPr>
          <p:cNvSpPr>
            <a:spLocks noGrp="1"/>
          </p:cNvSpPr>
          <p:nvPr>
            <p:ph idx="1"/>
          </p:nvPr>
        </p:nvSpPr>
        <p:spPr>
          <a:xfrm>
            <a:off x="346841" y="84591"/>
            <a:ext cx="11498317" cy="4750675"/>
          </a:xfrm>
        </p:spPr>
        <p:txBody>
          <a:bodyPr>
            <a:noAutofit/>
          </a:bodyPr>
          <a:lstStyle/>
          <a:p>
            <a:r>
              <a:rPr lang="en-US" sz="2400" i="1" dirty="0"/>
              <a:t>“</a:t>
            </a:r>
            <a:r>
              <a:rPr lang="en-US" sz="2400" b="1" i="1" dirty="0"/>
              <a:t>Communicable  diseases</a:t>
            </a:r>
            <a:r>
              <a:rPr lang="en-US" sz="2400" i="1" dirty="0"/>
              <a:t>:  An infectious  disease  caused  by  a  contagious  agent,  which  is  transmitted  from person  to  person  by  direct  contact  with  an  infected  individual  or  by  indirect  means  such  as  exposure  to  a vector,  animal,  fomite,  product  or  environment,  or  exchange  of  fluid,  which  is  contaminated  with  the contagious agent [Decision No 1082/2013/EU].”</a:t>
            </a:r>
          </a:p>
          <a:p>
            <a:r>
              <a:rPr lang="en-US" sz="2400" i="1" dirty="0"/>
              <a:t> “</a:t>
            </a:r>
            <a:r>
              <a:rPr lang="en-US" sz="2400" b="1" i="1" dirty="0"/>
              <a:t>Quarantine</a:t>
            </a:r>
            <a:r>
              <a:rPr lang="en-US" sz="2400" i="1" dirty="0"/>
              <a:t>: The restriction of activities and/or separation from others of suspect persons who are not ill or of suspect baggage, containers, conveyances or goods in such a manner as to prevent the possible spread of infection or contamination [IHR, 2005].”</a:t>
            </a:r>
          </a:p>
          <a:p>
            <a:r>
              <a:rPr lang="en-US" sz="2400" i="1" dirty="0"/>
              <a:t>“</a:t>
            </a:r>
            <a:r>
              <a:rPr lang="en-US" sz="2400" b="1" i="1" dirty="0"/>
              <a:t>Influenza-Like Illness </a:t>
            </a:r>
            <a:r>
              <a:rPr lang="en-US" sz="2400" i="1" dirty="0"/>
              <a:t>(ILI): An acute respiratory infection with measured fever of ≥ 38 °C (100.4 °F) and cough; with onset within the last 10 days. [Global Epidemiological Surveillance Standards for Influenza. WHO, 2013].”</a:t>
            </a:r>
            <a:endParaRPr lang="en-GB" sz="2400" i="1" dirty="0"/>
          </a:p>
        </p:txBody>
      </p:sp>
    </p:spTree>
    <p:extLst>
      <p:ext uri="{BB962C8B-B14F-4D97-AF65-F5344CB8AC3E}">
        <p14:creationId xmlns:p14="http://schemas.microsoft.com/office/powerpoint/2010/main" val="14310368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13A4003-1875-46E3-BBC1-9CF42E133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CDECF1C-4B20-4CD9-90C7-F85AAB3317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08" y="5257371"/>
            <a:ext cx="12203208" cy="1600629"/>
          </a:xfrm>
          <a:prstGeom prst="rect">
            <a:avLst/>
          </a:prstGeom>
          <a:gradFill>
            <a:gsLst>
              <a:gs pos="0">
                <a:schemeClr val="accent5">
                  <a:alpha val="83000"/>
                </a:schemeClr>
              </a:gs>
              <a:gs pos="100000">
                <a:schemeClr val="accent6"/>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CB46BEC-0E77-41F0-A7D5-D5B40D225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440517" y="5262916"/>
            <a:ext cx="7751481" cy="1145398"/>
          </a:xfrm>
          <a:prstGeom prst="rect">
            <a:avLst/>
          </a:prstGeom>
          <a:gradFill>
            <a:gsLst>
              <a:gs pos="0">
                <a:schemeClr val="accent5">
                  <a:alpha val="30000"/>
                </a:schemeClr>
              </a:gs>
              <a:gs pos="99000">
                <a:schemeClr val="accent5">
                  <a:alpha val="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84D73B4-F569-4D64-BA77-14454E09F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08" y="5262916"/>
            <a:ext cx="8778690" cy="1595084"/>
          </a:xfrm>
          <a:prstGeom prst="rect">
            <a:avLst/>
          </a:prstGeom>
          <a:gradFill>
            <a:gsLst>
              <a:gs pos="0">
                <a:schemeClr val="accent6">
                  <a:lumMod val="75000"/>
                  <a:alpha val="31000"/>
                </a:schemeClr>
              </a:gs>
              <a:gs pos="99000">
                <a:schemeClr val="accent5">
                  <a:alpha val="23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D437E30-AED3-4732-B13B-17D277D8D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90126" y="5256870"/>
            <a:ext cx="5301872" cy="1600701"/>
          </a:xfrm>
          <a:prstGeom prst="rect">
            <a:avLst/>
          </a:prstGeom>
          <a:gradFill>
            <a:gsLst>
              <a:gs pos="22000">
                <a:schemeClr val="tx2">
                  <a:lumMod val="75000"/>
                  <a:lumOff val="25000"/>
                  <a:alpha val="0"/>
                </a:schemeClr>
              </a:gs>
              <a:gs pos="99000">
                <a:schemeClr val="tx2">
                  <a:lumMod val="75000"/>
                  <a:lumOff val="25000"/>
                  <a:alpha val="6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F8FE7A4-E46D-46EE-8965-FDCAE3E68738}"/>
              </a:ext>
            </a:extLst>
          </p:cNvPr>
          <p:cNvSpPr>
            <a:spLocks noGrp="1"/>
          </p:cNvSpPr>
          <p:nvPr>
            <p:ph type="title"/>
          </p:nvPr>
        </p:nvSpPr>
        <p:spPr>
          <a:xfrm>
            <a:off x="914400" y="5602884"/>
            <a:ext cx="10698103" cy="827037"/>
          </a:xfrm>
        </p:spPr>
        <p:txBody>
          <a:bodyPr anchor="ctr">
            <a:normAutofit/>
          </a:bodyPr>
          <a:lstStyle/>
          <a:p>
            <a:pPr>
              <a:lnSpc>
                <a:spcPct val="90000"/>
              </a:lnSpc>
            </a:pPr>
            <a:r>
              <a:rPr lang="en-US" sz="3000">
                <a:solidFill>
                  <a:schemeClr val="bg1"/>
                </a:solidFill>
              </a:rPr>
              <a:t>SHIPSAN (EU) – DEFINTIONS CONTINUED:-</a:t>
            </a:r>
            <a:endParaRPr lang="en-GB" sz="3000">
              <a:solidFill>
                <a:schemeClr val="bg1"/>
              </a:solidFill>
            </a:endParaRPr>
          </a:p>
        </p:txBody>
      </p:sp>
      <p:sp>
        <p:nvSpPr>
          <p:cNvPr id="3" name="Content Placeholder 2">
            <a:extLst>
              <a:ext uri="{FF2B5EF4-FFF2-40B4-BE49-F238E27FC236}">
                <a16:creationId xmlns:a16="http://schemas.microsoft.com/office/drawing/2014/main" id="{D5A549AC-B025-4F04-B513-808D7DC400BB}"/>
              </a:ext>
            </a:extLst>
          </p:cNvPr>
          <p:cNvSpPr>
            <a:spLocks noGrp="1"/>
          </p:cNvSpPr>
          <p:nvPr>
            <p:ph idx="1"/>
          </p:nvPr>
        </p:nvSpPr>
        <p:spPr>
          <a:xfrm>
            <a:off x="147145" y="136634"/>
            <a:ext cx="11729544" cy="5119807"/>
          </a:xfrm>
        </p:spPr>
        <p:txBody>
          <a:bodyPr>
            <a:noAutofit/>
          </a:bodyPr>
          <a:lstStyle/>
          <a:p>
            <a:pPr>
              <a:lnSpc>
                <a:spcPct val="110000"/>
              </a:lnSpc>
            </a:pPr>
            <a:r>
              <a:rPr lang="en-US" sz="2400" i="1" dirty="0"/>
              <a:t>“</a:t>
            </a:r>
            <a:r>
              <a:rPr lang="en-US" sz="2400" b="1" i="1" dirty="0"/>
              <a:t>Outbreak</a:t>
            </a:r>
            <a:r>
              <a:rPr lang="en-US" sz="2400" i="1" dirty="0"/>
              <a:t>:  The  occurrence  of  cases  of  disease  with  a  frequency  in  excess  of  what  would  normally be expected (for the specific itinerary and time). Normal expectancy is determined from historical/baseline data for the ship. A single case of a communicable disease long absent from a  population or caused by an agent (e.g. bacterium or virus) not previously recognized in that  community or area, or the emergence of a previously unknown disease, may constitute an alert for a possible outbreak and should be reported.”</a:t>
            </a:r>
          </a:p>
          <a:p>
            <a:pPr>
              <a:lnSpc>
                <a:spcPct val="110000"/>
              </a:lnSpc>
            </a:pPr>
            <a:r>
              <a:rPr lang="en-US" sz="2400" i="1" dirty="0"/>
              <a:t>“</a:t>
            </a:r>
            <a:r>
              <a:rPr lang="en-US" sz="2400" b="1" i="1" dirty="0"/>
              <a:t>Outbreak  definition  for  ILI:  </a:t>
            </a:r>
            <a:r>
              <a:rPr lang="en-US" sz="2400" i="1" dirty="0"/>
              <a:t>An increase in the number of cases of ILI above the number  normally occurring on that ship over a defined period of time and itinerary.”</a:t>
            </a:r>
          </a:p>
          <a:p>
            <a:pPr>
              <a:lnSpc>
                <a:spcPct val="110000"/>
              </a:lnSpc>
            </a:pPr>
            <a:r>
              <a:rPr lang="en-US" sz="2400" i="1" dirty="0">
                <a:highlight>
                  <a:srgbClr val="FFFF00"/>
                </a:highlight>
              </a:rPr>
              <a:t>“</a:t>
            </a:r>
            <a:r>
              <a:rPr lang="en-US" sz="2400" b="1" i="1" dirty="0">
                <a:highlight>
                  <a:srgbClr val="FFFF00"/>
                </a:highlight>
              </a:rPr>
              <a:t>Difficulty  breathing  or  shortness  of  breath</a:t>
            </a:r>
            <a:r>
              <a:rPr lang="en-US" sz="2400" i="1" dirty="0">
                <a:highlight>
                  <a:srgbClr val="FFFF00"/>
                </a:highlight>
              </a:rPr>
              <a:t>: unable to move enough air into or out of the lungs or can do so only with an unusually great effort; gasping for air; feeling “short of breath” or unable to “catch” his/her breath; breathing too fast or shallowly, or using muscles of stomach, chest or neck to breath (especially for children) [US CDC, 2014].”</a:t>
            </a:r>
            <a:endParaRPr lang="en-GB" sz="2400" i="1" dirty="0">
              <a:highlight>
                <a:srgbClr val="FFFF00"/>
              </a:highlight>
            </a:endParaRPr>
          </a:p>
        </p:txBody>
      </p:sp>
    </p:spTree>
    <p:extLst>
      <p:ext uri="{BB962C8B-B14F-4D97-AF65-F5344CB8AC3E}">
        <p14:creationId xmlns:p14="http://schemas.microsoft.com/office/powerpoint/2010/main" val="31313442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0BF4A1-714C-419E-A19F-578DE93BE0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F91A9BD-D57F-4941-931F-40597AB3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409317" y="1410082"/>
            <a:ext cx="6858000" cy="4037835"/>
          </a:xfrm>
          <a:prstGeom prst="rect">
            <a:avLst/>
          </a:prstGeom>
          <a:gradFill>
            <a:gsLst>
              <a:gs pos="8000">
                <a:schemeClr val="accent6"/>
              </a:gs>
              <a:gs pos="100000">
                <a:schemeClr val="accent5">
                  <a:alpha val="89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54DB264-9467-4730-B9E9-C9A97DD669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790128" y="3609527"/>
            <a:ext cx="2458347" cy="4038601"/>
          </a:xfrm>
          <a:prstGeom prst="rect">
            <a:avLst/>
          </a:prstGeom>
          <a:gradFill>
            <a:gsLst>
              <a:gs pos="0">
                <a:schemeClr val="accent5">
                  <a:lumMod val="60000"/>
                  <a:lumOff val="40000"/>
                  <a:alpha val="0"/>
                </a:schemeClr>
              </a:gs>
              <a:gs pos="99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BB097F88-2120-47B4-B891-5B28F66BBD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64227" y="1757079"/>
            <a:ext cx="3900088" cy="4178958"/>
          </a:xfrm>
          <a:custGeom>
            <a:avLst/>
            <a:gdLst>
              <a:gd name="connsiteX0" fmla="*/ 2431956 w 3900088"/>
              <a:gd name="connsiteY0" fmla="*/ 93939 h 4178958"/>
              <a:gd name="connsiteX1" fmla="*/ 3900088 w 3900088"/>
              <a:gd name="connsiteY1" fmla="*/ 2089479 h 4178958"/>
              <a:gd name="connsiteX2" fmla="*/ 1810609 w 3900088"/>
              <a:gd name="connsiteY2" fmla="*/ 4178958 h 4178958"/>
              <a:gd name="connsiteX3" fmla="*/ 77980 w 3900088"/>
              <a:gd name="connsiteY3" fmla="*/ 3257727 h 4178958"/>
              <a:gd name="connsiteX4" fmla="*/ 0 w 3900088"/>
              <a:gd name="connsiteY4" fmla="*/ 3129367 h 4178958"/>
              <a:gd name="connsiteX5" fmla="*/ 831517 w 3900088"/>
              <a:gd name="connsiteY5" fmla="*/ 244059 h 4178958"/>
              <a:gd name="connsiteX6" fmla="*/ 997290 w 3900088"/>
              <a:gd name="connsiteY6" fmla="*/ 164202 h 4178958"/>
              <a:gd name="connsiteX7" fmla="*/ 1810609 w 3900088"/>
              <a:gd name="connsiteY7" fmla="*/ 0 h 4178958"/>
              <a:gd name="connsiteX8" fmla="*/ 2431956 w 3900088"/>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088" h="4178958">
                <a:moveTo>
                  <a:pt x="2431956" y="93939"/>
                </a:moveTo>
                <a:cubicBezTo>
                  <a:pt x="3282517" y="358491"/>
                  <a:pt x="3900088" y="1151865"/>
                  <a:pt x="3900088" y="2089479"/>
                </a:cubicBezTo>
                <a:cubicBezTo>
                  <a:pt x="3900088" y="3243466"/>
                  <a:pt x="2964596" y="4178958"/>
                  <a:pt x="1810609" y="4178958"/>
                </a:cubicBezTo>
                <a:cubicBezTo>
                  <a:pt x="1089367" y="4178958"/>
                  <a:pt x="453475" y="3813531"/>
                  <a:pt x="77980" y="3257727"/>
                </a:cubicBezTo>
                <a:lnTo>
                  <a:pt x="0" y="3129367"/>
                </a:lnTo>
                <a:lnTo>
                  <a:pt x="831517" y="244059"/>
                </a:lnTo>
                <a:lnTo>
                  <a:pt x="997290" y="164202"/>
                </a:lnTo>
                <a:cubicBezTo>
                  <a:pt x="1247271" y="58468"/>
                  <a:pt x="1522112" y="0"/>
                  <a:pt x="1810609" y="0"/>
                </a:cubicBezTo>
                <a:cubicBezTo>
                  <a:pt x="2026982" y="0"/>
                  <a:pt x="2235673" y="32888"/>
                  <a:pt x="2431956" y="93939"/>
                </a:cubicBezTo>
                <a:close/>
              </a:path>
            </a:pathLst>
          </a:custGeom>
          <a:gradFill>
            <a:gsLst>
              <a:gs pos="36000">
                <a:schemeClr val="accent6">
                  <a:lumMod val="60000"/>
                  <a:lumOff val="40000"/>
                  <a:alpha val="6000"/>
                </a:schemeClr>
              </a:gs>
              <a:gs pos="100000">
                <a:schemeClr val="accent6">
                  <a:alpha val="2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Rectangle 16">
            <a:extLst>
              <a:ext uri="{FF2B5EF4-FFF2-40B4-BE49-F238E27FC236}">
                <a16:creationId xmlns:a16="http://schemas.microsoft.com/office/drawing/2014/main" id="{BF9338F5-05AB-4DC5-BD1C-1A9F26C38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50099" y="411154"/>
            <a:ext cx="4395601" cy="3581400"/>
          </a:xfrm>
          <a:prstGeom prst="rect">
            <a:avLst/>
          </a:prstGeom>
          <a:gradFill>
            <a:gsLst>
              <a:gs pos="0">
                <a:schemeClr val="accent5">
                  <a:alpha val="29000"/>
                </a:schemeClr>
              </a:gs>
              <a:gs pos="100000">
                <a:schemeClr val="accent4">
                  <a:alpha val="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214C9D-9FF4-4CF8-B590-20A3F843B832}"/>
              </a:ext>
            </a:extLst>
          </p:cNvPr>
          <p:cNvSpPr>
            <a:spLocks noGrp="1"/>
          </p:cNvSpPr>
          <p:nvPr>
            <p:ph type="title"/>
          </p:nvPr>
        </p:nvSpPr>
        <p:spPr>
          <a:xfrm>
            <a:off x="457200" y="868280"/>
            <a:ext cx="3390645" cy="3363597"/>
          </a:xfrm>
        </p:spPr>
        <p:txBody>
          <a:bodyPr>
            <a:normAutofit/>
          </a:bodyPr>
          <a:lstStyle/>
          <a:p>
            <a:pPr algn="r"/>
            <a:r>
              <a:rPr lang="en-US" sz="3200">
                <a:solidFill>
                  <a:schemeClr val="bg1"/>
                </a:solidFill>
              </a:rPr>
              <a:t>IMPORTANT CHAPTERS IN SHIPSAN</a:t>
            </a:r>
            <a:endParaRPr lang="en-GB" sz="3200">
              <a:solidFill>
                <a:schemeClr val="bg1"/>
              </a:solidFill>
            </a:endParaRPr>
          </a:p>
        </p:txBody>
      </p:sp>
      <p:graphicFrame>
        <p:nvGraphicFramePr>
          <p:cNvPr id="5" name="Content Placeholder 2">
            <a:extLst>
              <a:ext uri="{FF2B5EF4-FFF2-40B4-BE49-F238E27FC236}">
                <a16:creationId xmlns:a16="http://schemas.microsoft.com/office/drawing/2014/main" id="{8666C728-985E-4570-9E4F-13B01A888F77}"/>
              </a:ext>
            </a:extLst>
          </p:cNvPr>
          <p:cNvGraphicFramePr>
            <a:graphicFrameLocks noGrp="1"/>
          </p:cNvGraphicFramePr>
          <p:nvPr>
            <p:ph idx="1"/>
            <p:extLst>
              <p:ext uri="{D42A27DB-BD31-4B8C-83A1-F6EECF244321}">
                <p14:modId xmlns:p14="http://schemas.microsoft.com/office/powerpoint/2010/main" val="3593299782"/>
              </p:ext>
            </p:extLst>
          </p:nvPr>
        </p:nvGraphicFramePr>
        <p:xfrm>
          <a:off x="4494654" y="457200"/>
          <a:ext cx="7240146" cy="5943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660667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13A4003-1875-46E3-BBC1-9CF42E133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CDECF1C-4B20-4CD9-90C7-F85AAB3317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08" y="5257371"/>
            <a:ext cx="12203208" cy="1600629"/>
          </a:xfrm>
          <a:prstGeom prst="rect">
            <a:avLst/>
          </a:prstGeom>
          <a:gradFill>
            <a:gsLst>
              <a:gs pos="0">
                <a:schemeClr val="accent5">
                  <a:alpha val="83000"/>
                </a:schemeClr>
              </a:gs>
              <a:gs pos="100000">
                <a:schemeClr val="accent6"/>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CB46BEC-0E77-41F0-A7D5-D5B40D225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440517" y="5262916"/>
            <a:ext cx="7751481" cy="1145398"/>
          </a:xfrm>
          <a:prstGeom prst="rect">
            <a:avLst/>
          </a:prstGeom>
          <a:gradFill>
            <a:gsLst>
              <a:gs pos="0">
                <a:schemeClr val="accent5">
                  <a:alpha val="30000"/>
                </a:schemeClr>
              </a:gs>
              <a:gs pos="99000">
                <a:schemeClr val="accent5">
                  <a:alpha val="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84D73B4-F569-4D64-BA77-14454E09F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08" y="5262916"/>
            <a:ext cx="8778690" cy="1595084"/>
          </a:xfrm>
          <a:prstGeom prst="rect">
            <a:avLst/>
          </a:prstGeom>
          <a:gradFill>
            <a:gsLst>
              <a:gs pos="0">
                <a:schemeClr val="accent6">
                  <a:lumMod val="75000"/>
                  <a:alpha val="31000"/>
                </a:schemeClr>
              </a:gs>
              <a:gs pos="99000">
                <a:schemeClr val="accent5">
                  <a:alpha val="23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D437E30-AED3-4732-B13B-17D277D8D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90126" y="5256870"/>
            <a:ext cx="5301872" cy="1600701"/>
          </a:xfrm>
          <a:prstGeom prst="rect">
            <a:avLst/>
          </a:prstGeom>
          <a:gradFill>
            <a:gsLst>
              <a:gs pos="22000">
                <a:schemeClr val="tx2">
                  <a:lumMod val="75000"/>
                  <a:lumOff val="25000"/>
                  <a:alpha val="0"/>
                </a:schemeClr>
              </a:gs>
              <a:gs pos="99000">
                <a:schemeClr val="tx2">
                  <a:lumMod val="75000"/>
                  <a:lumOff val="25000"/>
                  <a:alpha val="6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74E4074-3B14-4282-B826-87493062AA40}"/>
              </a:ext>
            </a:extLst>
          </p:cNvPr>
          <p:cNvSpPr>
            <a:spLocks noGrp="1"/>
          </p:cNvSpPr>
          <p:nvPr>
            <p:ph type="title"/>
          </p:nvPr>
        </p:nvSpPr>
        <p:spPr>
          <a:xfrm>
            <a:off x="914400" y="5602884"/>
            <a:ext cx="10698103" cy="827037"/>
          </a:xfrm>
        </p:spPr>
        <p:txBody>
          <a:bodyPr anchor="ctr">
            <a:normAutofit/>
          </a:bodyPr>
          <a:lstStyle/>
          <a:p>
            <a:pPr>
              <a:lnSpc>
                <a:spcPct val="90000"/>
              </a:lnSpc>
            </a:pPr>
            <a:r>
              <a:rPr lang="en-US" sz="2200">
                <a:solidFill>
                  <a:schemeClr val="bg1"/>
                </a:solidFill>
              </a:rPr>
              <a:t>UNITED STATES PUBLIC HEALTH (USPH) / (CDC) VESSEL SANITATION PROGRAM 2018 (VSP 2018)</a:t>
            </a:r>
            <a:endParaRPr lang="en-GB" sz="2200">
              <a:solidFill>
                <a:schemeClr val="bg1"/>
              </a:solidFill>
            </a:endParaRPr>
          </a:p>
        </p:txBody>
      </p:sp>
      <p:sp>
        <p:nvSpPr>
          <p:cNvPr id="3" name="Content Placeholder 2">
            <a:extLst>
              <a:ext uri="{FF2B5EF4-FFF2-40B4-BE49-F238E27FC236}">
                <a16:creationId xmlns:a16="http://schemas.microsoft.com/office/drawing/2014/main" id="{891B2047-BB86-4BAD-B64F-09FDFBF0FF79}"/>
              </a:ext>
            </a:extLst>
          </p:cNvPr>
          <p:cNvSpPr>
            <a:spLocks noGrp="1"/>
          </p:cNvSpPr>
          <p:nvPr>
            <p:ph idx="1"/>
          </p:nvPr>
        </p:nvSpPr>
        <p:spPr>
          <a:xfrm>
            <a:off x="294291" y="157655"/>
            <a:ext cx="11676992" cy="4929352"/>
          </a:xfrm>
        </p:spPr>
        <p:txBody>
          <a:bodyPr>
            <a:noAutofit/>
          </a:bodyPr>
          <a:lstStyle/>
          <a:p>
            <a:r>
              <a:rPr lang="en-US" sz="2800" dirty="0"/>
              <a:t>The Centers for Disease Control and Prevention (CDC) established the Vessel Sanitation Program (VSP) in the 1970s as a cooperative activity with the cruise ship industry. </a:t>
            </a:r>
          </a:p>
          <a:p>
            <a:r>
              <a:rPr lang="en-US" sz="2800" dirty="0"/>
              <a:t>Every vessel that has a foreign itinerary and carries 13 or more passengers is subject to twice-yearly unannounced inspections and, when necessary, reinspection.</a:t>
            </a:r>
          </a:p>
          <a:p>
            <a:r>
              <a:rPr lang="en-US" sz="2800" dirty="0"/>
              <a:t>A score will be awarded to the vessel. Generally a score of over 90 is acceptable. The scores are available online for any cruise ship that has undergone a USPH inspection.</a:t>
            </a:r>
          </a:p>
          <a:p>
            <a:endParaRPr lang="en-GB" sz="2800" dirty="0"/>
          </a:p>
        </p:txBody>
      </p:sp>
    </p:spTree>
    <p:extLst>
      <p:ext uri="{BB962C8B-B14F-4D97-AF65-F5344CB8AC3E}">
        <p14:creationId xmlns:p14="http://schemas.microsoft.com/office/powerpoint/2010/main" val="25425381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 letter&#10;&#10;Description automatically generated">
            <a:extLst>
              <a:ext uri="{FF2B5EF4-FFF2-40B4-BE49-F238E27FC236}">
                <a16:creationId xmlns:a16="http://schemas.microsoft.com/office/drawing/2014/main" id="{E5E1D15D-DCBC-4A3C-B596-81ECACF91B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7205" y="257810"/>
            <a:ext cx="8657590" cy="6117466"/>
          </a:xfrm>
          <a:prstGeom prst="rect">
            <a:avLst/>
          </a:prstGeom>
        </p:spPr>
      </p:pic>
    </p:spTree>
    <p:extLst>
      <p:ext uri="{BB962C8B-B14F-4D97-AF65-F5344CB8AC3E}">
        <p14:creationId xmlns:p14="http://schemas.microsoft.com/office/powerpoint/2010/main" val="21297146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5C5CC17-FF17-43CF-B073-D9051465D5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EBE2DDC-0D14-44E6-A1AB-2EEC095074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09318" y="1410082"/>
            <a:ext cx="6858000" cy="4037835"/>
          </a:xfrm>
          <a:prstGeom prst="rect">
            <a:avLst/>
          </a:prstGeom>
          <a:gradFill>
            <a:gsLst>
              <a:gs pos="8000">
                <a:schemeClr val="accent6"/>
              </a:gs>
              <a:gs pos="100000">
                <a:schemeClr val="accent5">
                  <a:alpha val="72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8543D98-0AA2-43B4-B508-DC1DB7F3DC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2414" y="1406060"/>
            <a:ext cx="6857572" cy="4045450"/>
          </a:xfrm>
          <a:prstGeom prst="rect">
            <a:avLst/>
          </a:prstGeom>
          <a:gradFill>
            <a:gsLst>
              <a:gs pos="0">
                <a:schemeClr val="accent4">
                  <a:alpha val="0"/>
                </a:schemeClr>
              </a:gs>
              <a:gs pos="96000">
                <a:schemeClr val="accent2"/>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9723C1D-9A1A-465B-8164-483BF54266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98889" y="3617790"/>
            <a:ext cx="2453337" cy="4027079"/>
          </a:xfrm>
          <a:prstGeom prst="rect">
            <a:avLst/>
          </a:prstGeom>
          <a:gradFill>
            <a:gsLst>
              <a:gs pos="2000">
                <a:schemeClr val="accent5">
                  <a:alpha val="35000"/>
                </a:schemeClr>
              </a:gs>
              <a:gs pos="67000">
                <a:schemeClr val="accent4">
                  <a:alpha val="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680484-5F73-4078-85C2-415205B1A4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30441" y="1644149"/>
            <a:ext cx="4384532" cy="4196758"/>
          </a:xfrm>
          <a:custGeom>
            <a:avLst/>
            <a:gdLst>
              <a:gd name="connsiteX0" fmla="*/ 44539 w 4384532"/>
              <a:gd name="connsiteY0" fmla="*/ 2446310 h 4196758"/>
              <a:gd name="connsiteX1" fmla="*/ 0 w 4384532"/>
              <a:gd name="connsiteY1" fmla="*/ 2004492 h 4196758"/>
              <a:gd name="connsiteX2" fmla="*/ 500607 w 4384532"/>
              <a:gd name="connsiteY2" fmla="*/ 610007 h 4196758"/>
              <a:gd name="connsiteX3" fmla="*/ 589546 w 4384532"/>
              <a:gd name="connsiteY3" fmla="*/ 512149 h 4196758"/>
              <a:gd name="connsiteX4" fmla="*/ 3077760 w 4384532"/>
              <a:gd name="connsiteY4" fmla="*/ 0 h 4196758"/>
              <a:gd name="connsiteX5" fmla="*/ 3237230 w 4384532"/>
              <a:gd name="connsiteY5" fmla="*/ 76821 h 4196758"/>
              <a:gd name="connsiteX6" fmla="*/ 4384532 w 4384532"/>
              <a:gd name="connsiteY6" fmla="*/ 2004492 h 4196758"/>
              <a:gd name="connsiteX7" fmla="*/ 2192266 w 4384532"/>
              <a:gd name="connsiteY7" fmla="*/ 4196758 h 4196758"/>
              <a:gd name="connsiteX8" fmla="*/ 44539 w 4384532"/>
              <a:gd name="connsiteY8" fmla="*/ 2446310 h 4196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4532" h="4196758">
                <a:moveTo>
                  <a:pt x="44539" y="2446310"/>
                </a:moveTo>
                <a:cubicBezTo>
                  <a:pt x="15336" y="2303599"/>
                  <a:pt x="0" y="2155836"/>
                  <a:pt x="0" y="2004492"/>
                </a:cubicBezTo>
                <a:cubicBezTo>
                  <a:pt x="0" y="1474787"/>
                  <a:pt x="187867" y="988960"/>
                  <a:pt x="500607" y="610007"/>
                </a:cubicBezTo>
                <a:lnTo>
                  <a:pt x="589546" y="512149"/>
                </a:lnTo>
                <a:lnTo>
                  <a:pt x="3077760" y="0"/>
                </a:lnTo>
                <a:lnTo>
                  <a:pt x="3237230" y="76821"/>
                </a:lnTo>
                <a:cubicBezTo>
                  <a:pt x="3920615" y="448057"/>
                  <a:pt x="4384532" y="1172098"/>
                  <a:pt x="4384532" y="2004492"/>
                </a:cubicBezTo>
                <a:cubicBezTo>
                  <a:pt x="4384532" y="3215247"/>
                  <a:pt x="3403021" y="4196758"/>
                  <a:pt x="2192266" y="4196758"/>
                </a:cubicBezTo>
                <a:cubicBezTo>
                  <a:pt x="1132855" y="4196758"/>
                  <a:pt x="248960" y="3445288"/>
                  <a:pt x="44539" y="2446310"/>
                </a:cubicBezTo>
                <a:close/>
              </a:path>
            </a:pathLst>
          </a:custGeom>
          <a:gradFill>
            <a:gsLst>
              <a:gs pos="39000">
                <a:schemeClr val="accent4">
                  <a:lumMod val="20000"/>
                  <a:lumOff val="80000"/>
                  <a:alpha val="0"/>
                </a:schemeClr>
              </a:gs>
              <a:gs pos="100000">
                <a:schemeClr val="accent6">
                  <a:alpha val="29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946A0D28-08A0-4E14-8730-761FCDB34145}"/>
              </a:ext>
            </a:extLst>
          </p:cNvPr>
          <p:cNvSpPr>
            <a:spLocks noGrp="1"/>
          </p:cNvSpPr>
          <p:nvPr>
            <p:ph type="title"/>
          </p:nvPr>
        </p:nvSpPr>
        <p:spPr>
          <a:xfrm>
            <a:off x="387927" y="1028701"/>
            <a:ext cx="3248863" cy="3020785"/>
          </a:xfrm>
        </p:spPr>
        <p:txBody>
          <a:bodyPr>
            <a:normAutofit/>
          </a:bodyPr>
          <a:lstStyle/>
          <a:p>
            <a:pPr algn="r"/>
            <a:r>
              <a:rPr lang="en-US" sz="2500" dirty="0">
                <a:solidFill>
                  <a:schemeClr val="bg1"/>
                </a:solidFill>
              </a:rPr>
              <a:t>‘Applicable’ VSP chapters???</a:t>
            </a:r>
            <a:endParaRPr lang="en-GB" sz="2500" dirty="0">
              <a:solidFill>
                <a:schemeClr val="bg1"/>
              </a:solidFill>
            </a:endParaRPr>
          </a:p>
        </p:txBody>
      </p:sp>
      <p:sp>
        <p:nvSpPr>
          <p:cNvPr id="3" name="Content Placeholder 2">
            <a:extLst>
              <a:ext uri="{FF2B5EF4-FFF2-40B4-BE49-F238E27FC236}">
                <a16:creationId xmlns:a16="http://schemas.microsoft.com/office/drawing/2014/main" id="{1E5CD90C-6BEF-4C34-ADBA-58D16786AAED}"/>
              </a:ext>
            </a:extLst>
          </p:cNvPr>
          <p:cNvSpPr>
            <a:spLocks noGrp="1"/>
          </p:cNvSpPr>
          <p:nvPr>
            <p:ph idx="1"/>
          </p:nvPr>
        </p:nvSpPr>
        <p:spPr>
          <a:xfrm>
            <a:off x="4256690" y="220717"/>
            <a:ext cx="7809186" cy="6432331"/>
          </a:xfrm>
        </p:spPr>
        <p:txBody>
          <a:bodyPr>
            <a:normAutofit/>
          </a:bodyPr>
          <a:lstStyle/>
          <a:p>
            <a:pPr>
              <a:lnSpc>
                <a:spcPct val="110000"/>
              </a:lnSpc>
            </a:pPr>
            <a:r>
              <a:rPr lang="en-US" sz="2400" b="1" dirty="0"/>
              <a:t>THERE WAS, PRIOR TO COVID 19, </a:t>
            </a:r>
            <a:r>
              <a:rPr lang="en-US" sz="2400" b="1" dirty="0">
                <a:highlight>
                  <a:srgbClr val="FFFF00"/>
                </a:highlight>
              </a:rPr>
              <a:t>NO REQUIREMENT TO REPORT INFLUENZA TYPE ILLNESSES TO THE USPH UNDER THE VSP.</a:t>
            </a:r>
          </a:p>
          <a:p>
            <a:pPr>
              <a:lnSpc>
                <a:spcPct val="110000"/>
              </a:lnSpc>
            </a:pPr>
            <a:r>
              <a:rPr lang="en-US" sz="2400" dirty="0"/>
              <a:t>However, effective on March 21, 2017, the definition of ill person under CDC regulations changed. This change, found in </a:t>
            </a:r>
            <a:r>
              <a:rPr lang="en-US" sz="2400" dirty="0">
                <a:highlight>
                  <a:srgbClr val="FFFF00"/>
                </a:highlight>
              </a:rPr>
              <a:t>CFR 42 (Code of Federal Regulations) part 71.1, clarifies the list of signs and symptoms that may indicate an ill person has a communicable disease of public health concern.</a:t>
            </a:r>
          </a:p>
          <a:p>
            <a:pPr>
              <a:lnSpc>
                <a:spcPct val="110000"/>
              </a:lnSpc>
            </a:pPr>
            <a:r>
              <a:rPr lang="en-US" sz="2400" dirty="0"/>
              <a:t>Reports must immediately be made to the CDC quarantine station at or nearest the U.S. port of arrival for ships arriving in the United States, this includes all deaths or illnesses that occurred within 15 days prior to arrival. For ships that have left the United States and will be returning to a U.S. port during the same voyage, this includes all deaths or illnesses that occurred within 15 days of departure.</a:t>
            </a:r>
            <a:endParaRPr lang="en-GB" sz="2400" dirty="0"/>
          </a:p>
          <a:p>
            <a:pPr>
              <a:lnSpc>
                <a:spcPct val="110000"/>
              </a:lnSpc>
            </a:pPr>
            <a:endParaRPr lang="en-GB" sz="2400" dirty="0"/>
          </a:p>
        </p:txBody>
      </p:sp>
    </p:spTree>
    <p:extLst>
      <p:ext uri="{BB962C8B-B14F-4D97-AF65-F5344CB8AC3E}">
        <p14:creationId xmlns:p14="http://schemas.microsoft.com/office/powerpoint/2010/main" val="11471354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13A4003-1875-46E3-BBC1-9CF42E133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CDECF1C-4B20-4CD9-90C7-F85AAB3317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08" y="5257371"/>
            <a:ext cx="12203208" cy="1600629"/>
          </a:xfrm>
          <a:prstGeom prst="rect">
            <a:avLst/>
          </a:prstGeom>
          <a:gradFill>
            <a:gsLst>
              <a:gs pos="0">
                <a:schemeClr val="accent5">
                  <a:alpha val="83000"/>
                </a:schemeClr>
              </a:gs>
              <a:gs pos="100000">
                <a:schemeClr val="accent6"/>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CB46BEC-0E77-41F0-A7D5-D5B40D225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440517" y="5262916"/>
            <a:ext cx="7751481" cy="1145398"/>
          </a:xfrm>
          <a:prstGeom prst="rect">
            <a:avLst/>
          </a:prstGeom>
          <a:gradFill>
            <a:gsLst>
              <a:gs pos="0">
                <a:schemeClr val="accent5">
                  <a:alpha val="30000"/>
                </a:schemeClr>
              </a:gs>
              <a:gs pos="99000">
                <a:schemeClr val="accent5">
                  <a:alpha val="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84D73B4-F569-4D64-BA77-14454E09F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08" y="5262916"/>
            <a:ext cx="8778690" cy="1595084"/>
          </a:xfrm>
          <a:prstGeom prst="rect">
            <a:avLst/>
          </a:prstGeom>
          <a:gradFill>
            <a:gsLst>
              <a:gs pos="0">
                <a:schemeClr val="accent6">
                  <a:lumMod val="75000"/>
                  <a:alpha val="31000"/>
                </a:schemeClr>
              </a:gs>
              <a:gs pos="99000">
                <a:schemeClr val="accent5">
                  <a:alpha val="23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D437E30-AED3-4732-B13B-17D277D8D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90126" y="5256870"/>
            <a:ext cx="5301872" cy="1600701"/>
          </a:xfrm>
          <a:prstGeom prst="rect">
            <a:avLst/>
          </a:prstGeom>
          <a:gradFill>
            <a:gsLst>
              <a:gs pos="22000">
                <a:schemeClr val="tx2">
                  <a:lumMod val="75000"/>
                  <a:lumOff val="25000"/>
                  <a:alpha val="0"/>
                </a:schemeClr>
              </a:gs>
              <a:gs pos="99000">
                <a:schemeClr val="tx2">
                  <a:lumMod val="75000"/>
                  <a:lumOff val="25000"/>
                  <a:alpha val="6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C98A733-4B7D-4C7E-A214-01A0C091CD34}"/>
              </a:ext>
            </a:extLst>
          </p:cNvPr>
          <p:cNvSpPr>
            <a:spLocks noGrp="1"/>
          </p:cNvSpPr>
          <p:nvPr>
            <p:ph type="title"/>
          </p:nvPr>
        </p:nvSpPr>
        <p:spPr>
          <a:xfrm>
            <a:off x="914400" y="5602884"/>
            <a:ext cx="10698103" cy="827037"/>
          </a:xfrm>
        </p:spPr>
        <p:txBody>
          <a:bodyPr anchor="ctr">
            <a:normAutofit/>
          </a:bodyPr>
          <a:lstStyle/>
          <a:p>
            <a:r>
              <a:rPr lang="en-US" sz="3200">
                <a:solidFill>
                  <a:schemeClr val="bg1"/>
                </a:solidFill>
              </a:rPr>
              <a:t>Applicable U.S. Codes</a:t>
            </a:r>
            <a:endParaRPr lang="en-GB" sz="3200">
              <a:solidFill>
                <a:schemeClr val="bg1"/>
              </a:solidFill>
            </a:endParaRPr>
          </a:p>
        </p:txBody>
      </p:sp>
      <p:sp>
        <p:nvSpPr>
          <p:cNvPr id="3" name="Content Placeholder 2">
            <a:extLst>
              <a:ext uri="{FF2B5EF4-FFF2-40B4-BE49-F238E27FC236}">
                <a16:creationId xmlns:a16="http://schemas.microsoft.com/office/drawing/2014/main" id="{D079A5B4-C69E-44A1-89BB-8D999AC800C0}"/>
              </a:ext>
            </a:extLst>
          </p:cNvPr>
          <p:cNvSpPr>
            <a:spLocks noGrp="1"/>
          </p:cNvSpPr>
          <p:nvPr>
            <p:ph idx="1"/>
          </p:nvPr>
        </p:nvSpPr>
        <p:spPr>
          <a:xfrm>
            <a:off x="283779" y="220717"/>
            <a:ext cx="11750566" cy="4954088"/>
          </a:xfrm>
        </p:spPr>
        <p:txBody>
          <a:bodyPr>
            <a:normAutofit/>
          </a:bodyPr>
          <a:lstStyle/>
          <a:p>
            <a:pPr>
              <a:lnSpc>
                <a:spcPct val="110000"/>
              </a:lnSpc>
            </a:pPr>
            <a:r>
              <a:rPr lang="en-US" sz="2200" dirty="0"/>
              <a:t>CDC defines a maritime ILI outbreak as exceeding a threshold of 1.38 cases per 1,000 traveler-days.</a:t>
            </a:r>
          </a:p>
          <a:p>
            <a:pPr>
              <a:lnSpc>
                <a:spcPct val="110000"/>
              </a:lnSpc>
            </a:pPr>
            <a:r>
              <a:rPr lang="en-US" sz="2200" dirty="0"/>
              <a:t>CODE OF FEDERAL REGULATIONS - CFR-2009-42-vol1-part71-subpartD</a:t>
            </a:r>
          </a:p>
          <a:p>
            <a:pPr>
              <a:lnSpc>
                <a:spcPct val="110000"/>
              </a:lnSpc>
            </a:pPr>
            <a:r>
              <a:rPr lang="en-US" sz="2200" dirty="0"/>
              <a:t>Executive Order 13295 (Amended 31</a:t>
            </a:r>
            <a:r>
              <a:rPr lang="en-US" sz="2200" baseline="30000" dirty="0"/>
              <a:t>st</a:t>
            </a:r>
            <a:r>
              <a:rPr lang="en-US" sz="2200" dirty="0"/>
              <a:t> July 2014 to include SARS)</a:t>
            </a:r>
          </a:p>
          <a:p>
            <a:pPr>
              <a:lnSpc>
                <a:spcPct val="110000"/>
              </a:lnSpc>
            </a:pPr>
            <a:r>
              <a:rPr lang="en-US" sz="2200" dirty="0"/>
              <a:t>The above regulations include COVID 19 like and type symptoms categorized as:-</a:t>
            </a:r>
          </a:p>
          <a:p>
            <a:pPr marL="0" indent="0">
              <a:lnSpc>
                <a:spcPct val="110000"/>
              </a:lnSpc>
              <a:buNone/>
            </a:pPr>
            <a:r>
              <a:rPr lang="en-US" sz="2200" dirty="0"/>
              <a:t>(A) Fever (has a measured temperature of 100.4 °F [38 °C] or greater; or feels warm to the touch; or gives a history of feeling feverish) accompanied by one or more of the following:</a:t>
            </a:r>
          </a:p>
          <a:p>
            <a:pPr>
              <a:lnSpc>
                <a:spcPct val="110000"/>
              </a:lnSpc>
            </a:pPr>
            <a:r>
              <a:rPr lang="en-US" sz="2200" dirty="0">
                <a:highlight>
                  <a:srgbClr val="FFFF00"/>
                </a:highlight>
              </a:rPr>
              <a:t>difficulty breathing or suspected or confirmed pneumonia,</a:t>
            </a:r>
          </a:p>
          <a:p>
            <a:pPr>
              <a:lnSpc>
                <a:spcPct val="110000"/>
              </a:lnSpc>
            </a:pPr>
            <a:r>
              <a:rPr lang="en-US" sz="2200" dirty="0">
                <a:highlight>
                  <a:srgbClr val="FFFF00"/>
                </a:highlight>
              </a:rPr>
              <a:t>persistent cough or cough with bloody sputum,</a:t>
            </a:r>
          </a:p>
          <a:p>
            <a:pPr marL="0" indent="0">
              <a:lnSpc>
                <a:spcPct val="110000"/>
              </a:lnSpc>
              <a:buNone/>
            </a:pPr>
            <a:r>
              <a:rPr lang="en-US" sz="2200" dirty="0">
                <a:highlight>
                  <a:srgbClr val="FFFF00"/>
                </a:highlight>
              </a:rPr>
              <a:t>OR</a:t>
            </a:r>
          </a:p>
          <a:p>
            <a:pPr marL="0" indent="0">
              <a:lnSpc>
                <a:spcPct val="110000"/>
              </a:lnSpc>
              <a:buNone/>
            </a:pPr>
            <a:r>
              <a:rPr lang="en-US" sz="2200" dirty="0">
                <a:highlight>
                  <a:srgbClr val="FFFF00"/>
                </a:highlight>
              </a:rPr>
              <a:t>(B) Fever that has persisted for more than 48 hours;</a:t>
            </a:r>
          </a:p>
        </p:txBody>
      </p:sp>
    </p:spTree>
    <p:extLst>
      <p:ext uri="{BB962C8B-B14F-4D97-AF65-F5344CB8AC3E}">
        <p14:creationId xmlns:p14="http://schemas.microsoft.com/office/powerpoint/2010/main" val="37396286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5C5CC17-FF17-43CF-B073-D9051465D5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EBE2DDC-0D14-44E6-A1AB-2EEC095074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09318" y="1410082"/>
            <a:ext cx="6858000" cy="4037835"/>
          </a:xfrm>
          <a:prstGeom prst="rect">
            <a:avLst/>
          </a:prstGeom>
          <a:gradFill>
            <a:gsLst>
              <a:gs pos="8000">
                <a:schemeClr val="accent6"/>
              </a:gs>
              <a:gs pos="100000">
                <a:schemeClr val="accent5">
                  <a:alpha val="72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8543D98-0AA2-43B4-B508-DC1DB7F3DC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2414" y="1406060"/>
            <a:ext cx="6857572" cy="4045450"/>
          </a:xfrm>
          <a:prstGeom prst="rect">
            <a:avLst/>
          </a:prstGeom>
          <a:gradFill>
            <a:gsLst>
              <a:gs pos="0">
                <a:schemeClr val="accent4">
                  <a:alpha val="0"/>
                </a:schemeClr>
              </a:gs>
              <a:gs pos="96000">
                <a:schemeClr val="accent2"/>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9723C1D-9A1A-465B-8164-483BF54266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98889" y="3617790"/>
            <a:ext cx="2453337" cy="4027079"/>
          </a:xfrm>
          <a:prstGeom prst="rect">
            <a:avLst/>
          </a:prstGeom>
          <a:gradFill>
            <a:gsLst>
              <a:gs pos="2000">
                <a:schemeClr val="accent5">
                  <a:alpha val="35000"/>
                </a:schemeClr>
              </a:gs>
              <a:gs pos="67000">
                <a:schemeClr val="accent4">
                  <a:alpha val="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680484-5F73-4078-85C2-415205B1A4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30441" y="1644149"/>
            <a:ext cx="4384532" cy="4196758"/>
          </a:xfrm>
          <a:custGeom>
            <a:avLst/>
            <a:gdLst>
              <a:gd name="connsiteX0" fmla="*/ 44539 w 4384532"/>
              <a:gd name="connsiteY0" fmla="*/ 2446310 h 4196758"/>
              <a:gd name="connsiteX1" fmla="*/ 0 w 4384532"/>
              <a:gd name="connsiteY1" fmla="*/ 2004492 h 4196758"/>
              <a:gd name="connsiteX2" fmla="*/ 500607 w 4384532"/>
              <a:gd name="connsiteY2" fmla="*/ 610007 h 4196758"/>
              <a:gd name="connsiteX3" fmla="*/ 589546 w 4384532"/>
              <a:gd name="connsiteY3" fmla="*/ 512149 h 4196758"/>
              <a:gd name="connsiteX4" fmla="*/ 3077760 w 4384532"/>
              <a:gd name="connsiteY4" fmla="*/ 0 h 4196758"/>
              <a:gd name="connsiteX5" fmla="*/ 3237230 w 4384532"/>
              <a:gd name="connsiteY5" fmla="*/ 76821 h 4196758"/>
              <a:gd name="connsiteX6" fmla="*/ 4384532 w 4384532"/>
              <a:gd name="connsiteY6" fmla="*/ 2004492 h 4196758"/>
              <a:gd name="connsiteX7" fmla="*/ 2192266 w 4384532"/>
              <a:gd name="connsiteY7" fmla="*/ 4196758 h 4196758"/>
              <a:gd name="connsiteX8" fmla="*/ 44539 w 4384532"/>
              <a:gd name="connsiteY8" fmla="*/ 2446310 h 4196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4532" h="4196758">
                <a:moveTo>
                  <a:pt x="44539" y="2446310"/>
                </a:moveTo>
                <a:cubicBezTo>
                  <a:pt x="15336" y="2303599"/>
                  <a:pt x="0" y="2155836"/>
                  <a:pt x="0" y="2004492"/>
                </a:cubicBezTo>
                <a:cubicBezTo>
                  <a:pt x="0" y="1474787"/>
                  <a:pt x="187867" y="988960"/>
                  <a:pt x="500607" y="610007"/>
                </a:cubicBezTo>
                <a:lnTo>
                  <a:pt x="589546" y="512149"/>
                </a:lnTo>
                <a:lnTo>
                  <a:pt x="3077760" y="0"/>
                </a:lnTo>
                <a:lnTo>
                  <a:pt x="3237230" y="76821"/>
                </a:lnTo>
                <a:cubicBezTo>
                  <a:pt x="3920615" y="448057"/>
                  <a:pt x="4384532" y="1172098"/>
                  <a:pt x="4384532" y="2004492"/>
                </a:cubicBezTo>
                <a:cubicBezTo>
                  <a:pt x="4384532" y="3215247"/>
                  <a:pt x="3403021" y="4196758"/>
                  <a:pt x="2192266" y="4196758"/>
                </a:cubicBezTo>
                <a:cubicBezTo>
                  <a:pt x="1132855" y="4196758"/>
                  <a:pt x="248960" y="3445288"/>
                  <a:pt x="44539" y="2446310"/>
                </a:cubicBezTo>
                <a:close/>
              </a:path>
            </a:pathLst>
          </a:custGeom>
          <a:gradFill>
            <a:gsLst>
              <a:gs pos="39000">
                <a:schemeClr val="accent4">
                  <a:lumMod val="20000"/>
                  <a:lumOff val="80000"/>
                  <a:alpha val="0"/>
                </a:schemeClr>
              </a:gs>
              <a:gs pos="100000">
                <a:schemeClr val="accent6">
                  <a:alpha val="29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0CC998AF-C475-41F6-90CD-2156B49653EF}"/>
              </a:ext>
            </a:extLst>
          </p:cNvPr>
          <p:cNvSpPr>
            <a:spLocks noGrp="1"/>
          </p:cNvSpPr>
          <p:nvPr>
            <p:ph type="title"/>
          </p:nvPr>
        </p:nvSpPr>
        <p:spPr>
          <a:xfrm>
            <a:off x="387927" y="1028701"/>
            <a:ext cx="3248863" cy="3020785"/>
          </a:xfrm>
        </p:spPr>
        <p:txBody>
          <a:bodyPr>
            <a:normAutofit/>
          </a:bodyPr>
          <a:lstStyle/>
          <a:p>
            <a:pPr algn="r">
              <a:lnSpc>
                <a:spcPct val="90000"/>
              </a:lnSpc>
            </a:pPr>
            <a:r>
              <a:rPr lang="en-US" sz="2200">
                <a:solidFill>
                  <a:schemeClr val="bg1"/>
                </a:solidFill>
              </a:rPr>
              <a:t>CASE STUDY INVOLVING 2014 INFLUENZA OUTBREAK ON TWO CRUISE SHIPS PUBLISHED BY CDC</a:t>
            </a:r>
            <a:endParaRPr lang="en-GB" sz="2200">
              <a:solidFill>
                <a:schemeClr val="bg1"/>
              </a:solidFill>
            </a:endParaRPr>
          </a:p>
        </p:txBody>
      </p:sp>
      <p:sp>
        <p:nvSpPr>
          <p:cNvPr id="3" name="Content Placeholder 2">
            <a:extLst>
              <a:ext uri="{FF2B5EF4-FFF2-40B4-BE49-F238E27FC236}">
                <a16:creationId xmlns:a16="http://schemas.microsoft.com/office/drawing/2014/main" id="{ADC431BB-4CB2-46BE-8AC7-081544C97F2C}"/>
              </a:ext>
            </a:extLst>
          </p:cNvPr>
          <p:cNvSpPr>
            <a:spLocks noGrp="1"/>
          </p:cNvSpPr>
          <p:nvPr>
            <p:ph idx="1"/>
          </p:nvPr>
        </p:nvSpPr>
        <p:spPr>
          <a:xfrm>
            <a:off x="4368182" y="262759"/>
            <a:ext cx="7561059" cy="6348248"/>
          </a:xfrm>
        </p:spPr>
        <p:txBody>
          <a:bodyPr>
            <a:normAutofit/>
          </a:bodyPr>
          <a:lstStyle/>
          <a:p>
            <a:r>
              <a:rPr lang="en-GB" sz="2800" dirty="0">
                <a:hlinkClick r:id="rId2"/>
              </a:rPr>
              <a:t>https://www.ncbi.nlm.nih.gov/pmc/articles/PMC4869710/#R10</a:t>
            </a:r>
            <a:endParaRPr lang="en-GB" sz="2800" dirty="0"/>
          </a:p>
          <a:p>
            <a:r>
              <a:rPr lang="en-GB" sz="2800" dirty="0"/>
              <a:t>THIS IS RECOMMENDED READING.</a:t>
            </a:r>
          </a:p>
          <a:p>
            <a:r>
              <a:rPr lang="en-US" sz="2800" dirty="0"/>
              <a:t>Respiratory illness accounts for up to 29% of recorded illnesses on cruise ships, and cruise ship influenza outbreaks have been previously reported worldwide.</a:t>
            </a:r>
          </a:p>
          <a:p>
            <a:r>
              <a:rPr lang="en-GB" sz="2800" dirty="0"/>
              <a:t>AVAILABLE ON MY WEBSITE ON THE </a:t>
            </a:r>
            <a:r>
              <a:rPr lang="en-GB" sz="2800" dirty="0">
                <a:highlight>
                  <a:srgbClr val="FFFF00"/>
                </a:highlight>
              </a:rPr>
              <a:t>PERSONAL INJURY PAGE</a:t>
            </a:r>
            <a:r>
              <a:rPr lang="en-GB" sz="2800" dirty="0"/>
              <a:t>.</a:t>
            </a:r>
          </a:p>
          <a:p>
            <a:pPr marL="0" indent="0" algn="ctr">
              <a:buNone/>
            </a:pPr>
            <a:r>
              <a:rPr lang="en-GB" sz="2800" b="1" dirty="0">
                <a:solidFill>
                  <a:srgbClr val="FF0000"/>
                </a:solidFill>
                <a:hlinkClick r:id="rId3">
                  <a:extLst>
                    <a:ext uri="{A12FA001-AC4F-418D-AE19-62706E023703}">
                      <ahyp:hlinkClr xmlns:ahyp="http://schemas.microsoft.com/office/drawing/2018/hyperlinkcolor" val="tx"/>
                    </a:ext>
                  </a:extLst>
                </a:hlinkClick>
              </a:rPr>
              <a:t>WWW.NATHANMILLSMARINE.COM</a:t>
            </a:r>
            <a:endParaRPr lang="en-GB" sz="2800" b="1" dirty="0">
              <a:solidFill>
                <a:srgbClr val="FF0000"/>
              </a:solidFill>
            </a:endParaRPr>
          </a:p>
          <a:p>
            <a:endParaRPr lang="en-GB" sz="2800" dirty="0"/>
          </a:p>
        </p:txBody>
      </p:sp>
    </p:spTree>
    <p:extLst>
      <p:ext uri="{BB962C8B-B14F-4D97-AF65-F5344CB8AC3E}">
        <p14:creationId xmlns:p14="http://schemas.microsoft.com/office/powerpoint/2010/main" val="28893795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13A4003-1875-46E3-BBC1-9CF42E133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CDECF1C-4B20-4CD9-90C7-F85AAB3317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08" y="5257371"/>
            <a:ext cx="12203208" cy="1600629"/>
          </a:xfrm>
          <a:prstGeom prst="rect">
            <a:avLst/>
          </a:prstGeom>
          <a:gradFill>
            <a:gsLst>
              <a:gs pos="0">
                <a:schemeClr val="accent5">
                  <a:alpha val="83000"/>
                </a:schemeClr>
              </a:gs>
              <a:gs pos="100000">
                <a:schemeClr val="accent6"/>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CB46BEC-0E77-41F0-A7D5-D5B40D225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440517" y="5262916"/>
            <a:ext cx="7751481" cy="1145398"/>
          </a:xfrm>
          <a:prstGeom prst="rect">
            <a:avLst/>
          </a:prstGeom>
          <a:gradFill>
            <a:gsLst>
              <a:gs pos="0">
                <a:schemeClr val="accent5">
                  <a:alpha val="30000"/>
                </a:schemeClr>
              </a:gs>
              <a:gs pos="99000">
                <a:schemeClr val="accent5">
                  <a:alpha val="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84D73B4-F569-4D64-BA77-14454E09F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08" y="5262916"/>
            <a:ext cx="8778690" cy="1595084"/>
          </a:xfrm>
          <a:prstGeom prst="rect">
            <a:avLst/>
          </a:prstGeom>
          <a:gradFill>
            <a:gsLst>
              <a:gs pos="0">
                <a:schemeClr val="accent6">
                  <a:lumMod val="75000"/>
                  <a:alpha val="31000"/>
                </a:schemeClr>
              </a:gs>
              <a:gs pos="99000">
                <a:schemeClr val="accent5">
                  <a:alpha val="23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D437E30-AED3-4732-B13B-17D277D8D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90126" y="5256870"/>
            <a:ext cx="5301872" cy="1600701"/>
          </a:xfrm>
          <a:prstGeom prst="rect">
            <a:avLst/>
          </a:prstGeom>
          <a:gradFill>
            <a:gsLst>
              <a:gs pos="22000">
                <a:schemeClr val="tx2">
                  <a:lumMod val="75000"/>
                  <a:lumOff val="25000"/>
                  <a:alpha val="0"/>
                </a:schemeClr>
              </a:gs>
              <a:gs pos="99000">
                <a:schemeClr val="tx2">
                  <a:lumMod val="75000"/>
                  <a:lumOff val="25000"/>
                  <a:alpha val="6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BB8FCF5-E19C-4DAD-A61A-A24F26E49D79}"/>
              </a:ext>
            </a:extLst>
          </p:cNvPr>
          <p:cNvSpPr>
            <a:spLocks noGrp="1"/>
          </p:cNvSpPr>
          <p:nvPr>
            <p:ph type="title"/>
          </p:nvPr>
        </p:nvSpPr>
        <p:spPr>
          <a:xfrm>
            <a:off x="914400" y="5602884"/>
            <a:ext cx="10698103" cy="827037"/>
          </a:xfrm>
        </p:spPr>
        <p:txBody>
          <a:bodyPr anchor="ctr">
            <a:normAutofit/>
          </a:bodyPr>
          <a:lstStyle/>
          <a:p>
            <a:pPr>
              <a:lnSpc>
                <a:spcPct val="90000"/>
              </a:lnSpc>
            </a:pPr>
            <a:r>
              <a:rPr lang="en-US" sz="3000">
                <a:solidFill>
                  <a:schemeClr val="bg1"/>
                </a:solidFill>
              </a:rPr>
              <a:t>New guidance from shipsan and usph / CDC for cruise ships</a:t>
            </a:r>
            <a:endParaRPr lang="en-GB" sz="3000">
              <a:solidFill>
                <a:schemeClr val="bg1"/>
              </a:solidFill>
            </a:endParaRPr>
          </a:p>
        </p:txBody>
      </p:sp>
      <p:sp>
        <p:nvSpPr>
          <p:cNvPr id="3" name="Content Placeholder 2">
            <a:extLst>
              <a:ext uri="{FF2B5EF4-FFF2-40B4-BE49-F238E27FC236}">
                <a16:creationId xmlns:a16="http://schemas.microsoft.com/office/drawing/2014/main" id="{84F98212-C601-4D42-B813-AB3D9F8D12A3}"/>
              </a:ext>
            </a:extLst>
          </p:cNvPr>
          <p:cNvSpPr>
            <a:spLocks noGrp="1"/>
          </p:cNvSpPr>
          <p:nvPr>
            <p:ph idx="1"/>
          </p:nvPr>
        </p:nvSpPr>
        <p:spPr>
          <a:xfrm>
            <a:off x="262759" y="84083"/>
            <a:ext cx="11803117" cy="5013434"/>
          </a:xfrm>
        </p:spPr>
        <p:txBody>
          <a:bodyPr>
            <a:normAutofit/>
          </a:bodyPr>
          <a:lstStyle/>
          <a:p>
            <a:r>
              <a:rPr lang="en-US" sz="2400" dirty="0"/>
              <a:t>A USPH / CDC framework for ‘Conditional Sailing Order’ for cruise ships was promulgated on the 30</a:t>
            </a:r>
            <a:r>
              <a:rPr lang="en-US" sz="2400" baseline="30000" dirty="0"/>
              <a:t>th</a:t>
            </a:r>
            <a:r>
              <a:rPr lang="en-US" sz="2400" dirty="0"/>
              <a:t> October 2020.</a:t>
            </a:r>
          </a:p>
          <a:p>
            <a:r>
              <a:rPr lang="en-US" sz="2400" dirty="0"/>
              <a:t>A SHIPSAN guidance on the gradual and safe resumption of operations of cruise ships in the European Union in relation to the Covid-19 pandemic was issued on the 27</a:t>
            </a:r>
            <a:r>
              <a:rPr lang="en-US" sz="2400" baseline="30000" dirty="0"/>
              <a:t>th</a:t>
            </a:r>
            <a:r>
              <a:rPr lang="en-US" sz="2400" dirty="0"/>
              <a:t> July 2020.</a:t>
            </a:r>
          </a:p>
          <a:p>
            <a:r>
              <a:rPr lang="en-US" sz="2400" dirty="0"/>
              <a:t>The framework and guidance for both the USPH and the SHIPSAN in my opinion are unworkable and may render the ship unsafe.</a:t>
            </a:r>
          </a:p>
          <a:p>
            <a:r>
              <a:rPr lang="en-US" sz="2400" dirty="0"/>
              <a:t>For example, would ship owners place extra crew onboard a vessel in order to comply with the IMO minimum safe manning levels? (or what we in the industry call ‘maximum’ safe manning level.</a:t>
            </a:r>
          </a:p>
          <a:p>
            <a:r>
              <a:rPr lang="en-US" sz="2400" dirty="0"/>
              <a:t>Let’s have a look at some of the USPH recommendations…</a:t>
            </a:r>
          </a:p>
          <a:p>
            <a:endParaRPr lang="en-GB" sz="2400" dirty="0"/>
          </a:p>
        </p:txBody>
      </p:sp>
    </p:spTree>
    <p:extLst>
      <p:ext uri="{BB962C8B-B14F-4D97-AF65-F5344CB8AC3E}">
        <p14:creationId xmlns:p14="http://schemas.microsoft.com/office/powerpoint/2010/main" val="933919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13A4003-1875-46E3-BBC1-9CF42E133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CDECF1C-4B20-4CD9-90C7-F85AAB3317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08" y="5257371"/>
            <a:ext cx="12203208" cy="1600629"/>
          </a:xfrm>
          <a:prstGeom prst="rect">
            <a:avLst/>
          </a:prstGeom>
          <a:gradFill>
            <a:gsLst>
              <a:gs pos="0">
                <a:schemeClr val="accent5">
                  <a:alpha val="83000"/>
                </a:schemeClr>
              </a:gs>
              <a:gs pos="100000">
                <a:schemeClr val="accent6"/>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CB46BEC-0E77-41F0-A7D5-D5B40D225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440517" y="5262916"/>
            <a:ext cx="7751481" cy="1145398"/>
          </a:xfrm>
          <a:prstGeom prst="rect">
            <a:avLst/>
          </a:prstGeom>
          <a:gradFill>
            <a:gsLst>
              <a:gs pos="0">
                <a:schemeClr val="accent5">
                  <a:alpha val="30000"/>
                </a:schemeClr>
              </a:gs>
              <a:gs pos="99000">
                <a:schemeClr val="accent5">
                  <a:alpha val="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84D73B4-F569-4D64-BA77-14454E09F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08" y="5262916"/>
            <a:ext cx="8778690" cy="1595084"/>
          </a:xfrm>
          <a:prstGeom prst="rect">
            <a:avLst/>
          </a:prstGeom>
          <a:gradFill>
            <a:gsLst>
              <a:gs pos="0">
                <a:schemeClr val="accent6">
                  <a:lumMod val="75000"/>
                  <a:alpha val="31000"/>
                </a:schemeClr>
              </a:gs>
              <a:gs pos="99000">
                <a:schemeClr val="accent5">
                  <a:alpha val="23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D437E30-AED3-4732-B13B-17D277D8D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90126" y="5256870"/>
            <a:ext cx="5301872" cy="1600701"/>
          </a:xfrm>
          <a:prstGeom prst="rect">
            <a:avLst/>
          </a:prstGeom>
          <a:gradFill>
            <a:gsLst>
              <a:gs pos="22000">
                <a:schemeClr val="tx2">
                  <a:lumMod val="75000"/>
                  <a:lumOff val="25000"/>
                  <a:alpha val="0"/>
                </a:schemeClr>
              </a:gs>
              <a:gs pos="99000">
                <a:schemeClr val="tx2">
                  <a:lumMod val="75000"/>
                  <a:lumOff val="25000"/>
                  <a:alpha val="6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2B7D99B-D481-45C4-B482-1555A5222137}"/>
              </a:ext>
            </a:extLst>
          </p:cNvPr>
          <p:cNvSpPr>
            <a:spLocks noGrp="1"/>
          </p:cNvSpPr>
          <p:nvPr>
            <p:ph type="title"/>
          </p:nvPr>
        </p:nvSpPr>
        <p:spPr>
          <a:xfrm>
            <a:off x="914400" y="5602884"/>
            <a:ext cx="10698103" cy="827037"/>
          </a:xfrm>
        </p:spPr>
        <p:txBody>
          <a:bodyPr anchor="ctr">
            <a:normAutofit/>
          </a:bodyPr>
          <a:lstStyle/>
          <a:p>
            <a:r>
              <a:rPr lang="en-US" sz="3200" dirty="0">
                <a:solidFill>
                  <a:schemeClr val="bg1"/>
                </a:solidFill>
              </a:rPr>
              <a:t>PREVIOUS GUIDANCE</a:t>
            </a:r>
            <a:endParaRPr lang="en-GB" sz="3200" dirty="0">
              <a:solidFill>
                <a:schemeClr val="bg1"/>
              </a:solidFill>
            </a:endParaRPr>
          </a:p>
        </p:txBody>
      </p:sp>
      <p:sp>
        <p:nvSpPr>
          <p:cNvPr id="3" name="Content Placeholder 2">
            <a:extLst>
              <a:ext uri="{FF2B5EF4-FFF2-40B4-BE49-F238E27FC236}">
                <a16:creationId xmlns:a16="http://schemas.microsoft.com/office/drawing/2014/main" id="{C7E927B0-FAFB-44BA-A2A7-B8004E7B8259}"/>
              </a:ext>
            </a:extLst>
          </p:cNvPr>
          <p:cNvSpPr>
            <a:spLocks noGrp="1"/>
          </p:cNvSpPr>
          <p:nvPr>
            <p:ph idx="1"/>
          </p:nvPr>
        </p:nvSpPr>
        <p:spPr>
          <a:xfrm>
            <a:off x="1371601" y="220717"/>
            <a:ext cx="9448799" cy="4954088"/>
          </a:xfrm>
        </p:spPr>
        <p:txBody>
          <a:bodyPr>
            <a:noAutofit/>
          </a:bodyPr>
          <a:lstStyle/>
          <a:p>
            <a:pPr>
              <a:lnSpc>
                <a:spcPct val="110000"/>
              </a:lnSpc>
            </a:pPr>
            <a:r>
              <a:rPr lang="en-US" sz="2400" dirty="0"/>
              <a:t>MARITIME DECLARATION OF HEALTH AND THE ‘QUEBEC’ FLAG</a:t>
            </a:r>
          </a:p>
          <a:p>
            <a:pPr>
              <a:lnSpc>
                <a:spcPct val="110000"/>
              </a:lnSpc>
            </a:pPr>
            <a:r>
              <a:rPr lang="en-US" sz="2400" dirty="0"/>
              <a:t>THE PUBLIC HEALTH (SHIPS) REGULATIONS 1979, THE PUBLIC HEALTH (SHIPS) (AMENDMENT) </a:t>
            </a:r>
            <a:r>
              <a:rPr lang="en-US" sz="2400" b="1" dirty="0"/>
              <a:t>(ENGLAND) </a:t>
            </a:r>
            <a:r>
              <a:rPr lang="en-US" sz="2400" dirty="0"/>
              <a:t>REGULATIONS 2007</a:t>
            </a:r>
          </a:p>
          <a:p>
            <a:pPr>
              <a:lnSpc>
                <a:spcPct val="110000"/>
              </a:lnSpc>
            </a:pPr>
            <a:r>
              <a:rPr lang="en-US" sz="2400" dirty="0"/>
              <a:t>WORLD HEALTH ORGANIZATION INTERNATIONAL HEALTH REGULATIONS GUIDE TO SHIP SANITATION 2011</a:t>
            </a:r>
          </a:p>
          <a:p>
            <a:pPr>
              <a:lnSpc>
                <a:spcPct val="110000"/>
              </a:lnSpc>
            </a:pPr>
            <a:r>
              <a:rPr lang="en-US" sz="2400" dirty="0"/>
              <a:t>INTERNATIONAL HEALTH REGULATIONS 2005</a:t>
            </a:r>
          </a:p>
          <a:p>
            <a:pPr>
              <a:lnSpc>
                <a:spcPct val="110000"/>
              </a:lnSpc>
            </a:pPr>
            <a:r>
              <a:rPr lang="en-US" sz="2400" dirty="0"/>
              <a:t>SHIPSAN 2016 - EUROPEAN MANUAL FOR HYGIENE STANDARDS AND COMMUNICABLE DISEASE SURVEILLANCE ON PASSENGER SHIPS</a:t>
            </a:r>
          </a:p>
          <a:p>
            <a:pPr>
              <a:lnSpc>
                <a:spcPct val="110000"/>
              </a:lnSpc>
            </a:pPr>
            <a:r>
              <a:rPr lang="en-US" sz="2400" dirty="0"/>
              <a:t>UNITED STATES PUBLIC HEALTH (USPH / CDC) VESSEL SANITATION PROGRAM 2018 OPERATIONS MANUAL 2018</a:t>
            </a:r>
          </a:p>
        </p:txBody>
      </p:sp>
    </p:spTree>
    <p:extLst>
      <p:ext uri="{BB962C8B-B14F-4D97-AF65-F5344CB8AC3E}">
        <p14:creationId xmlns:p14="http://schemas.microsoft.com/office/powerpoint/2010/main" val="28471494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8">
            <a:extLst>
              <a:ext uri="{FF2B5EF4-FFF2-40B4-BE49-F238E27FC236}">
                <a16:creationId xmlns:a16="http://schemas.microsoft.com/office/drawing/2014/main" id="{E383CC5D-71E8-4CB2-8E4A-F1E4FF6DC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0">
            <a:extLst>
              <a:ext uri="{FF2B5EF4-FFF2-40B4-BE49-F238E27FC236}">
                <a16:creationId xmlns:a16="http://schemas.microsoft.com/office/drawing/2014/main" id="{E2DA5AC1-43C5-4243-9028-07DBB80D0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
            <a:ext cx="12192000" cy="1600201"/>
          </a:xfrm>
          <a:prstGeom prst="rect">
            <a:avLst/>
          </a:prstGeom>
          <a:gradFill>
            <a:gsLst>
              <a:gs pos="0">
                <a:schemeClr val="accent5">
                  <a:alpha val="83000"/>
                </a:schemeClr>
              </a:gs>
              <a:gs pos="100000">
                <a:schemeClr val="accent6"/>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2">
            <a:extLst>
              <a:ext uri="{FF2B5EF4-FFF2-40B4-BE49-F238E27FC236}">
                <a16:creationId xmlns:a16="http://schemas.microsoft.com/office/drawing/2014/main" id="{8A4EDA1C-27A1-4C83-ACE4-6675EC9245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99161" y="9109"/>
            <a:ext cx="7792839" cy="1594270"/>
          </a:xfrm>
          <a:prstGeom prst="rect">
            <a:avLst/>
          </a:prstGeom>
          <a:gradFill>
            <a:gsLst>
              <a:gs pos="22000">
                <a:schemeClr val="accent2">
                  <a:alpha val="0"/>
                </a:schemeClr>
              </a:gs>
              <a:gs pos="99000">
                <a:schemeClr val="accent2"/>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14">
            <a:extLst>
              <a:ext uri="{FF2B5EF4-FFF2-40B4-BE49-F238E27FC236}">
                <a16:creationId xmlns:a16="http://schemas.microsoft.com/office/drawing/2014/main" id="{1C2185E4-B584-4B9D-9440-DEA0FB9D94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9021976" y="-906246"/>
            <a:ext cx="1602951" cy="3416298"/>
          </a:xfrm>
          <a:prstGeom prst="rect">
            <a:avLst/>
          </a:prstGeom>
          <a:gradFill>
            <a:gsLst>
              <a:gs pos="45000">
                <a:schemeClr val="accent4">
                  <a:alpha val="0"/>
                </a:schemeClr>
              </a:gs>
              <a:gs pos="99000">
                <a:schemeClr val="accent6">
                  <a:alpha val="33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16">
            <a:extLst>
              <a:ext uri="{FF2B5EF4-FFF2-40B4-BE49-F238E27FC236}">
                <a16:creationId xmlns:a16="http://schemas.microsoft.com/office/drawing/2014/main" id="{FF33EC8A-EE0A-4395-97E2-DAD467CF73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451242" y="0"/>
            <a:ext cx="9729549" cy="1600198"/>
          </a:xfrm>
          <a:prstGeom prst="rect">
            <a:avLst/>
          </a:prstGeom>
          <a:gradFill>
            <a:gsLst>
              <a:gs pos="0">
                <a:schemeClr val="accent5">
                  <a:alpha val="30000"/>
                </a:schemeClr>
              </a:gs>
              <a:gs pos="99000">
                <a:schemeClr val="accent5">
                  <a:alpha val="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F85DA95-16A4-404E-9BFF-27F8E4FC78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430"/>
            <a:ext cx="7910111" cy="1600198"/>
          </a:xfrm>
          <a:prstGeom prst="rect">
            <a:avLst/>
          </a:prstGeom>
          <a:gradFill>
            <a:gsLst>
              <a:gs pos="0">
                <a:schemeClr val="accent5">
                  <a:alpha val="21000"/>
                </a:schemeClr>
              </a:gs>
              <a:gs pos="99000">
                <a:schemeClr val="accent5">
                  <a:alpha val="0"/>
                </a:scheme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104979-5A9A-4151-B97B-385A6EF11C65}"/>
              </a:ext>
            </a:extLst>
          </p:cNvPr>
          <p:cNvSpPr>
            <a:spLocks noGrp="1"/>
          </p:cNvSpPr>
          <p:nvPr>
            <p:ph type="title"/>
          </p:nvPr>
        </p:nvSpPr>
        <p:spPr>
          <a:xfrm>
            <a:off x="233806" y="96870"/>
            <a:ext cx="11688905" cy="1406457"/>
          </a:xfrm>
        </p:spPr>
        <p:txBody>
          <a:bodyPr anchor="ctr">
            <a:normAutofit/>
          </a:bodyPr>
          <a:lstStyle/>
          <a:p>
            <a:r>
              <a:rPr lang="en-US" sz="3200" dirty="0">
                <a:solidFill>
                  <a:schemeClr val="bg1"/>
                </a:solidFill>
              </a:rPr>
              <a:t>PARTIAL LIST OF NEW CDC TECHNICAL INSTRUCTIONS – PUNISHING THE CREW</a:t>
            </a:r>
            <a:endParaRPr lang="en-GB" sz="3200" dirty="0">
              <a:solidFill>
                <a:schemeClr val="bg1"/>
              </a:solidFill>
            </a:endParaRPr>
          </a:p>
        </p:txBody>
      </p:sp>
      <p:graphicFrame>
        <p:nvGraphicFramePr>
          <p:cNvPr id="25" name="Content Placeholder 2">
            <a:extLst>
              <a:ext uri="{FF2B5EF4-FFF2-40B4-BE49-F238E27FC236}">
                <a16:creationId xmlns:a16="http://schemas.microsoft.com/office/drawing/2014/main" id="{C79683C9-F44B-4161-ADA8-1787F9139A85}"/>
              </a:ext>
            </a:extLst>
          </p:cNvPr>
          <p:cNvGraphicFramePr>
            <a:graphicFrameLocks noGrp="1"/>
          </p:cNvGraphicFramePr>
          <p:nvPr>
            <p:ph idx="1"/>
            <p:extLst>
              <p:ext uri="{D42A27DB-BD31-4B8C-83A1-F6EECF244321}">
                <p14:modId xmlns:p14="http://schemas.microsoft.com/office/powerpoint/2010/main" val="2905038084"/>
              </p:ext>
            </p:extLst>
          </p:nvPr>
        </p:nvGraphicFramePr>
        <p:xfrm>
          <a:off x="105103" y="1711257"/>
          <a:ext cx="11929241" cy="49943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276509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5C5CC17-FF17-43CF-B073-D9051465D5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EBE2DDC-0D14-44E6-A1AB-2EEC095074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09318" y="1410082"/>
            <a:ext cx="6858000" cy="4037835"/>
          </a:xfrm>
          <a:prstGeom prst="rect">
            <a:avLst/>
          </a:prstGeom>
          <a:gradFill>
            <a:gsLst>
              <a:gs pos="8000">
                <a:schemeClr val="accent6"/>
              </a:gs>
              <a:gs pos="100000">
                <a:schemeClr val="accent5">
                  <a:alpha val="72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8543D98-0AA2-43B4-B508-DC1DB7F3DC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2414" y="1406060"/>
            <a:ext cx="6857572" cy="4045450"/>
          </a:xfrm>
          <a:prstGeom prst="rect">
            <a:avLst/>
          </a:prstGeom>
          <a:gradFill>
            <a:gsLst>
              <a:gs pos="0">
                <a:schemeClr val="accent4">
                  <a:alpha val="0"/>
                </a:schemeClr>
              </a:gs>
              <a:gs pos="96000">
                <a:schemeClr val="accent2"/>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9723C1D-9A1A-465B-8164-483BF54266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98889" y="3617790"/>
            <a:ext cx="2453337" cy="4027079"/>
          </a:xfrm>
          <a:prstGeom prst="rect">
            <a:avLst/>
          </a:prstGeom>
          <a:gradFill>
            <a:gsLst>
              <a:gs pos="2000">
                <a:schemeClr val="accent5">
                  <a:alpha val="35000"/>
                </a:schemeClr>
              </a:gs>
              <a:gs pos="67000">
                <a:schemeClr val="accent4">
                  <a:alpha val="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680484-5F73-4078-85C2-415205B1A4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30441" y="1644149"/>
            <a:ext cx="4384532" cy="4196758"/>
          </a:xfrm>
          <a:custGeom>
            <a:avLst/>
            <a:gdLst>
              <a:gd name="connsiteX0" fmla="*/ 44539 w 4384532"/>
              <a:gd name="connsiteY0" fmla="*/ 2446310 h 4196758"/>
              <a:gd name="connsiteX1" fmla="*/ 0 w 4384532"/>
              <a:gd name="connsiteY1" fmla="*/ 2004492 h 4196758"/>
              <a:gd name="connsiteX2" fmla="*/ 500607 w 4384532"/>
              <a:gd name="connsiteY2" fmla="*/ 610007 h 4196758"/>
              <a:gd name="connsiteX3" fmla="*/ 589546 w 4384532"/>
              <a:gd name="connsiteY3" fmla="*/ 512149 h 4196758"/>
              <a:gd name="connsiteX4" fmla="*/ 3077760 w 4384532"/>
              <a:gd name="connsiteY4" fmla="*/ 0 h 4196758"/>
              <a:gd name="connsiteX5" fmla="*/ 3237230 w 4384532"/>
              <a:gd name="connsiteY5" fmla="*/ 76821 h 4196758"/>
              <a:gd name="connsiteX6" fmla="*/ 4384532 w 4384532"/>
              <a:gd name="connsiteY6" fmla="*/ 2004492 h 4196758"/>
              <a:gd name="connsiteX7" fmla="*/ 2192266 w 4384532"/>
              <a:gd name="connsiteY7" fmla="*/ 4196758 h 4196758"/>
              <a:gd name="connsiteX8" fmla="*/ 44539 w 4384532"/>
              <a:gd name="connsiteY8" fmla="*/ 2446310 h 4196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4532" h="4196758">
                <a:moveTo>
                  <a:pt x="44539" y="2446310"/>
                </a:moveTo>
                <a:cubicBezTo>
                  <a:pt x="15336" y="2303599"/>
                  <a:pt x="0" y="2155836"/>
                  <a:pt x="0" y="2004492"/>
                </a:cubicBezTo>
                <a:cubicBezTo>
                  <a:pt x="0" y="1474787"/>
                  <a:pt x="187867" y="988960"/>
                  <a:pt x="500607" y="610007"/>
                </a:cubicBezTo>
                <a:lnTo>
                  <a:pt x="589546" y="512149"/>
                </a:lnTo>
                <a:lnTo>
                  <a:pt x="3077760" y="0"/>
                </a:lnTo>
                <a:lnTo>
                  <a:pt x="3237230" y="76821"/>
                </a:lnTo>
                <a:cubicBezTo>
                  <a:pt x="3920615" y="448057"/>
                  <a:pt x="4384532" y="1172098"/>
                  <a:pt x="4384532" y="2004492"/>
                </a:cubicBezTo>
                <a:cubicBezTo>
                  <a:pt x="4384532" y="3215247"/>
                  <a:pt x="3403021" y="4196758"/>
                  <a:pt x="2192266" y="4196758"/>
                </a:cubicBezTo>
                <a:cubicBezTo>
                  <a:pt x="1132855" y="4196758"/>
                  <a:pt x="248960" y="3445288"/>
                  <a:pt x="44539" y="2446310"/>
                </a:cubicBezTo>
                <a:close/>
              </a:path>
            </a:pathLst>
          </a:custGeom>
          <a:gradFill>
            <a:gsLst>
              <a:gs pos="39000">
                <a:schemeClr val="accent4">
                  <a:lumMod val="20000"/>
                  <a:lumOff val="80000"/>
                  <a:alpha val="0"/>
                </a:schemeClr>
              </a:gs>
              <a:gs pos="100000">
                <a:schemeClr val="accent6">
                  <a:alpha val="29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2779AA89-8C11-4E68-9438-6514321612C1}"/>
              </a:ext>
            </a:extLst>
          </p:cNvPr>
          <p:cNvSpPr>
            <a:spLocks noGrp="1"/>
          </p:cNvSpPr>
          <p:nvPr>
            <p:ph type="title"/>
          </p:nvPr>
        </p:nvSpPr>
        <p:spPr>
          <a:xfrm>
            <a:off x="387927" y="1028701"/>
            <a:ext cx="3248863" cy="3020785"/>
          </a:xfrm>
        </p:spPr>
        <p:txBody>
          <a:bodyPr>
            <a:normAutofit/>
          </a:bodyPr>
          <a:lstStyle/>
          <a:p>
            <a:pPr algn="r"/>
            <a:r>
              <a:rPr lang="en-US" sz="2000" dirty="0">
                <a:solidFill>
                  <a:schemeClr val="bg1"/>
                </a:solidFill>
              </a:rPr>
              <a:t>NEW CDC TECHNICAL INSTRUCTIONS CONTINUED:-</a:t>
            </a:r>
            <a:endParaRPr lang="en-GB" sz="2000" dirty="0">
              <a:solidFill>
                <a:schemeClr val="bg1"/>
              </a:solidFill>
            </a:endParaRPr>
          </a:p>
        </p:txBody>
      </p:sp>
      <p:sp>
        <p:nvSpPr>
          <p:cNvPr id="3" name="Content Placeholder 2">
            <a:extLst>
              <a:ext uri="{FF2B5EF4-FFF2-40B4-BE49-F238E27FC236}">
                <a16:creationId xmlns:a16="http://schemas.microsoft.com/office/drawing/2014/main" id="{F7C97AB7-C868-4B1E-9B4C-AEE186C64C23}"/>
              </a:ext>
            </a:extLst>
          </p:cNvPr>
          <p:cNvSpPr>
            <a:spLocks noGrp="1"/>
          </p:cNvSpPr>
          <p:nvPr>
            <p:ph idx="1"/>
          </p:nvPr>
        </p:nvSpPr>
        <p:spPr>
          <a:xfrm>
            <a:off x="4130566" y="189185"/>
            <a:ext cx="7861737" cy="6589987"/>
          </a:xfrm>
        </p:spPr>
        <p:txBody>
          <a:bodyPr>
            <a:noAutofit/>
          </a:bodyPr>
          <a:lstStyle/>
          <a:p>
            <a:r>
              <a:rPr lang="en-GB" sz="2400" dirty="0">
                <a:hlinkClick r:id="rId2"/>
              </a:rPr>
              <a:t>https://www.cdc.gov/quarantine/cruise/management/technical-instructions-for-cruise-ships.html#greenship</a:t>
            </a:r>
            <a:endParaRPr lang="en-GB" sz="2400" dirty="0"/>
          </a:p>
          <a:p>
            <a:r>
              <a:rPr lang="en-GB" sz="2400" dirty="0"/>
              <a:t>Surveillance for COVID-19</a:t>
            </a:r>
          </a:p>
          <a:p>
            <a:r>
              <a:rPr lang="en-US" sz="2400" dirty="0"/>
              <a:t>Shoreside COVID-19 Laboratory Screening Testing of All Crew</a:t>
            </a:r>
          </a:p>
          <a:p>
            <a:r>
              <a:rPr lang="en-US" sz="2400" dirty="0"/>
              <a:t>Shoreside COVID-19 Laboratory Screening Testing of All Embarking Crew</a:t>
            </a:r>
          </a:p>
          <a:p>
            <a:r>
              <a:rPr lang="en-US" sz="2400" dirty="0"/>
              <a:t>Onboard COVID-19 Testing for Symptomatic Travelers (Crew and Future Passengers) and Close Contacts</a:t>
            </a:r>
          </a:p>
          <a:p>
            <a:r>
              <a:rPr lang="en-GB" sz="2400" dirty="0"/>
              <a:t>Crew Monitoring</a:t>
            </a:r>
          </a:p>
          <a:p>
            <a:r>
              <a:rPr lang="en-US" sz="2400" dirty="0"/>
              <a:t>COVID-19 Color-coding system for Cruise Ships during the initial phases of the framework for Conditional Sailing Order</a:t>
            </a:r>
          </a:p>
          <a:p>
            <a:pPr marL="0" indent="0">
              <a:buNone/>
            </a:pPr>
            <a:r>
              <a:rPr lang="en-US" sz="2400" dirty="0"/>
              <a:t>ETC, ETC, ETC…</a:t>
            </a:r>
            <a:endParaRPr lang="en-GB" sz="2400" dirty="0"/>
          </a:p>
        </p:txBody>
      </p:sp>
    </p:spTree>
    <p:extLst>
      <p:ext uri="{BB962C8B-B14F-4D97-AF65-F5344CB8AC3E}">
        <p14:creationId xmlns:p14="http://schemas.microsoft.com/office/powerpoint/2010/main" val="21953945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13A4003-1875-46E3-BBC1-9CF42E133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CDECF1C-4B20-4CD9-90C7-F85AAB3317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08" y="5257371"/>
            <a:ext cx="12203208" cy="1600629"/>
          </a:xfrm>
          <a:prstGeom prst="rect">
            <a:avLst/>
          </a:prstGeom>
          <a:gradFill>
            <a:gsLst>
              <a:gs pos="0">
                <a:schemeClr val="accent5">
                  <a:alpha val="83000"/>
                </a:schemeClr>
              </a:gs>
              <a:gs pos="100000">
                <a:schemeClr val="accent6"/>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CB46BEC-0E77-41F0-A7D5-D5B40D225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440517" y="5262916"/>
            <a:ext cx="7751481" cy="1145398"/>
          </a:xfrm>
          <a:prstGeom prst="rect">
            <a:avLst/>
          </a:prstGeom>
          <a:gradFill>
            <a:gsLst>
              <a:gs pos="0">
                <a:schemeClr val="accent5">
                  <a:alpha val="30000"/>
                </a:schemeClr>
              </a:gs>
              <a:gs pos="99000">
                <a:schemeClr val="accent5">
                  <a:alpha val="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84D73B4-F569-4D64-BA77-14454E09F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08" y="5262916"/>
            <a:ext cx="8778690" cy="1595084"/>
          </a:xfrm>
          <a:prstGeom prst="rect">
            <a:avLst/>
          </a:prstGeom>
          <a:gradFill>
            <a:gsLst>
              <a:gs pos="0">
                <a:schemeClr val="accent6">
                  <a:lumMod val="75000"/>
                  <a:alpha val="31000"/>
                </a:schemeClr>
              </a:gs>
              <a:gs pos="99000">
                <a:schemeClr val="accent5">
                  <a:alpha val="23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D437E30-AED3-4732-B13B-17D277D8D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90126" y="5256870"/>
            <a:ext cx="5301872" cy="1600701"/>
          </a:xfrm>
          <a:prstGeom prst="rect">
            <a:avLst/>
          </a:prstGeom>
          <a:gradFill>
            <a:gsLst>
              <a:gs pos="22000">
                <a:schemeClr val="tx2">
                  <a:lumMod val="75000"/>
                  <a:lumOff val="25000"/>
                  <a:alpha val="0"/>
                </a:schemeClr>
              </a:gs>
              <a:gs pos="99000">
                <a:schemeClr val="tx2">
                  <a:lumMod val="75000"/>
                  <a:lumOff val="25000"/>
                  <a:alpha val="6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A770028-6A9D-47CB-823F-FC66033095F4}"/>
              </a:ext>
            </a:extLst>
          </p:cNvPr>
          <p:cNvSpPr>
            <a:spLocks noGrp="1"/>
          </p:cNvSpPr>
          <p:nvPr>
            <p:ph type="title"/>
          </p:nvPr>
        </p:nvSpPr>
        <p:spPr>
          <a:xfrm>
            <a:off x="914400" y="5602884"/>
            <a:ext cx="10698103" cy="827037"/>
          </a:xfrm>
        </p:spPr>
        <p:txBody>
          <a:bodyPr anchor="ctr">
            <a:normAutofit/>
          </a:bodyPr>
          <a:lstStyle/>
          <a:p>
            <a:r>
              <a:rPr lang="en-US" sz="3000">
                <a:solidFill>
                  <a:schemeClr val="bg1"/>
                </a:solidFill>
              </a:rPr>
              <a:t>SHIPSAN NEW COVID 19 REGULATIONS </a:t>
            </a:r>
            <a:endParaRPr lang="en-GB" sz="3000">
              <a:solidFill>
                <a:schemeClr val="bg1"/>
              </a:solidFill>
            </a:endParaRPr>
          </a:p>
        </p:txBody>
      </p:sp>
      <p:sp>
        <p:nvSpPr>
          <p:cNvPr id="3" name="Content Placeholder 2">
            <a:extLst>
              <a:ext uri="{FF2B5EF4-FFF2-40B4-BE49-F238E27FC236}">
                <a16:creationId xmlns:a16="http://schemas.microsoft.com/office/drawing/2014/main" id="{192CFC2C-82C5-4D1F-AE54-FF3A521A0869}"/>
              </a:ext>
            </a:extLst>
          </p:cNvPr>
          <p:cNvSpPr>
            <a:spLocks noGrp="1"/>
          </p:cNvSpPr>
          <p:nvPr>
            <p:ph idx="1"/>
          </p:nvPr>
        </p:nvSpPr>
        <p:spPr>
          <a:xfrm>
            <a:off x="241738" y="220717"/>
            <a:ext cx="11708523" cy="4698124"/>
          </a:xfrm>
        </p:spPr>
        <p:txBody>
          <a:bodyPr>
            <a:normAutofit/>
          </a:bodyPr>
          <a:lstStyle/>
          <a:p>
            <a:r>
              <a:rPr lang="en-US" sz="3000" dirty="0"/>
              <a:t>The objective of the Guidance is to facilitate a safe re-start of operations of cruise ships in the EU, by recommending minimum measures expected to be implemented by all those concerned, while maintaining general safety and security standards. </a:t>
            </a:r>
          </a:p>
          <a:p>
            <a:r>
              <a:rPr lang="en-US" sz="3000" dirty="0"/>
              <a:t>The Guidance is meant for EU/EEA flagged ships engaged in international voyages and for ships calling at an EU/EEA port irrespective of flag.</a:t>
            </a:r>
          </a:p>
          <a:p>
            <a:r>
              <a:rPr lang="en-US" sz="3000" dirty="0"/>
              <a:t>The guidance is divided in three parts and follows a goal-based approach…</a:t>
            </a:r>
          </a:p>
          <a:p>
            <a:endParaRPr lang="en-GB" sz="3000" dirty="0"/>
          </a:p>
        </p:txBody>
      </p:sp>
    </p:spTree>
    <p:extLst>
      <p:ext uri="{BB962C8B-B14F-4D97-AF65-F5344CB8AC3E}">
        <p14:creationId xmlns:p14="http://schemas.microsoft.com/office/powerpoint/2010/main" val="1504340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D19CA-530B-430B-A66C-318A9E7C2374}"/>
              </a:ext>
            </a:extLst>
          </p:cNvPr>
          <p:cNvSpPr>
            <a:spLocks noGrp="1"/>
          </p:cNvSpPr>
          <p:nvPr>
            <p:ph type="title"/>
          </p:nvPr>
        </p:nvSpPr>
        <p:spPr>
          <a:xfrm>
            <a:off x="157655" y="130293"/>
            <a:ext cx="10241280" cy="586232"/>
          </a:xfrm>
        </p:spPr>
        <p:txBody>
          <a:bodyPr/>
          <a:lstStyle/>
          <a:p>
            <a:r>
              <a:rPr lang="en-US" dirty="0"/>
              <a:t>New COVID-19 advice</a:t>
            </a:r>
            <a:endParaRPr lang="en-GB" dirty="0"/>
          </a:p>
        </p:txBody>
      </p:sp>
      <p:sp>
        <p:nvSpPr>
          <p:cNvPr id="3" name="Content Placeholder 2">
            <a:extLst>
              <a:ext uri="{FF2B5EF4-FFF2-40B4-BE49-F238E27FC236}">
                <a16:creationId xmlns:a16="http://schemas.microsoft.com/office/drawing/2014/main" id="{684C045C-6632-43E9-A380-B87209F655E3}"/>
              </a:ext>
            </a:extLst>
          </p:cNvPr>
          <p:cNvSpPr>
            <a:spLocks noGrp="1"/>
          </p:cNvSpPr>
          <p:nvPr>
            <p:ph idx="1"/>
          </p:nvPr>
        </p:nvSpPr>
        <p:spPr>
          <a:xfrm>
            <a:off x="157655" y="800608"/>
            <a:ext cx="11455225" cy="5560376"/>
          </a:xfrm>
        </p:spPr>
        <p:txBody>
          <a:bodyPr>
            <a:normAutofit lnSpcReduction="10000"/>
          </a:bodyPr>
          <a:lstStyle/>
          <a:p>
            <a:r>
              <a:rPr lang="en-US" sz="2400" dirty="0"/>
              <a:t>The first part of the guidance addresses the ship side and recommends the development of a COVID-19 Company and Ship Management Plan, following a tailor-made risk assessment by the company. Such a plan should propose mitigation measures for implementation, together with the possibility of third-party verification (CLASSIFICATION SOCIETY). </a:t>
            </a:r>
          </a:p>
          <a:p>
            <a:r>
              <a:rPr lang="en-US" sz="2400" dirty="0"/>
              <a:t>The second part recommends the development of a COVID-19 Port Management Plan by each Member State/port/terminal receiving cruise ships, for which a minimum set of measures are also suggested.  </a:t>
            </a:r>
          </a:p>
          <a:p>
            <a:r>
              <a:rPr lang="en-US" sz="2400" dirty="0"/>
              <a:t>The third part puts forward the recommended elements on which the company and the port/terminal receiving the ship should agree, with the purpose of having an agreement in place based on those elements before any voyage takes place. It is also expected that procedures and a cooperative framework are established at the same time in case a COVID-19 outbreak occurs on board.</a:t>
            </a:r>
            <a:endParaRPr lang="en-GB" sz="2400" dirty="0"/>
          </a:p>
        </p:txBody>
      </p:sp>
    </p:spTree>
    <p:extLst>
      <p:ext uri="{BB962C8B-B14F-4D97-AF65-F5344CB8AC3E}">
        <p14:creationId xmlns:p14="http://schemas.microsoft.com/office/powerpoint/2010/main" val="34547887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09DAF-13D2-4C04-A7DA-B000E072A392}"/>
              </a:ext>
            </a:extLst>
          </p:cNvPr>
          <p:cNvSpPr>
            <a:spLocks noGrp="1"/>
          </p:cNvSpPr>
          <p:nvPr>
            <p:ph type="title"/>
          </p:nvPr>
        </p:nvSpPr>
        <p:spPr>
          <a:xfrm>
            <a:off x="252248" y="271377"/>
            <a:ext cx="11360632" cy="1030014"/>
          </a:xfrm>
        </p:spPr>
        <p:txBody>
          <a:bodyPr>
            <a:normAutofit fontScale="90000"/>
          </a:bodyPr>
          <a:lstStyle/>
          <a:p>
            <a:r>
              <a:rPr lang="en-US" dirty="0"/>
              <a:t>Reality versus new recommendations / requirements</a:t>
            </a:r>
            <a:endParaRPr lang="en-GB" dirty="0"/>
          </a:p>
        </p:txBody>
      </p:sp>
      <p:sp>
        <p:nvSpPr>
          <p:cNvPr id="3" name="Content Placeholder 2">
            <a:extLst>
              <a:ext uri="{FF2B5EF4-FFF2-40B4-BE49-F238E27FC236}">
                <a16:creationId xmlns:a16="http://schemas.microsoft.com/office/drawing/2014/main" id="{01A3F512-B643-4FCD-84CD-5BE017A50EAE}"/>
              </a:ext>
            </a:extLst>
          </p:cNvPr>
          <p:cNvSpPr>
            <a:spLocks noGrp="1"/>
          </p:cNvSpPr>
          <p:nvPr>
            <p:ph idx="1"/>
          </p:nvPr>
        </p:nvSpPr>
        <p:spPr>
          <a:xfrm>
            <a:off x="252248" y="1301391"/>
            <a:ext cx="11687504" cy="4805119"/>
          </a:xfrm>
        </p:spPr>
        <p:txBody>
          <a:bodyPr>
            <a:normAutofit/>
          </a:bodyPr>
          <a:lstStyle/>
          <a:p>
            <a:r>
              <a:rPr lang="en-US" sz="2200" b="1" dirty="0"/>
              <a:t>QUESTIONS:</a:t>
            </a:r>
          </a:p>
          <a:p>
            <a:r>
              <a:rPr lang="en-US" sz="2200" dirty="0"/>
              <a:t>HOW COMMERCIALLY VIABLE IS IT? - </a:t>
            </a:r>
            <a:r>
              <a:rPr lang="en-US" sz="2200" dirty="0">
                <a:solidFill>
                  <a:srgbClr val="FF0000"/>
                </a:solidFill>
              </a:rPr>
              <a:t>NO</a:t>
            </a:r>
          </a:p>
          <a:p>
            <a:r>
              <a:rPr lang="en-US" sz="2200" dirty="0"/>
              <a:t>IS IT PRACTICALLY POSSIBLE? - </a:t>
            </a:r>
            <a:r>
              <a:rPr lang="en-US" sz="2200" dirty="0">
                <a:solidFill>
                  <a:srgbClr val="FF0000"/>
                </a:solidFill>
              </a:rPr>
              <a:t>NO</a:t>
            </a:r>
          </a:p>
          <a:p>
            <a:r>
              <a:rPr lang="en-US" sz="2200" dirty="0"/>
              <a:t>DOES IT COMPRISE SAFETY TO LIFE, PROPERTY AND ENVIRONMENT? - </a:t>
            </a:r>
            <a:r>
              <a:rPr lang="en-US" sz="2200" dirty="0">
                <a:solidFill>
                  <a:srgbClr val="FF0000"/>
                </a:solidFill>
              </a:rPr>
              <a:t>YES</a:t>
            </a:r>
          </a:p>
          <a:p>
            <a:r>
              <a:rPr lang="en-GB" sz="2200" dirty="0"/>
              <a:t>HAVE CRUISE SHIPS BEEN UNFAIRLY TREATED? – </a:t>
            </a:r>
            <a:r>
              <a:rPr lang="en-GB" sz="2200" dirty="0">
                <a:solidFill>
                  <a:srgbClr val="FF0000"/>
                </a:solidFill>
              </a:rPr>
              <a:t>SOMEWHAT, YES</a:t>
            </a:r>
          </a:p>
          <a:p>
            <a:r>
              <a:rPr lang="en-GB" sz="2200" dirty="0"/>
              <a:t>DO WE NEED TO SEE CRUISE SHIPS SAILING AGAIN ASAP? – </a:t>
            </a:r>
            <a:r>
              <a:rPr lang="en-GB" sz="2200" dirty="0">
                <a:solidFill>
                  <a:srgbClr val="FF0000"/>
                </a:solidFill>
              </a:rPr>
              <a:t>YES, ABSOLUTELY</a:t>
            </a:r>
          </a:p>
          <a:p>
            <a:r>
              <a:rPr lang="en-GB" sz="2200" dirty="0"/>
              <a:t>IS IT POSSIBLE TO TRY AND MITIGATE COVID 19 WITHOUT A VACCINE ON A CRUISE SHIP – </a:t>
            </a:r>
            <a:r>
              <a:rPr lang="en-GB" sz="2200" dirty="0">
                <a:solidFill>
                  <a:srgbClr val="FF0000"/>
                </a:solidFill>
              </a:rPr>
              <a:t>NOT IN MY EXPERIENCE</a:t>
            </a:r>
          </a:p>
          <a:p>
            <a:r>
              <a:rPr lang="en-GB" sz="2200" dirty="0"/>
              <a:t>WILL A VACCINE SOLVE THE PROBLEM? – </a:t>
            </a:r>
            <a:r>
              <a:rPr lang="en-GB" sz="2200" dirty="0">
                <a:solidFill>
                  <a:srgbClr val="FF0000"/>
                </a:solidFill>
              </a:rPr>
              <a:t>YES…AS LONG AS EVERYONE IS VACCINATED!</a:t>
            </a:r>
          </a:p>
        </p:txBody>
      </p:sp>
    </p:spTree>
    <p:extLst>
      <p:ext uri="{BB962C8B-B14F-4D97-AF65-F5344CB8AC3E}">
        <p14:creationId xmlns:p14="http://schemas.microsoft.com/office/powerpoint/2010/main" val="3959364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9E99A-7824-4FA5-949A-69628D92DF02}"/>
              </a:ext>
            </a:extLst>
          </p:cNvPr>
          <p:cNvSpPr>
            <a:spLocks noGrp="1"/>
          </p:cNvSpPr>
          <p:nvPr>
            <p:ph type="title"/>
          </p:nvPr>
        </p:nvSpPr>
        <p:spPr>
          <a:xfrm>
            <a:off x="279647" y="205873"/>
            <a:ext cx="10241280" cy="580511"/>
          </a:xfrm>
        </p:spPr>
        <p:txBody>
          <a:bodyPr/>
          <a:lstStyle/>
          <a:p>
            <a:r>
              <a:rPr lang="en-US" dirty="0"/>
              <a:t>SAFE TO SAIL?</a:t>
            </a:r>
            <a:endParaRPr lang="en-GB" dirty="0"/>
          </a:p>
        </p:txBody>
      </p:sp>
      <p:sp>
        <p:nvSpPr>
          <p:cNvPr id="3" name="Content Placeholder 2">
            <a:extLst>
              <a:ext uri="{FF2B5EF4-FFF2-40B4-BE49-F238E27FC236}">
                <a16:creationId xmlns:a16="http://schemas.microsoft.com/office/drawing/2014/main" id="{6A7A60F8-9420-45CF-B211-500330965520}"/>
              </a:ext>
            </a:extLst>
          </p:cNvPr>
          <p:cNvSpPr>
            <a:spLocks noGrp="1"/>
          </p:cNvSpPr>
          <p:nvPr>
            <p:ph idx="1"/>
          </p:nvPr>
        </p:nvSpPr>
        <p:spPr>
          <a:xfrm>
            <a:off x="417250" y="967666"/>
            <a:ext cx="11195630" cy="5103950"/>
          </a:xfrm>
        </p:spPr>
        <p:txBody>
          <a:bodyPr>
            <a:normAutofit/>
          </a:bodyPr>
          <a:lstStyle/>
          <a:p>
            <a:r>
              <a:rPr lang="en-US" sz="2600" dirty="0"/>
              <a:t>CLASSIFICATION SOCIETY  - An organization that assures the underwriter risk</a:t>
            </a:r>
          </a:p>
          <a:p>
            <a:r>
              <a:rPr lang="en-US" sz="2600" dirty="0"/>
              <a:t>Saga on Friday (27</a:t>
            </a:r>
            <a:r>
              <a:rPr lang="en-US" sz="2600" baseline="30000" dirty="0"/>
              <a:t>th</a:t>
            </a:r>
            <a:r>
              <a:rPr lang="en-US" sz="2600" dirty="0"/>
              <a:t> November 2020) announced it is the first cruise operator to be awarded new COVID-19 health assurance accreditation by Lloyd’s Register.</a:t>
            </a:r>
          </a:p>
          <a:p>
            <a:r>
              <a:rPr lang="en-US" sz="2600" dirty="0"/>
              <a:t>Lloyd’s Register has awarded Saga the Shield+ accreditation, the highest category of health assurance they have, according to a statement.</a:t>
            </a:r>
          </a:p>
          <a:p>
            <a:r>
              <a:rPr lang="en-US" sz="2600" dirty="0"/>
              <a:t>I cannot find the accreditation on their website, but they may be following IMO and SHIPSAN guidelines…:</a:t>
            </a:r>
          </a:p>
          <a:p>
            <a:r>
              <a:rPr lang="en-US" sz="2600" dirty="0"/>
              <a:t>IMO Circular Letter No.4204 Add.27 Covid 19 Protocols To Mitigate The Risks (on my website)</a:t>
            </a:r>
          </a:p>
          <a:p>
            <a:endParaRPr lang="en-US" sz="2600" dirty="0"/>
          </a:p>
          <a:p>
            <a:endParaRPr lang="en-GB" sz="2600" dirty="0"/>
          </a:p>
        </p:txBody>
      </p:sp>
    </p:spTree>
    <p:extLst>
      <p:ext uri="{BB962C8B-B14F-4D97-AF65-F5344CB8AC3E}">
        <p14:creationId xmlns:p14="http://schemas.microsoft.com/office/powerpoint/2010/main" val="28687971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5C5CC17-FF17-43CF-B073-D9051465D5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EBE2DDC-0D14-44E6-A1AB-2EEC095074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09318" y="1410082"/>
            <a:ext cx="6858000" cy="4037835"/>
          </a:xfrm>
          <a:prstGeom prst="rect">
            <a:avLst/>
          </a:prstGeom>
          <a:gradFill>
            <a:gsLst>
              <a:gs pos="8000">
                <a:schemeClr val="accent6"/>
              </a:gs>
              <a:gs pos="100000">
                <a:schemeClr val="accent5">
                  <a:alpha val="72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8543D98-0AA2-43B4-B508-DC1DB7F3DC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2414" y="1406060"/>
            <a:ext cx="6857572" cy="4045450"/>
          </a:xfrm>
          <a:prstGeom prst="rect">
            <a:avLst/>
          </a:prstGeom>
          <a:gradFill>
            <a:gsLst>
              <a:gs pos="0">
                <a:schemeClr val="accent4">
                  <a:alpha val="0"/>
                </a:schemeClr>
              </a:gs>
              <a:gs pos="96000">
                <a:schemeClr val="accent2"/>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9723C1D-9A1A-465B-8164-483BF54266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98889" y="3617790"/>
            <a:ext cx="2453337" cy="4027079"/>
          </a:xfrm>
          <a:prstGeom prst="rect">
            <a:avLst/>
          </a:prstGeom>
          <a:gradFill>
            <a:gsLst>
              <a:gs pos="2000">
                <a:schemeClr val="accent5">
                  <a:alpha val="35000"/>
                </a:schemeClr>
              </a:gs>
              <a:gs pos="67000">
                <a:schemeClr val="accent4">
                  <a:alpha val="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680484-5F73-4078-85C2-415205B1A4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30441" y="1644149"/>
            <a:ext cx="4384532" cy="4196758"/>
          </a:xfrm>
          <a:custGeom>
            <a:avLst/>
            <a:gdLst>
              <a:gd name="connsiteX0" fmla="*/ 44539 w 4384532"/>
              <a:gd name="connsiteY0" fmla="*/ 2446310 h 4196758"/>
              <a:gd name="connsiteX1" fmla="*/ 0 w 4384532"/>
              <a:gd name="connsiteY1" fmla="*/ 2004492 h 4196758"/>
              <a:gd name="connsiteX2" fmla="*/ 500607 w 4384532"/>
              <a:gd name="connsiteY2" fmla="*/ 610007 h 4196758"/>
              <a:gd name="connsiteX3" fmla="*/ 589546 w 4384532"/>
              <a:gd name="connsiteY3" fmla="*/ 512149 h 4196758"/>
              <a:gd name="connsiteX4" fmla="*/ 3077760 w 4384532"/>
              <a:gd name="connsiteY4" fmla="*/ 0 h 4196758"/>
              <a:gd name="connsiteX5" fmla="*/ 3237230 w 4384532"/>
              <a:gd name="connsiteY5" fmla="*/ 76821 h 4196758"/>
              <a:gd name="connsiteX6" fmla="*/ 4384532 w 4384532"/>
              <a:gd name="connsiteY6" fmla="*/ 2004492 h 4196758"/>
              <a:gd name="connsiteX7" fmla="*/ 2192266 w 4384532"/>
              <a:gd name="connsiteY7" fmla="*/ 4196758 h 4196758"/>
              <a:gd name="connsiteX8" fmla="*/ 44539 w 4384532"/>
              <a:gd name="connsiteY8" fmla="*/ 2446310 h 4196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4532" h="4196758">
                <a:moveTo>
                  <a:pt x="44539" y="2446310"/>
                </a:moveTo>
                <a:cubicBezTo>
                  <a:pt x="15336" y="2303599"/>
                  <a:pt x="0" y="2155836"/>
                  <a:pt x="0" y="2004492"/>
                </a:cubicBezTo>
                <a:cubicBezTo>
                  <a:pt x="0" y="1474787"/>
                  <a:pt x="187867" y="988960"/>
                  <a:pt x="500607" y="610007"/>
                </a:cubicBezTo>
                <a:lnTo>
                  <a:pt x="589546" y="512149"/>
                </a:lnTo>
                <a:lnTo>
                  <a:pt x="3077760" y="0"/>
                </a:lnTo>
                <a:lnTo>
                  <a:pt x="3237230" y="76821"/>
                </a:lnTo>
                <a:cubicBezTo>
                  <a:pt x="3920615" y="448057"/>
                  <a:pt x="4384532" y="1172098"/>
                  <a:pt x="4384532" y="2004492"/>
                </a:cubicBezTo>
                <a:cubicBezTo>
                  <a:pt x="4384532" y="3215247"/>
                  <a:pt x="3403021" y="4196758"/>
                  <a:pt x="2192266" y="4196758"/>
                </a:cubicBezTo>
                <a:cubicBezTo>
                  <a:pt x="1132855" y="4196758"/>
                  <a:pt x="248960" y="3445288"/>
                  <a:pt x="44539" y="2446310"/>
                </a:cubicBezTo>
                <a:close/>
              </a:path>
            </a:pathLst>
          </a:custGeom>
          <a:gradFill>
            <a:gsLst>
              <a:gs pos="39000">
                <a:schemeClr val="accent4">
                  <a:lumMod val="20000"/>
                  <a:lumOff val="80000"/>
                  <a:alpha val="0"/>
                </a:schemeClr>
              </a:gs>
              <a:gs pos="100000">
                <a:schemeClr val="accent6">
                  <a:alpha val="29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4D18B1C0-0A1A-4E18-A18E-4A50D2A1DB53}"/>
              </a:ext>
            </a:extLst>
          </p:cNvPr>
          <p:cNvSpPr>
            <a:spLocks noGrp="1"/>
          </p:cNvSpPr>
          <p:nvPr>
            <p:ph type="title"/>
          </p:nvPr>
        </p:nvSpPr>
        <p:spPr>
          <a:xfrm>
            <a:off x="387927" y="1028701"/>
            <a:ext cx="3248863" cy="3020785"/>
          </a:xfrm>
        </p:spPr>
        <p:txBody>
          <a:bodyPr>
            <a:normAutofit/>
          </a:bodyPr>
          <a:lstStyle/>
          <a:p>
            <a:pPr algn="r"/>
            <a:r>
              <a:rPr lang="en-US" sz="3200">
                <a:solidFill>
                  <a:schemeClr val="bg1"/>
                </a:solidFill>
              </a:rPr>
              <a:t>ONBOARD TESTING?</a:t>
            </a:r>
            <a:endParaRPr lang="en-GB" sz="3200">
              <a:solidFill>
                <a:schemeClr val="bg1"/>
              </a:solidFill>
            </a:endParaRPr>
          </a:p>
        </p:txBody>
      </p:sp>
      <p:sp>
        <p:nvSpPr>
          <p:cNvPr id="3" name="Content Placeholder 2">
            <a:extLst>
              <a:ext uri="{FF2B5EF4-FFF2-40B4-BE49-F238E27FC236}">
                <a16:creationId xmlns:a16="http://schemas.microsoft.com/office/drawing/2014/main" id="{ABBC76E4-C6B7-4C03-A72F-BC9BFF1A3721}"/>
              </a:ext>
            </a:extLst>
          </p:cNvPr>
          <p:cNvSpPr>
            <a:spLocks noGrp="1"/>
          </p:cNvSpPr>
          <p:nvPr>
            <p:ph idx="1"/>
          </p:nvPr>
        </p:nvSpPr>
        <p:spPr>
          <a:xfrm>
            <a:off x="4193628" y="178675"/>
            <a:ext cx="7830206" cy="6484883"/>
          </a:xfrm>
        </p:spPr>
        <p:txBody>
          <a:bodyPr>
            <a:normAutofit/>
          </a:bodyPr>
          <a:lstStyle/>
          <a:p>
            <a:r>
              <a:rPr lang="en-US" sz="2600" dirty="0"/>
              <a:t>FROM THE INDEPENDENT NEWSPAPER:</a:t>
            </a:r>
          </a:p>
          <a:p>
            <a:r>
              <a:rPr lang="en-US" sz="2600" i="1" dirty="0"/>
              <a:t>“A cruise line has become the first in the world to install a </a:t>
            </a:r>
            <a:r>
              <a:rPr lang="en-US" sz="2600" i="1" dirty="0">
                <a:hlinkClick r:id="rId2"/>
              </a:rPr>
              <a:t>Covid-19</a:t>
            </a:r>
            <a:r>
              <a:rPr lang="en-US" sz="2600" i="1" dirty="0"/>
              <a:t> testing </a:t>
            </a:r>
            <a:r>
              <a:rPr lang="en-US" sz="2600" i="1" dirty="0">
                <a:hlinkClick r:id="rId3"/>
              </a:rPr>
              <a:t>lab</a:t>
            </a:r>
            <a:r>
              <a:rPr lang="en-US" sz="2600" i="1" dirty="0"/>
              <a:t> on one of its ships. </a:t>
            </a:r>
          </a:p>
          <a:p>
            <a:r>
              <a:rPr lang="en-US" sz="2600" i="1" dirty="0"/>
              <a:t>Viking announced that it had completed work on the first ever full-scale PCR laboratory at sea on its Viking Star vessel. </a:t>
            </a:r>
          </a:p>
          <a:p>
            <a:r>
              <a:rPr lang="en-US" sz="2600" i="1" dirty="0"/>
              <a:t>The lab will allow for “unprecedented testing capacity in the cruise industry”, according to the company, which hopes it will get the go-ahead to restart cruising again soon. </a:t>
            </a:r>
          </a:p>
          <a:p>
            <a:r>
              <a:rPr lang="en-US" sz="2600" i="1" dirty="0"/>
              <a:t>With capacity for every crew member and guest to be tested daily, the lab is designed to provide “flexibility to respond to COVID-19 prevalence levels around the world”. </a:t>
            </a:r>
          </a:p>
          <a:p>
            <a:endParaRPr lang="en-GB" sz="2600" dirty="0"/>
          </a:p>
        </p:txBody>
      </p:sp>
    </p:spTree>
    <p:extLst>
      <p:ext uri="{BB962C8B-B14F-4D97-AF65-F5344CB8AC3E}">
        <p14:creationId xmlns:p14="http://schemas.microsoft.com/office/powerpoint/2010/main" val="5286026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13A4003-1875-46E3-BBC1-9CF42E133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CDECF1C-4B20-4CD9-90C7-F85AAB3317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08" y="5257371"/>
            <a:ext cx="12203208" cy="1600629"/>
          </a:xfrm>
          <a:prstGeom prst="rect">
            <a:avLst/>
          </a:prstGeom>
          <a:gradFill>
            <a:gsLst>
              <a:gs pos="0">
                <a:schemeClr val="accent5">
                  <a:alpha val="83000"/>
                </a:schemeClr>
              </a:gs>
              <a:gs pos="100000">
                <a:schemeClr val="accent6"/>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CB46BEC-0E77-41F0-A7D5-D5B40D225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440517" y="5262916"/>
            <a:ext cx="7751481" cy="1145398"/>
          </a:xfrm>
          <a:prstGeom prst="rect">
            <a:avLst/>
          </a:prstGeom>
          <a:gradFill>
            <a:gsLst>
              <a:gs pos="0">
                <a:schemeClr val="accent5">
                  <a:alpha val="30000"/>
                </a:schemeClr>
              </a:gs>
              <a:gs pos="99000">
                <a:schemeClr val="accent5">
                  <a:alpha val="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84D73B4-F569-4D64-BA77-14454E09F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08" y="5262916"/>
            <a:ext cx="8778690" cy="1595084"/>
          </a:xfrm>
          <a:prstGeom prst="rect">
            <a:avLst/>
          </a:prstGeom>
          <a:gradFill>
            <a:gsLst>
              <a:gs pos="0">
                <a:schemeClr val="accent6">
                  <a:lumMod val="75000"/>
                  <a:alpha val="31000"/>
                </a:schemeClr>
              </a:gs>
              <a:gs pos="99000">
                <a:schemeClr val="accent5">
                  <a:alpha val="23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D437E30-AED3-4732-B13B-17D277D8D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90126" y="5256870"/>
            <a:ext cx="5301872" cy="1600701"/>
          </a:xfrm>
          <a:prstGeom prst="rect">
            <a:avLst/>
          </a:prstGeom>
          <a:gradFill>
            <a:gsLst>
              <a:gs pos="22000">
                <a:schemeClr val="tx2">
                  <a:lumMod val="75000"/>
                  <a:lumOff val="25000"/>
                  <a:alpha val="0"/>
                </a:schemeClr>
              </a:gs>
              <a:gs pos="99000">
                <a:schemeClr val="tx2">
                  <a:lumMod val="75000"/>
                  <a:lumOff val="25000"/>
                  <a:alpha val="6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B392F4A-14A3-4D18-B89A-557E2AC758EC}"/>
              </a:ext>
            </a:extLst>
          </p:cNvPr>
          <p:cNvSpPr>
            <a:spLocks noGrp="1"/>
          </p:cNvSpPr>
          <p:nvPr>
            <p:ph type="title"/>
          </p:nvPr>
        </p:nvSpPr>
        <p:spPr>
          <a:xfrm>
            <a:off x="914400" y="5602884"/>
            <a:ext cx="10698103" cy="827037"/>
          </a:xfrm>
        </p:spPr>
        <p:txBody>
          <a:bodyPr anchor="ctr">
            <a:normAutofit/>
          </a:bodyPr>
          <a:lstStyle/>
          <a:p>
            <a:r>
              <a:rPr lang="en-US" sz="3200">
                <a:solidFill>
                  <a:schemeClr val="bg1"/>
                </a:solidFill>
              </a:rPr>
              <a:t>hyperlinks</a:t>
            </a:r>
            <a:endParaRPr lang="en-GB" sz="3200">
              <a:solidFill>
                <a:schemeClr val="bg1"/>
              </a:solidFill>
            </a:endParaRPr>
          </a:p>
        </p:txBody>
      </p:sp>
      <p:sp>
        <p:nvSpPr>
          <p:cNvPr id="3" name="Content Placeholder 2">
            <a:extLst>
              <a:ext uri="{FF2B5EF4-FFF2-40B4-BE49-F238E27FC236}">
                <a16:creationId xmlns:a16="http://schemas.microsoft.com/office/drawing/2014/main" id="{28BAA7C8-B6B6-44D0-9A0F-E5434B22E97D}"/>
              </a:ext>
            </a:extLst>
          </p:cNvPr>
          <p:cNvSpPr>
            <a:spLocks noGrp="1"/>
          </p:cNvSpPr>
          <p:nvPr>
            <p:ph idx="1"/>
          </p:nvPr>
        </p:nvSpPr>
        <p:spPr>
          <a:xfrm>
            <a:off x="199697" y="157655"/>
            <a:ext cx="11813627" cy="4939862"/>
          </a:xfrm>
        </p:spPr>
        <p:txBody>
          <a:bodyPr>
            <a:normAutofit/>
          </a:bodyPr>
          <a:lstStyle/>
          <a:p>
            <a:r>
              <a:rPr lang="en-GB" sz="2500" dirty="0">
                <a:hlinkClick r:id="rId2"/>
              </a:rPr>
              <a:t>https://www.legislation.gov.uk/uksi/1979/1435/contents/made</a:t>
            </a:r>
            <a:endParaRPr lang="en-GB" sz="2500" dirty="0"/>
          </a:p>
          <a:p>
            <a:r>
              <a:rPr lang="en-GB" sz="2500" dirty="0">
                <a:hlinkClick r:id="rId3"/>
              </a:rPr>
              <a:t>https://www.legislation.gov.uk/uksi/2007/1446/contents/made</a:t>
            </a:r>
            <a:endParaRPr lang="en-GB" sz="2500" dirty="0"/>
          </a:p>
          <a:p>
            <a:r>
              <a:rPr lang="en-GB" sz="2500" dirty="0">
                <a:hlinkClick r:id="rId4"/>
              </a:rPr>
              <a:t>https://www.govinfo.gov/app/details/CFR-2009-title42-vol1/CFR-2009-title42-vol1-part71-subpartC/context</a:t>
            </a:r>
            <a:endParaRPr lang="en-GB" sz="2500" dirty="0"/>
          </a:p>
          <a:p>
            <a:r>
              <a:rPr lang="en-GB" sz="2500" dirty="0">
                <a:hlinkClick r:id="rId5"/>
              </a:rPr>
              <a:t>https://www.govinfo.gov/content/pkg/CFR-2009-title42-vol1/pdf/CFR-2009-title42-vol1-part71-subpartD.pdf</a:t>
            </a:r>
            <a:endParaRPr lang="en-GB" sz="2500" dirty="0"/>
          </a:p>
          <a:p>
            <a:r>
              <a:rPr lang="en-GB" sz="2500" dirty="0">
                <a:hlinkClick r:id="rId6"/>
              </a:rPr>
              <a:t>https://www.cdc.gov/quarantine/maritime/federal-regulations-reporting-illness-death-ships-destined-united-states.html</a:t>
            </a:r>
            <a:endParaRPr lang="en-GB" sz="2500" dirty="0"/>
          </a:p>
          <a:p>
            <a:r>
              <a:rPr lang="en-GB" sz="2500" dirty="0">
                <a:hlinkClick r:id="rId7"/>
              </a:rPr>
              <a:t>https://www.cdc.gov/sars/quarantine/exec-2004-04-03.html</a:t>
            </a:r>
            <a:endParaRPr lang="en-GB" sz="2500" dirty="0"/>
          </a:p>
        </p:txBody>
      </p:sp>
    </p:spTree>
    <p:extLst>
      <p:ext uri="{BB962C8B-B14F-4D97-AF65-F5344CB8AC3E}">
        <p14:creationId xmlns:p14="http://schemas.microsoft.com/office/powerpoint/2010/main" val="10943261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1DBC8414-BE7E-4B6C-A114-B2C3795C88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EC398C5-5C2E-4038-9DB3-DE2B5A9BEF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09318" y="1410082"/>
            <a:ext cx="6858000" cy="4037835"/>
          </a:xfrm>
          <a:prstGeom prst="rect">
            <a:avLst/>
          </a:prstGeom>
          <a:gradFill>
            <a:gsLst>
              <a:gs pos="8000">
                <a:schemeClr val="accent6"/>
              </a:gs>
              <a:gs pos="100000">
                <a:schemeClr val="accent5">
                  <a:alpha val="89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2F10B26-073B-4B10-8AAA-161242DD82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153806" y="1153804"/>
            <a:ext cx="6346209" cy="4038601"/>
          </a:xfrm>
          <a:prstGeom prst="rect">
            <a:avLst/>
          </a:prstGeom>
          <a:gradFill>
            <a:gsLst>
              <a:gs pos="0">
                <a:schemeClr val="accent5">
                  <a:lumMod val="60000"/>
                  <a:lumOff val="40000"/>
                  <a:alpha val="0"/>
                </a:schemeClr>
              </a:gs>
              <a:gs pos="99000">
                <a:schemeClr val="accent2">
                  <a:alpha val="92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10DBBC7-698F-4A54-B1CB-A99F9CC356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59574" y="3578975"/>
            <a:ext cx="2502407" cy="4055644"/>
          </a:xfrm>
          <a:prstGeom prst="rect">
            <a:avLst/>
          </a:prstGeom>
          <a:gradFill>
            <a:gsLst>
              <a:gs pos="2000">
                <a:schemeClr val="accent5">
                  <a:alpha val="28000"/>
                </a:schemeClr>
              </a:gs>
              <a:gs pos="100000">
                <a:schemeClr val="accent4">
                  <a:alpha val="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E6E822A-8BCF-432C-83E6-BBE821476C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13000">
                <a:schemeClr val="accent4">
                  <a:lumMod val="20000"/>
                  <a:lumOff val="80000"/>
                  <a:alpha val="2000"/>
                </a:schemeClr>
              </a:gs>
              <a:gs pos="100000">
                <a:schemeClr val="accent6">
                  <a:alpha val="29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3E1E338D-88E8-4B3C-A702-9B178C19F5A4}"/>
              </a:ext>
            </a:extLst>
          </p:cNvPr>
          <p:cNvSpPr>
            <a:spLocks noGrp="1"/>
          </p:cNvSpPr>
          <p:nvPr>
            <p:ph type="title"/>
          </p:nvPr>
        </p:nvSpPr>
        <p:spPr>
          <a:xfrm>
            <a:off x="474243" y="681317"/>
            <a:ext cx="3236613" cy="3406187"/>
          </a:xfrm>
        </p:spPr>
        <p:txBody>
          <a:bodyPr vert="horz" lIns="0" tIns="0" rIns="0" bIns="0" rtlCol="0" anchor="b">
            <a:normAutofit/>
          </a:bodyPr>
          <a:lstStyle/>
          <a:p>
            <a:pPr algn="r" defTabSz="914400"/>
            <a:r>
              <a:rPr lang="en-US" sz="3200" spc="750">
                <a:solidFill>
                  <a:schemeClr val="bg1"/>
                </a:solidFill>
              </a:rPr>
              <a:t>THANKS TO ALL APIL MEMBERS</a:t>
            </a:r>
          </a:p>
        </p:txBody>
      </p:sp>
      <p:pic>
        <p:nvPicPr>
          <p:cNvPr id="5" name="Content Placeholder 4" descr="Logo, company name&#10;&#10;Description automatically generated">
            <a:extLst>
              <a:ext uri="{FF2B5EF4-FFF2-40B4-BE49-F238E27FC236}">
                <a16:creationId xmlns:a16="http://schemas.microsoft.com/office/drawing/2014/main" id="{1FD0111A-A8B0-466F-8DD9-57E4DB1B2DC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89885" y="-1"/>
            <a:ext cx="4650828" cy="4650828"/>
          </a:xfrm>
          <a:prstGeom prst="rect">
            <a:avLst/>
          </a:prstGeom>
        </p:spPr>
      </p:pic>
      <p:sp>
        <p:nvSpPr>
          <p:cNvPr id="6" name="TextBox 5">
            <a:extLst>
              <a:ext uri="{FF2B5EF4-FFF2-40B4-BE49-F238E27FC236}">
                <a16:creationId xmlns:a16="http://schemas.microsoft.com/office/drawing/2014/main" id="{53C5A65C-5897-480F-9365-77238F984F13}"/>
              </a:ext>
            </a:extLst>
          </p:cNvPr>
          <p:cNvSpPr txBox="1"/>
          <p:nvPr/>
        </p:nvSpPr>
        <p:spPr>
          <a:xfrm flipH="1">
            <a:off x="4143839" y="5431302"/>
            <a:ext cx="7964077" cy="615553"/>
          </a:xfrm>
          <a:prstGeom prst="rect">
            <a:avLst/>
          </a:prstGeom>
          <a:noFill/>
        </p:spPr>
        <p:txBody>
          <a:bodyPr wrap="square" rtlCol="0">
            <a:spAutoFit/>
          </a:bodyPr>
          <a:lstStyle/>
          <a:p>
            <a:r>
              <a:rPr lang="en-US" sz="3400" b="1" dirty="0">
                <a:solidFill>
                  <a:srgbClr val="002060"/>
                </a:solidFill>
              </a:rPr>
              <a:t>WWW.NATHANMILLSMARINE.COM</a:t>
            </a:r>
            <a:endParaRPr lang="en-GB" sz="3400" b="1" dirty="0">
              <a:solidFill>
                <a:srgbClr val="002060"/>
              </a:solidFill>
            </a:endParaRPr>
          </a:p>
        </p:txBody>
      </p:sp>
    </p:spTree>
    <p:extLst>
      <p:ext uri="{BB962C8B-B14F-4D97-AF65-F5344CB8AC3E}">
        <p14:creationId xmlns:p14="http://schemas.microsoft.com/office/powerpoint/2010/main" val="33654864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93DAF4AA-9270-40B5-B73C-B11B9A92F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80C4007-B942-4874-9C1E-CDFC2DA33CF3}"/>
              </a:ext>
            </a:extLst>
          </p:cNvPr>
          <p:cNvSpPr>
            <a:spLocks noGrp="1"/>
          </p:cNvSpPr>
          <p:nvPr>
            <p:ph type="title"/>
          </p:nvPr>
        </p:nvSpPr>
        <p:spPr>
          <a:xfrm>
            <a:off x="220717" y="0"/>
            <a:ext cx="6536987" cy="1259840"/>
          </a:xfrm>
        </p:spPr>
        <p:txBody>
          <a:bodyPr anchor="b">
            <a:normAutofit/>
          </a:bodyPr>
          <a:lstStyle/>
          <a:p>
            <a:r>
              <a:rPr lang="en-US" dirty="0"/>
              <a:t>A LITTLE BIT OF HISTORY AND FACT</a:t>
            </a:r>
            <a:endParaRPr lang="en-GB" dirty="0"/>
          </a:p>
        </p:txBody>
      </p:sp>
      <p:sp>
        <p:nvSpPr>
          <p:cNvPr id="3" name="Content Placeholder 2">
            <a:extLst>
              <a:ext uri="{FF2B5EF4-FFF2-40B4-BE49-F238E27FC236}">
                <a16:creationId xmlns:a16="http://schemas.microsoft.com/office/drawing/2014/main" id="{C80EE3DE-A8D4-425F-9676-2327F11933CB}"/>
              </a:ext>
            </a:extLst>
          </p:cNvPr>
          <p:cNvSpPr>
            <a:spLocks noGrp="1"/>
          </p:cNvSpPr>
          <p:nvPr>
            <p:ph idx="1"/>
          </p:nvPr>
        </p:nvSpPr>
        <p:spPr>
          <a:xfrm>
            <a:off x="207230" y="1259839"/>
            <a:ext cx="6751150" cy="5521605"/>
          </a:xfrm>
        </p:spPr>
        <p:txBody>
          <a:bodyPr>
            <a:noAutofit/>
          </a:bodyPr>
          <a:lstStyle/>
          <a:p>
            <a:r>
              <a:rPr lang="en-US" sz="1700" dirty="0"/>
              <a:t>The flag flown the most by any ship around the world on arrival to a port is:</a:t>
            </a:r>
          </a:p>
          <a:p>
            <a:r>
              <a:rPr lang="en-US" sz="1700" dirty="0"/>
              <a:t>QUEBEC – </a:t>
            </a:r>
            <a:r>
              <a:rPr lang="en-US" sz="1700" i="1" dirty="0"/>
              <a:t>“MY VESSEL IS 'HEALTHY' AND I REQUEST FREE PRATIQUE.”</a:t>
            </a:r>
          </a:p>
          <a:p>
            <a:r>
              <a:rPr lang="en-US" sz="1700" dirty="0"/>
              <a:t>GENERALLY PRATIQUE MEANS – </a:t>
            </a:r>
            <a:r>
              <a:rPr lang="en-US" sz="1700" i="1" dirty="0"/>
              <a:t>“Pratique is the license given to a ship to enter port on assurance from the captain to notify the authorities that she is free from contagious disease. The clearance granted is commonly referred to as free pratique.”</a:t>
            </a:r>
          </a:p>
          <a:p>
            <a:r>
              <a:rPr lang="en-US" sz="1700" i="1" dirty="0"/>
              <a:t>According to the IHR 2005 Definitions - “free pratique” means permission for a ship to enter a port, embark or disembark, discharge or load  cargo  or  stores;  permission  for  an  aircraft,  after  landing,  to  embark  or  disembark,  discharge  or  load  cargo  or  stores;  and  permission  for  a  ground  transport  vehicle,  upon  arrival,  to  embark  or  disembark, discharge or load cargo or stores;</a:t>
            </a:r>
          </a:p>
          <a:p>
            <a:r>
              <a:rPr lang="en-GB" sz="1700" dirty="0"/>
              <a:t>Historically known as the “Yellow Jack”, which would signal to the port that the ship was infected with yellow fever, cholera, plague, gonorrhoea, etc.</a:t>
            </a:r>
          </a:p>
          <a:p>
            <a:endParaRPr lang="en-GB" sz="1700" dirty="0"/>
          </a:p>
        </p:txBody>
      </p:sp>
      <p:sp>
        <p:nvSpPr>
          <p:cNvPr id="23" name="Rectangle 22">
            <a:extLst>
              <a:ext uri="{FF2B5EF4-FFF2-40B4-BE49-F238E27FC236}">
                <a16:creationId xmlns:a16="http://schemas.microsoft.com/office/drawing/2014/main" id="{31D5E60A-D6B1-4F21-A993-313958AF0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15300" y="-4"/>
            <a:ext cx="4076699" cy="6858003"/>
          </a:xfrm>
          <a:prstGeom prst="rect">
            <a:avLst/>
          </a:prstGeom>
          <a:gradFill>
            <a:gsLst>
              <a:gs pos="8000">
                <a:schemeClr val="accent6"/>
              </a:gs>
              <a:gs pos="100000">
                <a:schemeClr val="accent5">
                  <a:alpha val="90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5B7BB16B-E108-4C64-97D5-7AC67CC5E2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892052" y="1390436"/>
            <a:ext cx="6857572" cy="4076700"/>
          </a:xfrm>
          <a:prstGeom prst="rect">
            <a:avLst/>
          </a:prstGeom>
          <a:gradFill>
            <a:gsLst>
              <a:gs pos="0">
                <a:schemeClr val="accent4">
                  <a:alpha val="13000"/>
                </a:schemeClr>
              </a:gs>
              <a:gs pos="99000">
                <a:schemeClr val="accent2">
                  <a:alpha val="52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A5F6A003-4671-4F7B-A12E-2946D61E43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952299" y="1451112"/>
            <a:ext cx="6858001" cy="3955771"/>
          </a:xfrm>
          <a:prstGeom prst="rect">
            <a:avLst/>
          </a:prstGeom>
          <a:gradFill>
            <a:gsLst>
              <a:gs pos="0">
                <a:schemeClr val="accent6">
                  <a:alpha val="0"/>
                </a:schemeClr>
              </a:gs>
              <a:gs pos="72000">
                <a:schemeClr val="tx2">
                  <a:lumMod val="75000"/>
                  <a:lumOff val="25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Shape, square&#10;&#10;Description automatically generated">
            <a:extLst>
              <a:ext uri="{FF2B5EF4-FFF2-40B4-BE49-F238E27FC236}">
                <a16:creationId xmlns:a16="http://schemas.microsoft.com/office/drawing/2014/main" id="{C4D6BF55-668C-4AB2-9A54-FA2E182C8A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9798" y="1028699"/>
            <a:ext cx="4076701" cy="4076701"/>
          </a:xfrm>
          <a:prstGeom prst="rect">
            <a:avLst/>
          </a:prstGeom>
          <a:ln w="38100">
            <a:solidFill>
              <a:schemeClr val="tx1"/>
            </a:solidFill>
          </a:ln>
        </p:spPr>
      </p:pic>
      <p:sp>
        <p:nvSpPr>
          <p:cNvPr id="6" name="TextBox 5">
            <a:extLst>
              <a:ext uri="{FF2B5EF4-FFF2-40B4-BE49-F238E27FC236}">
                <a16:creationId xmlns:a16="http://schemas.microsoft.com/office/drawing/2014/main" id="{6B140F02-79DB-4808-98FB-44DE7B00CD67}"/>
              </a:ext>
            </a:extLst>
          </p:cNvPr>
          <p:cNvSpPr txBox="1"/>
          <p:nvPr/>
        </p:nvSpPr>
        <p:spPr>
          <a:xfrm>
            <a:off x="7169795" y="1028698"/>
            <a:ext cx="4076704" cy="923330"/>
          </a:xfrm>
          <a:prstGeom prst="rect">
            <a:avLst/>
          </a:prstGeom>
          <a:noFill/>
        </p:spPr>
        <p:txBody>
          <a:bodyPr wrap="square" rtlCol="0">
            <a:spAutoFit/>
          </a:bodyPr>
          <a:lstStyle/>
          <a:p>
            <a:r>
              <a:rPr lang="en-US" dirty="0"/>
              <a:t>The Quebec Flag – COMPULSORY UNDER THE PUBLIC HEALTH (SHIPS) REGULATIONS (14) </a:t>
            </a:r>
            <a:endParaRPr lang="en-GB" dirty="0"/>
          </a:p>
        </p:txBody>
      </p:sp>
      <p:sp>
        <p:nvSpPr>
          <p:cNvPr id="4" name="TextBox 3">
            <a:extLst>
              <a:ext uri="{FF2B5EF4-FFF2-40B4-BE49-F238E27FC236}">
                <a16:creationId xmlns:a16="http://schemas.microsoft.com/office/drawing/2014/main" id="{F3A50D60-53CB-41A7-B6DC-E3A2A7F10D2A}"/>
              </a:ext>
            </a:extLst>
          </p:cNvPr>
          <p:cNvSpPr txBox="1"/>
          <p:nvPr/>
        </p:nvSpPr>
        <p:spPr>
          <a:xfrm>
            <a:off x="7169795" y="3628072"/>
            <a:ext cx="4076699" cy="1477328"/>
          </a:xfrm>
          <a:prstGeom prst="rect">
            <a:avLst/>
          </a:prstGeom>
          <a:noFill/>
        </p:spPr>
        <p:txBody>
          <a:bodyPr wrap="square" rtlCol="0">
            <a:spAutoFit/>
          </a:bodyPr>
          <a:lstStyle/>
          <a:p>
            <a:r>
              <a:rPr lang="en-US" dirty="0"/>
              <a:t>Etymology: From the Latin </a:t>
            </a:r>
            <a:r>
              <a:rPr lang="en-US" dirty="0" err="1"/>
              <a:t>quadraginta</a:t>
            </a:r>
            <a:r>
              <a:rPr lang="en-US" dirty="0"/>
              <a:t> and the Italian </a:t>
            </a:r>
            <a:r>
              <a:rPr lang="en-US" dirty="0" err="1"/>
              <a:t>quaranta</a:t>
            </a:r>
            <a:r>
              <a:rPr lang="en-US" dirty="0"/>
              <a:t>, both meaning “40”, which would be the number of days a ship would have to stay at anchor if she carried a disease. </a:t>
            </a:r>
            <a:endParaRPr lang="en-GB" dirty="0"/>
          </a:p>
        </p:txBody>
      </p:sp>
      <p:cxnSp>
        <p:nvCxnSpPr>
          <p:cNvPr id="8" name="Straight Connector 7">
            <a:extLst>
              <a:ext uri="{FF2B5EF4-FFF2-40B4-BE49-F238E27FC236}">
                <a16:creationId xmlns:a16="http://schemas.microsoft.com/office/drawing/2014/main" id="{63551E24-40FF-4C65-A0DA-6CF15568F8FD}"/>
              </a:ext>
            </a:extLst>
          </p:cNvPr>
          <p:cNvCxnSpPr>
            <a:cxnSpLocks/>
          </p:cNvCxnSpPr>
          <p:nvPr/>
        </p:nvCxnSpPr>
        <p:spPr>
          <a:xfrm>
            <a:off x="7124551" y="780011"/>
            <a:ext cx="45241" cy="6001433"/>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62DDAB-FFD5-446E-8F36-C65083275A3A}"/>
              </a:ext>
            </a:extLst>
          </p:cNvPr>
          <p:cNvSpPr/>
          <p:nvPr/>
        </p:nvSpPr>
        <p:spPr>
          <a:xfrm>
            <a:off x="6848194" y="617567"/>
            <a:ext cx="495370" cy="21243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192749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040BF4A1-714C-419E-A19F-578DE93BE0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2F91A9BD-D57F-4941-931F-40597AB3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409317" y="1410082"/>
            <a:ext cx="6858000" cy="4037835"/>
          </a:xfrm>
          <a:prstGeom prst="rect">
            <a:avLst/>
          </a:prstGeom>
          <a:gradFill>
            <a:gsLst>
              <a:gs pos="8000">
                <a:schemeClr val="accent6"/>
              </a:gs>
              <a:gs pos="100000">
                <a:schemeClr val="accent5">
                  <a:alpha val="89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54DB264-9467-4730-B9E9-C9A97DD669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790128" y="3609527"/>
            <a:ext cx="2458347" cy="4038601"/>
          </a:xfrm>
          <a:prstGeom prst="rect">
            <a:avLst/>
          </a:prstGeom>
          <a:gradFill>
            <a:gsLst>
              <a:gs pos="0">
                <a:schemeClr val="accent5">
                  <a:lumMod val="60000"/>
                  <a:lumOff val="40000"/>
                  <a:alpha val="0"/>
                </a:schemeClr>
              </a:gs>
              <a:gs pos="99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BB097F88-2120-47B4-B891-5B28F66BBD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64227" y="1757079"/>
            <a:ext cx="3900088" cy="4178958"/>
          </a:xfrm>
          <a:custGeom>
            <a:avLst/>
            <a:gdLst>
              <a:gd name="connsiteX0" fmla="*/ 2431956 w 3900088"/>
              <a:gd name="connsiteY0" fmla="*/ 93939 h 4178958"/>
              <a:gd name="connsiteX1" fmla="*/ 3900088 w 3900088"/>
              <a:gd name="connsiteY1" fmla="*/ 2089479 h 4178958"/>
              <a:gd name="connsiteX2" fmla="*/ 1810609 w 3900088"/>
              <a:gd name="connsiteY2" fmla="*/ 4178958 h 4178958"/>
              <a:gd name="connsiteX3" fmla="*/ 77980 w 3900088"/>
              <a:gd name="connsiteY3" fmla="*/ 3257727 h 4178958"/>
              <a:gd name="connsiteX4" fmla="*/ 0 w 3900088"/>
              <a:gd name="connsiteY4" fmla="*/ 3129367 h 4178958"/>
              <a:gd name="connsiteX5" fmla="*/ 831517 w 3900088"/>
              <a:gd name="connsiteY5" fmla="*/ 244059 h 4178958"/>
              <a:gd name="connsiteX6" fmla="*/ 997290 w 3900088"/>
              <a:gd name="connsiteY6" fmla="*/ 164202 h 4178958"/>
              <a:gd name="connsiteX7" fmla="*/ 1810609 w 3900088"/>
              <a:gd name="connsiteY7" fmla="*/ 0 h 4178958"/>
              <a:gd name="connsiteX8" fmla="*/ 2431956 w 3900088"/>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088" h="4178958">
                <a:moveTo>
                  <a:pt x="2431956" y="93939"/>
                </a:moveTo>
                <a:cubicBezTo>
                  <a:pt x="3282517" y="358491"/>
                  <a:pt x="3900088" y="1151865"/>
                  <a:pt x="3900088" y="2089479"/>
                </a:cubicBezTo>
                <a:cubicBezTo>
                  <a:pt x="3900088" y="3243466"/>
                  <a:pt x="2964596" y="4178958"/>
                  <a:pt x="1810609" y="4178958"/>
                </a:cubicBezTo>
                <a:cubicBezTo>
                  <a:pt x="1089367" y="4178958"/>
                  <a:pt x="453475" y="3813531"/>
                  <a:pt x="77980" y="3257727"/>
                </a:cubicBezTo>
                <a:lnTo>
                  <a:pt x="0" y="3129367"/>
                </a:lnTo>
                <a:lnTo>
                  <a:pt x="831517" y="244059"/>
                </a:lnTo>
                <a:lnTo>
                  <a:pt x="997290" y="164202"/>
                </a:lnTo>
                <a:cubicBezTo>
                  <a:pt x="1247271" y="58468"/>
                  <a:pt x="1522112" y="0"/>
                  <a:pt x="1810609" y="0"/>
                </a:cubicBezTo>
                <a:cubicBezTo>
                  <a:pt x="2026982" y="0"/>
                  <a:pt x="2235673" y="32888"/>
                  <a:pt x="2431956" y="93939"/>
                </a:cubicBezTo>
                <a:close/>
              </a:path>
            </a:pathLst>
          </a:custGeom>
          <a:gradFill>
            <a:gsLst>
              <a:gs pos="36000">
                <a:schemeClr val="accent6">
                  <a:lumMod val="60000"/>
                  <a:lumOff val="40000"/>
                  <a:alpha val="6000"/>
                </a:schemeClr>
              </a:gs>
              <a:gs pos="100000">
                <a:schemeClr val="accent6">
                  <a:alpha val="2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Rectangle 31">
            <a:extLst>
              <a:ext uri="{FF2B5EF4-FFF2-40B4-BE49-F238E27FC236}">
                <a16:creationId xmlns:a16="http://schemas.microsoft.com/office/drawing/2014/main" id="{BF9338F5-05AB-4DC5-BD1C-1A9F26C38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50099" y="411154"/>
            <a:ext cx="4395601" cy="3581400"/>
          </a:xfrm>
          <a:prstGeom prst="rect">
            <a:avLst/>
          </a:prstGeom>
          <a:gradFill>
            <a:gsLst>
              <a:gs pos="0">
                <a:schemeClr val="accent5">
                  <a:alpha val="29000"/>
                </a:schemeClr>
              </a:gs>
              <a:gs pos="100000">
                <a:schemeClr val="accent4">
                  <a:alpha val="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3478AB-B26B-4341-B13D-4EB21DCFE9BD}"/>
              </a:ext>
            </a:extLst>
          </p:cNvPr>
          <p:cNvSpPr>
            <a:spLocks noGrp="1"/>
          </p:cNvSpPr>
          <p:nvPr>
            <p:ph type="title"/>
          </p:nvPr>
        </p:nvSpPr>
        <p:spPr>
          <a:xfrm>
            <a:off x="457200" y="868280"/>
            <a:ext cx="3390645" cy="3363597"/>
          </a:xfrm>
        </p:spPr>
        <p:txBody>
          <a:bodyPr>
            <a:normAutofit/>
          </a:bodyPr>
          <a:lstStyle/>
          <a:p>
            <a:pPr algn="r"/>
            <a:r>
              <a:rPr lang="en-US" sz="2700" dirty="0">
                <a:solidFill>
                  <a:schemeClr val="bg1"/>
                </a:solidFill>
              </a:rPr>
              <a:t>PUBLIC HEALTH (SHIPS) REGULATION NO. 14</a:t>
            </a:r>
            <a:endParaRPr lang="en-GB" sz="2700" dirty="0">
              <a:solidFill>
                <a:schemeClr val="bg1"/>
              </a:solidFill>
            </a:endParaRPr>
          </a:p>
        </p:txBody>
      </p:sp>
      <p:graphicFrame>
        <p:nvGraphicFramePr>
          <p:cNvPr id="5" name="Content Placeholder 2">
            <a:extLst>
              <a:ext uri="{FF2B5EF4-FFF2-40B4-BE49-F238E27FC236}">
                <a16:creationId xmlns:a16="http://schemas.microsoft.com/office/drawing/2014/main" id="{8FEE616C-936B-405C-BED8-46490A36867A}"/>
              </a:ext>
            </a:extLst>
          </p:cNvPr>
          <p:cNvGraphicFramePr>
            <a:graphicFrameLocks noGrp="1"/>
          </p:cNvGraphicFramePr>
          <p:nvPr>
            <p:ph idx="1"/>
            <p:extLst>
              <p:ext uri="{D42A27DB-BD31-4B8C-83A1-F6EECF244321}">
                <p14:modId xmlns:p14="http://schemas.microsoft.com/office/powerpoint/2010/main" val="3418851831"/>
              </p:ext>
            </p:extLst>
          </p:nvPr>
        </p:nvGraphicFramePr>
        <p:xfrm>
          <a:off x="4494654" y="457200"/>
          <a:ext cx="7240146" cy="5943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358701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13A4003-1875-46E3-BBC1-9CF42E133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CDECF1C-4B20-4CD9-90C7-F85AAB3317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08" y="5257371"/>
            <a:ext cx="12203208" cy="1600629"/>
          </a:xfrm>
          <a:prstGeom prst="rect">
            <a:avLst/>
          </a:prstGeom>
          <a:gradFill>
            <a:gsLst>
              <a:gs pos="0">
                <a:schemeClr val="accent5">
                  <a:alpha val="83000"/>
                </a:schemeClr>
              </a:gs>
              <a:gs pos="100000">
                <a:schemeClr val="accent6"/>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CB46BEC-0E77-41F0-A7D5-D5B40D225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440517" y="5262916"/>
            <a:ext cx="7751481" cy="1145398"/>
          </a:xfrm>
          <a:prstGeom prst="rect">
            <a:avLst/>
          </a:prstGeom>
          <a:gradFill>
            <a:gsLst>
              <a:gs pos="0">
                <a:schemeClr val="accent5">
                  <a:alpha val="30000"/>
                </a:schemeClr>
              </a:gs>
              <a:gs pos="99000">
                <a:schemeClr val="accent5">
                  <a:alpha val="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84D73B4-F569-4D64-BA77-14454E09F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08" y="5262916"/>
            <a:ext cx="8778690" cy="1595084"/>
          </a:xfrm>
          <a:prstGeom prst="rect">
            <a:avLst/>
          </a:prstGeom>
          <a:gradFill>
            <a:gsLst>
              <a:gs pos="0">
                <a:schemeClr val="accent6">
                  <a:lumMod val="75000"/>
                  <a:alpha val="31000"/>
                </a:schemeClr>
              </a:gs>
              <a:gs pos="99000">
                <a:schemeClr val="accent5">
                  <a:alpha val="23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D437E30-AED3-4732-B13B-17D277D8D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90126" y="5256870"/>
            <a:ext cx="5301872" cy="1600701"/>
          </a:xfrm>
          <a:prstGeom prst="rect">
            <a:avLst/>
          </a:prstGeom>
          <a:gradFill>
            <a:gsLst>
              <a:gs pos="22000">
                <a:schemeClr val="tx2">
                  <a:lumMod val="75000"/>
                  <a:lumOff val="25000"/>
                  <a:alpha val="0"/>
                </a:schemeClr>
              </a:gs>
              <a:gs pos="99000">
                <a:schemeClr val="tx2">
                  <a:lumMod val="75000"/>
                  <a:lumOff val="25000"/>
                  <a:alpha val="6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6DA4C10-7E0A-4759-B790-20363F746FA2}"/>
              </a:ext>
            </a:extLst>
          </p:cNvPr>
          <p:cNvSpPr>
            <a:spLocks noGrp="1"/>
          </p:cNvSpPr>
          <p:nvPr>
            <p:ph type="title"/>
          </p:nvPr>
        </p:nvSpPr>
        <p:spPr>
          <a:xfrm>
            <a:off x="914400" y="5602884"/>
            <a:ext cx="10698103" cy="827037"/>
          </a:xfrm>
        </p:spPr>
        <p:txBody>
          <a:bodyPr anchor="ctr">
            <a:normAutofit/>
          </a:bodyPr>
          <a:lstStyle/>
          <a:p>
            <a:pPr>
              <a:lnSpc>
                <a:spcPct val="90000"/>
              </a:lnSpc>
            </a:pPr>
            <a:r>
              <a:rPr lang="en-US" sz="3000">
                <a:solidFill>
                  <a:schemeClr val="bg1"/>
                </a:solidFill>
              </a:rPr>
              <a:t>PUBLIC HEALTH (SHIPS) REGULATION NO. 13 (applicable part)</a:t>
            </a:r>
            <a:endParaRPr lang="en-GB" sz="3000">
              <a:solidFill>
                <a:schemeClr val="bg1"/>
              </a:solidFill>
            </a:endParaRPr>
          </a:p>
        </p:txBody>
      </p:sp>
      <p:sp>
        <p:nvSpPr>
          <p:cNvPr id="3" name="Content Placeholder 2">
            <a:extLst>
              <a:ext uri="{FF2B5EF4-FFF2-40B4-BE49-F238E27FC236}">
                <a16:creationId xmlns:a16="http://schemas.microsoft.com/office/drawing/2014/main" id="{16BC802D-1C11-4135-806C-CB78644A9FB7}"/>
              </a:ext>
            </a:extLst>
          </p:cNvPr>
          <p:cNvSpPr>
            <a:spLocks noGrp="1"/>
          </p:cNvSpPr>
          <p:nvPr>
            <p:ph idx="1"/>
          </p:nvPr>
        </p:nvSpPr>
        <p:spPr>
          <a:xfrm>
            <a:off x="330727" y="115613"/>
            <a:ext cx="11519338" cy="4859495"/>
          </a:xfrm>
        </p:spPr>
        <p:txBody>
          <a:bodyPr>
            <a:noAutofit/>
          </a:bodyPr>
          <a:lstStyle/>
          <a:p>
            <a:r>
              <a:rPr lang="en-US" sz="2100" i="1" dirty="0"/>
              <a:t>13.—(1) </a:t>
            </a:r>
            <a:r>
              <a:rPr lang="en-US" sz="2200" i="1" dirty="0"/>
              <a:t>The master of a ship shall, in accordance with paragraph (2) below, report</a:t>
            </a:r>
          </a:p>
          <a:p>
            <a:r>
              <a:rPr lang="en-US" sz="2200" i="1" dirty="0"/>
              <a:t>(a) the occurrence on board ship before arrival of</a:t>
            </a:r>
          </a:p>
          <a:p>
            <a:r>
              <a:rPr lang="en-US" sz="2200" i="1" dirty="0"/>
              <a:t>(i) the death of a person otherwise than as a result of an accident, or</a:t>
            </a:r>
          </a:p>
          <a:p>
            <a:r>
              <a:rPr lang="en-US" sz="2200" i="1" dirty="0"/>
              <a:t>(ii) illness where the person who is ill has or had a temperature of 38°C or greater which was accompanied by a rash, glandular swelling or jaundice, or where </a:t>
            </a:r>
            <a:r>
              <a:rPr lang="en-US" sz="2100" i="1" dirty="0"/>
              <a:t>such temperature persisted for more than 48 hours, or</a:t>
            </a:r>
          </a:p>
          <a:p>
            <a:r>
              <a:rPr lang="en-US" sz="2100" i="1" dirty="0"/>
              <a:t>(iii) illness where the person has or had diarrhoea severe enough to interfere with work or normal activities;</a:t>
            </a:r>
          </a:p>
          <a:p>
            <a:r>
              <a:rPr lang="en-US" sz="2100" b="1" i="1" dirty="0"/>
              <a:t>(b) the presence on board of a person who is suffering from an infectious disease or who has symptoms which may indicate the presence of an infectious disease;</a:t>
            </a:r>
          </a:p>
          <a:p>
            <a:r>
              <a:rPr lang="en-US" sz="2100" b="1" i="1" dirty="0"/>
              <a:t>(c) any other circumstances on board which are likely to cause the spread of infectious disease; and…</a:t>
            </a:r>
          </a:p>
        </p:txBody>
      </p:sp>
    </p:spTree>
    <p:extLst>
      <p:ext uri="{BB962C8B-B14F-4D97-AF65-F5344CB8AC3E}">
        <p14:creationId xmlns:p14="http://schemas.microsoft.com/office/powerpoint/2010/main" val="4035872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383CC5D-71E8-4CB2-8E4A-F1E4FF6DC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2DA5AC1-43C5-4243-9028-07DBB80D0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
            <a:ext cx="12192000" cy="1600201"/>
          </a:xfrm>
          <a:prstGeom prst="rect">
            <a:avLst/>
          </a:prstGeom>
          <a:gradFill>
            <a:gsLst>
              <a:gs pos="0">
                <a:schemeClr val="accent5">
                  <a:alpha val="83000"/>
                </a:schemeClr>
              </a:gs>
              <a:gs pos="100000">
                <a:schemeClr val="accent6"/>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8A4EDA1C-27A1-4C83-ACE4-6675EC9245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99161" y="9109"/>
            <a:ext cx="7792839" cy="1594270"/>
          </a:xfrm>
          <a:prstGeom prst="rect">
            <a:avLst/>
          </a:prstGeom>
          <a:gradFill>
            <a:gsLst>
              <a:gs pos="22000">
                <a:schemeClr val="accent2">
                  <a:alpha val="0"/>
                </a:schemeClr>
              </a:gs>
              <a:gs pos="99000">
                <a:schemeClr val="accent2"/>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1C2185E4-B584-4B9D-9440-DEA0FB9D94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9021976" y="-906246"/>
            <a:ext cx="1602951" cy="3416298"/>
          </a:xfrm>
          <a:prstGeom prst="rect">
            <a:avLst/>
          </a:prstGeom>
          <a:gradFill>
            <a:gsLst>
              <a:gs pos="45000">
                <a:schemeClr val="accent4">
                  <a:alpha val="0"/>
                </a:schemeClr>
              </a:gs>
              <a:gs pos="99000">
                <a:schemeClr val="accent6">
                  <a:alpha val="33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FF33EC8A-EE0A-4395-97E2-DAD467CF73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451242" y="0"/>
            <a:ext cx="9729549" cy="1600198"/>
          </a:xfrm>
          <a:prstGeom prst="rect">
            <a:avLst/>
          </a:prstGeom>
          <a:gradFill>
            <a:gsLst>
              <a:gs pos="0">
                <a:schemeClr val="accent5">
                  <a:alpha val="30000"/>
                </a:schemeClr>
              </a:gs>
              <a:gs pos="99000">
                <a:schemeClr val="accent5">
                  <a:alpha val="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FF85DA95-16A4-404E-9BFF-27F8E4FC78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430"/>
            <a:ext cx="7910111" cy="1600198"/>
          </a:xfrm>
          <a:prstGeom prst="rect">
            <a:avLst/>
          </a:prstGeom>
          <a:gradFill>
            <a:gsLst>
              <a:gs pos="0">
                <a:schemeClr val="accent5">
                  <a:alpha val="21000"/>
                </a:schemeClr>
              </a:gs>
              <a:gs pos="99000">
                <a:schemeClr val="accent5">
                  <a:alpha val="0"/>
                </a:scheme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23E9580-107E-4EE8-9EF8-1B217E35D93B}"/>
              </a:ext>
            </a:extLst>
          </p:cNvPr>
          <p:cNvSpPr>
            <a:spLocks noGrp="1"/>
          </p:cNvSpPr>
          <p:nvPr>
            <p:ph type="title"/>
          </p:nvPr>
        </p:nvSpPr>
        <p:spPr>
          <a:xfrm>
            <a:off x="1157084" y="374427"/>
            <a:ext cx="10374517" cy="971512"/>
          </a:xfrm>
        </p:spPr>
        <p:txBody>
          <a:bodyPr anchor="ctr">
            <a:normAutofit/>
          </a:bodyPr>
          <a:lstStyle/>
          <a:p>
            <a:pPr>
              <a:lnSpc>
                <a:spcPct val="90000"/>
              </a:lnSpc>
            </a:pPr>
            <a:r>
              <a:rPr lang="en-US" sz="3200" dirty="0">
                <a:solidFill>
                  <a:schemeClr val="bg1"/>
                </a:solidFill>
              </a:rPr>
              <a:t>Ship’s maritime declaration of health (1979 &amp; 2007 reg’s)</a:t>
            </a:r>
            <a:endParaRPr lang="en-GB" sz="3200" dirty="0">
              <a:solidFill>
                <a:schemeClr val="bg1"/>
              </a:solidFill>
            </a:endParaRPr>
          </a:p>
        </p:txBody>
      </p:sp>
      <p:graphicFrame>
        <p:nvGraphicFramePr>
          <p:cNvPr id="5" name="Content Placeholder 2">
            <a:extLst>
              <a:ext uri="{FF2B5EF4-FFF2-40B4-BE49-F238E27FC236}">
                <a16:creationId xmlns:a16="http://schemas.microsoft.com/office/drawing/2014/main" id="{0297B979-9E33-42C7-966C-BFC9785FC4AD}"/>
              </a:ext>
            </a:extLst>
          </p:cNvPr>
          <p:cNvGraphicFramePr>
            <a:graphicFrameLocks noGrp="1"/>
          </p:cNvGraphicFramePr>
          <p:nvPr>
            <p:ph idx="1"/>
            <p:extLst>
              <p:ext uri="{D42A27DB-BD31-4B8C-83A1-F6EECF244321}">
                <p14:modId xmlns:p14="http://schemas.microsoft.com/office/powerpoint/2010/main" val="3153107772"/>
              </p:ext>
            </p:extLst>
          </p:nvPr>
        </p:nvGraphicFramePr>
        <p:xfrm>
          <a:off x="189186" y="1719937"/>
          <a:ext cx="11803117" cy="49646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735507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BEAC55E-FD3E-4A90-B4E2-D197D80383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0D4E20-9D56-49CD-B37C-FB553BAADCAA}"/>
              </a:ext>
            </a:extLst>
          </p:cNvPr>
          <p:cNvSpPr>
            <a:spLocks noGrp="1"/>
          </p:cNvSpPr>
          <p:nvPr>
            <p:ph type="title"/>
          </p:nvPr>
        </p:nvSpPr>
        <p:spPr>
          <a:xfrm>
            <a:off x="1371601" y="457199"/>
            <a:ext cx="9448800" cy="1061357"/>
          </a:xfrm>
        </p:spPr>
        <p:txBody>
          <a:bodyPr>
            <a:normAutofit/>
          </a:bodyPr>
          <a:lstStyle/>
          <a:p>
            <a:pPr>
              <a:lnSpc>
                <a:spcPct val="90000"/>
              </a:lnSpc>
            </a:pPr>
            <a:r>
              <a:rPr lang="en-US" sz="2500"/>
              <a:t>EXCERPTS FROM A STANDARD FORM OF A SHIP’S MARITME ‘DECLARATION OF HEALTH’</a:t>
            </a:r>
            <a:endParaRPr lang="en-GB" sz="2500"/>
          </a:p>
        </p:txBody>
      </p:sp>
      <p:sp>
        <p:nvSpPr>
          <p:cNvPr id="3" name="Content Placeholder 2">
            <a:extLst>
              <a:ext uri="{FF2B5EF4-FFF2-40B4-BE49-F238E27FC236}">
                <a16:creationId xmlns:a16="http://schemas.microsoft.com/office/drawing/2014/main" id="{A42AA96C-8456-488C-ADE1-25CF2E1ACC9D}"/>
              </a:ext>
            </a:extLst>
          </p:cNvPr>
          <p:cNvSpPr>
            <a:spLocks noGrp="1"/>
          </p:cNvSpPr>
          <p:nvPr>
            <p:ph idx="1"/>
          </p:nvPr>
        </p:nvSpPr>
        <p:spPr>
          <a:xfrm>
            <a:off x="1371601" y="1518556"/>
            <a:ext cx="9448800" cy="4808672"/>
          </a:xfrm>
        </p:spPr>
        <p:txBody>
          <a:bodyPr>
            <a:normAutofit/>
          </a:bodyPr>
          <a:lstStyle/>
          <a:p>
            <a:pPr marL="457200" indent="-457200">
              <a:lnSpc>
                <a:spcPct val="110000"/>
              </a:lnSpc>
              <a:buAutoNum type="arabicPeriod"/>
            </a:pPr>
            <a:r>
              <a:rPr lang="en-US" sz="2100" dirty="0"/>
              <a:t>Has any person died on board during the voyage otherwise than as a result of accident? If yes, state particulars in attached schedule. 	☐Yes/☐No</a:t>
            </a:r>
          </a:p>
          <a:p>
            <a:pPr marL="457200" indent="-457200">
              <a:lnSpc>
                <a:spcPct val="110000"/>
              </a:lnSpc>
              <a:buAutoNum type="arabicPeriod"/>
            </a:pPr>
            <a:r>
              <a:rPr lang="en-US" sz="2100" dirty="0"/>
              <a:t>Total no. of deaths:</a:t>
            </a:r>
          </a:p>
          <a:p>
            <a:pPr marL="457200" indent="-457200">
              <a:lnSpc>
                <a:spcPct val="110000"/>
              </a:lnSpc>
              <a:buAutoNum type="arabicPeriod"/>
            </a:pPr>
            <a:r>
              <a:rPr lang="en-US" sz="2100" b="1" dirty="0"/>
              <a:t>Is there on board or has there been during the international voyage any case of disease which you suspect to be of an infectious nature? If yes, state particulars in attached schedule. ☐Yes/☐No</a:t>
            </a:r>
          </a:p>
          <a:p>
            <a:pPr marL="457200" indent="-457200">
              <a:lnSpc>
                <a:spcPct val="110000"/>
              </a:lnSpc>
              <a:buAutoNum type="arabicPeriod"/>
            </a:pPr>
            <a:r>
              <a:rPr lang="en-US" sz="2100" b="1" dirty="0"/>
              <a:t>Has the total number of ill passengers during the voyage been greater than normal/expected? ☐Yes/☐No</a:t>
            </a:r>
          </a:p>
          <a:p>
            <a:pPr marL="457200" indent="-457200">
              <a:lnSpc>
                <a:spcPct val="110000"/>
              </a:lnSpc>
              <a:buAutoNum type="arabicPeriod"/>
            </a:pPr>
            <a:r>
              <a:rPr lang="en-US" sz="2100" dirty="0"/>
              <a:t>How many ill persons?</a:t>
            </a:r>
          </a:p>
          <a:p>
            <a:pPr marL="457200" indent="-457200">
              <a:lnSpc>
                <a:spcPct val="110000"/>
              </a:lnSpc>
              <a:buAutoNum type="arabicPeriod"/>
            </a:pPr>
            <a:r>
              <a:rPr lang="en-US" sz="2100" dirty="0"/>
              <a:t>Is there any ill person on board now? If yes, state particulars in attached schedule. ☐Yes/☐No</a:t>
            </a:r>
          </a:p>
          <a:p>
            <a:pPr>
              <a:lnSpc>
                <a:spcPct val="110000"/>
              </a:lnSpc>
            </a:pPr>
            <a:endParaRPr lang="en-GB" sz="2100" dirty="0"/>
          </a:p>
        </p:txBody>
      </p:sp>
      <p:sp>
        <p:nvSpPr>
          <p:cNvPr id="10" name="Rectangle 9">
            <a:extLst>
              <a:ext uri="{FF2B5EF4-FFF2-40B4-BE49-F238E27FC236}">
                <a16:creationId xmlns:a16="http://schemas.microsoft.com/office/drawing/2014/main" id="{282DCAD1-D7F2-4CA8-960C-526B7DB37A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8741"/>
            <a:ext cx="12192000" cy="449256"/>
          </a:xfrm>
          <a:prstGeom prst="rect">
            <a:avLst/>
          </a:prstGeom>
          <a:gradFill>
            <a:gsLst>
              <a:gs pos="14000">
                <a:schemeClr val="accent4">
                  <a:alpha val="28000"/>
                </a:schemeClr>
              </a:gs>
              <a:gs pos="100000">
                <a:schemeClr val="accent5">
                  <a:alpha val="85000"/>
                </a:schemeClr>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009AC7F-1347-41C8-8BEB-47473A21A6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8316"/>
            <a:ext cx="8153398" cy="449684"/>
          </a:xfrm>
          <a:prstGeom prst="rect">
            <a:avLst/>
          </a:prstGeom>
          <a:gradFill>
            <a:gsLst>
              <a:gs pos="9000">
                <a:schemeClr val="accent2">
                  <a:lumMod val="60000"/>
                  <a:lumOff val="40000"/>
                  <a:alpha val="68000"/>
                </a:schemeClr>
              </a:gs>
              <a:gs pos="99000">
                <a:schemeClr val="accent2"/>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05865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A2BCE-313B-4827-92A2-BBEE7E0EF1E9}"/>
              </a:ext>
            </a:extLst>
          </p:cNvPr>
          <p:cNvSpPr>
            <a:spLocks noGrp="1"/>
          </p:cNvSpPr>
          <p:nvPr>
            <p:ph type="title"/>
          </p:nvPr>
        </p:nvSpPr>
        <p:spPr>
          <a:xfrm>
            <a:off x="1371600" y="81280"/>
            <a:ext cx="10241280" cy="619760"/>
          </a:xfrm>
        </p:spPr>
        <p:txBody>
          <a:bodyPr>
            <a:normAutofit/>
          </a:bodyPr>
          <a:lstStyle/>
          <a:p>
            <a:r>
              <a:rPr lang="en-US" dirty="0"/>
              <a:t>2</a:t>
            </a:r>
            <a:r>
              <a:rPr lang="en-US" baseline="30000" dirty="0"/>
              <a:t>ND</a:t>
            </a:r>
            <a:r>
              <a:rPr lang="en-US" dirty="0"/>
              <a:t> PART –OF EXCERPTS…</a:t>
            </a:r>
            <a:endParaRPr lang="en-GB" dirty="0"/>
          </a:p>
        </p:txBody>
      </p:sp>
      <p:sp>
        <p:nvSpPr>
          <p:cNvPr id="3" name="Content Placeholder 2">
            <a:extLst>
              <a:ext uri="{FF2B5EF4-FFF2-40B4-BE49-F238E27FC236}">
                <a16:creationId xmlns:a16="http://schemas.microsoft.com/office/drawing/2014/main" id="{AC0CD9A0-6CAD-45CE-9B8E-98D81CAB9A6F}"/>
              </a:ext>
            </a:extLst>
          </p:cNvPr>
          <p:cNvSpPr>
            <a:spLocks noGrp="1"/>
          </p:cNvSpPr>
          <p:nvPr>
            <p:ph idx="1"/>
          </p:nvPr>
        </p:nvSpPr>
        <p:spPr>
          <a:xfrm>
            <a:off x="1381760" y="701040"/>
            <a:ext cx="10241280" cy="5370576"/>
          </a:xfrm>
        </p:spPr>
        <p:txBody>
          <a:bodyPr>
            <a:normAutofit fontScale="92500" lnSpcReduction="20000"/>
          </a:bodyPr>
          <a:lstStyle/>
          <a:p>
            <a:pPr marL="0" indent="0">
              <a:buNone/>
            </a:pPr>
            <a:r>
              <a:rPr lang="en-US" dirty="0"/>
              <a:t>5	Was a medical practitioner consulted? If yes, state particulars of medical treatment or advice 	provided in attached schedule. ☐Yes/☐No</a:t>
            </a:r>
          </a:p>
          <a:p>
            <a:pPr marL="0" indent="0">
              <a:buNone/>
            </a:pPr>
            <a:r>
              <a:rPr lang="en-US" dirty="0"/>
              <a:t>6	Are you aware of any condition on board which may lead to infection or spread of disease? If 	yes, state particulars in attached schedule. ☐Yes/☐No</a:t>
            </a:r>
          </a:p>
          <a:p>
            <a:pPr marL="0" indent="0">
              <a:buNone/>
            </a:pPr>
            <a:r>
              <a:rPr lang="en-US" dirty="0"/>
              <a:t>7	Has any sanitary measure (e.g. quarantine, isolation, disinfection or decontamination) been 	applied on board? If yes, specify type, place and date ☐Yes/☐No</a:t>
            </a:r>
          </a:p>
          <a:p>
            <a:pPr marL="0" indent="0">
              <a:buNone/>
            </a:pPr>
            <a:r>
              <a:rPr lang="en-US" dirty="0"/>
              <a:t>8	Note: In the absence of a surgeon, the master should regard the following symptoms as 	grounds for suspecting the existence of a disease of an infectious nature:</a:t>
            </a:r>
          </a:p>
          <a:p>
            <a:pPr marL="0" indent="0">
              <a:buNone/>
            </a:pPr>
            <a:r>
              <a:rPr lang="en-US" dirty="0"/>
              <a:t>	(a)	fever, persisting for several days or accompanied by </a:t>
            </a:r>
          </a:p>
          <a:p>
            <a:pPr marL="0" indent="0">
              <a:buNone/>
            </a:pPr>
            <a:r>
              <a:rPr lang="en-US" dirty="0"/>
              <a:t>		prostration;</a:t>
            </a:r>
          </a:p>
          <a:p>
            <a:pPr marL="0" indent="0">
              <a:buNone/>
            </a:pPr>
            <a:r>
              <a:rPr lang="en-US" dirty="0"/>
              <a:t>		decreased consciousness; </a:t>
            </a:r>
          </a:p>
          <a:p>
            <a:pPr marL="0" indent="0">
              <a:buNone/>
            </a:pPr>
            <a:r>
              <a:rPr lang="en-US" dirty="0"/>
              <a:t>		glandular swelling; </a:t>
            </a:r>
          </a:p>
          <a:p>
            <a:pPr marL="0" indent="0">
              <a:buNone/>
            </a:pPr>
            <a:r>
              <a:rPr lang="en-US" dirty="0"/>
              <a:t>		jaundice; (v)</a:t>
            </a:r>
          </a:p>
          <a:p>
            <a:pPr marL="0" indent="0">
              <a:buNone/>
            </a:pPr>
            <a:r>
              <a:rPr lang="en-US" dirty="0"/>
              <a:t>		</a:t>
            </a:r>
            <a:r>
              <a:rPr lang="en-US" b="1" dirty="0">
                <a:solidFill>
                  <a:srgbClr val="FF0000"/>
                </a:solidFill>
              </a:rPr>
              <a:t>cough or shortness of breath; </a:t>
            </a:r>
          </a:p>
        </p:txBody>
      </p:sp>
    </p:spTree>
    <p:extLst>
      <p:ext uri="{BB962C8B-B14F-4D97-AF65-F5344CB8AC3E}">
        <p14:creationId xmlns:p14="http://schemas.microsoft.com/office/powerpoint/2010/main" val="2823056835"/>
      </p:ext>
    </p:extLst>
  </p:cSld>
  <p:clrMapOvr>
    <a:masterClrMapping/>
  </p:clrMapOvr>
</p:sld>
</file>

<file path=ppt/theme/theme1.xml><?xml version="1.0" encoding="utf-8"?>
<a:theme xmlns:a="http://schemas.openxmlformats.org/drawingml/2006/main" name="GradientRiseVTI">
  <a:themeElements>
    <a:clrScheme name="AnalogousFromRegularSeed_2SEEDS">
      <a:dk1>
        <a:srgbClr val="000000"/>
      </a:dk1>
      <a:lt1>
        <a:srgbClr val="FFFFFF"/>
      </a:lt1>
      <a:dk2>
        <a:srgbClr val="3C2E22"/>
      </a:dk2>
      <a:lt2>
        <a:srgbClr val="E8E4E2"/>
      </a:lt2>
      <a:accent1>
        <a:srgbClr val="178AD5"/>
      </a:accent1>
      <a:accent2>
        <a:srgbClr val="20B3B0"/>
      </a:accent2>
      <a:accent3>
        <a:srgbClr val="294DE7"/>
      </a:accent3>
      <a:accent4>
        <a:srgbClr val="D52117"/>
      </a:accent4>
      <a:accent5>
        <a:srgbClr val="E78229"/>
      </a:accent5>
      <a:accent6>
        <a:srgbClr val="B4A114"/>
      </a:accent6>
      <a:hlink>
        <a:srgbClr val="BC703E"/>
      </a:hlink>
      <a:folHlink>
        <a:srgbClr val="7F7F7F"/>
      </a:folHlink>
    </a:clrScheme>
    <a:fontScheme name="Avenir">
      <a:majorFont>
        <a:latin typeface="Gill Sans Nova"/>
        <a:ea typeface=""/>
        <a:cs typeface=""/>
      </a:majorFont>
      <a:minorFont>
        <a:latin typeface="Gill Sans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RiseVTI" id="{C2FC082F-B444-4222-AF20-78444CCB5722}" vid="{39F213E4-0CBC-40CB-B3F6-8C5562B6B99A}"/>
    </a:ext>
  </a:extLst>
</a:theme>
</file>

<file path=docProps/app.xml><?xml version="1.0" encoding="utf-8"?>
<Properties xmlns="http://schemas.openxmlformats.org/officeDocument/2006/extended-properties" xmlns:vt="http://schemas.openxmlformats.org/officeDocument/2006/docPropsVTypes">
  <TotalTime>35</TotalTime>
  <Words>4288</Words>
  <Application>Microsoft Office PowerPoint</Application>
  <PresentationFormat>Widescreen</PresentationFormat>
  <Paragraphs>199</Paragraphs>
  <Slides>38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38</vt:i4>
      </vt:variant>
    </vt:vector>
  </HeadingPairs>
  <TitlesOfParts>
    <vt:vector size="41" baseType="lpstr">
      <vt:lpstr>Arial</vt:lpstr>
      <vt:lpstr>Gill Sans Nova</vt:lpstr>
      <vt:lpstr>GradientRiseVTI</vt:lpstr>
      <vt:lpstr>TECHNICAL GUIDANCE FOR COVID-19 ON CRUISE SHIPS</vt:lpstr>
      <vt:lpstr>DISCUSSION POINTS:</vt:lpstr>
      <vt:lpstr>PREVIOUS GUIDANCE</vt:lpstr>
      <vt:lpstr>A LITTLE BIT OF HISTORY AND FACT</vt:lpstr>
      <vt:lpstr>PUBLIC HEALTH (SHIPS) REGULATION NO. 14</vt:lpstr>
      <vt:lpstr>PUBLIC HEALTH (SHIPS) REGULATION NO. 13 (applicable part)</vt:lpstr>
      <vt:lpstr>Ship’s maritime declaration of health (1979 &amp; 2007 reg’s)</vt:lpstr>
      <vt:lpstr>EXCERPTS FROM A STANDARD FORM OF A SHIP’S MARITME ‘DECLARATION OF HEALTH’</vt:lpstr>
      <vt:lpstr>2ND PART –OF EXCERPTS…</vt:lpstr>
      <vt:lpstr>Public health (ships) regulations 1979 AND 2007 CONTINUED:</vt:lpstr>
      <vt:lpstr>WORLD HEALTH ORGANIZATION INTERNATIONAL HEALTH REGULATIONS GUIDE TO SHIP SANITATION THIRD EDITION VERSION 11 – 2011</vt:lpstr>
      <vt:lpstr>Scope, purpose and objective of The guide</vt:lpstr>
      <vt:lpstr>INTERNATIONAL HEALTH REGULATIONS (2005)</vt:lpstr>
      <vt:lpstr>The GAP between WHO ‘Guide’ and IHR (regs)</vt:lpstr>
      <vt:lpstr>Article 24 - ihr</vt:lpstr>
      <vt:lpstr>Article 28 OF IHR - Ships and aircraft at points of entry</vt:lpstr>
      <vt:lpstr>Article 28 - CONTINUED</vt:lpstr>
      <vt:lpstr>ARTICLE 28 CONTINUED:-</vt:lpstr>
      <vt:lpstr>ARTICLE 28 CONTINUED:-</vt:lpstr>
      <vt:lpstr>SHIPSAN (EU)</vt:lpstr>
      <vt:lpstr>SHIPSAN (EU) -DEFINTIONS </vt:lpstr>
      <vt:lpstr>SHIPSAN (EU) – DEFINTIONS CONTINUED:-</vt:lpstr>
      <vt:lpstr>IMPORTANT CHAPTERS IN SHIPSAN</vt:lpstr>
      <vt:lpstr>UNITED STATES PUBLIC HEALTH (USPH) / (CDC) VESSEL SANITATION PROGRAM 2018 (VSP 2018)</vt:lpstr>
      <vt:lpstr>PowerPoint Presentation</vt:lpstr>
      <vt:lpstr>‘Applicable’ VSP chapters???</vt:lpstr>
      <vt:lpstr>Applicable U.S. Codes</vt:lpstr>
      <vt:lpstr>CASE STUDY INVOLVING 2014 INFLUENZA OUTBREAK ON TWO CRUISE SHIPS PUBLISHED BY CDC</vt:lpstr>
      <vt:lpstr>New guidance from shipsan and usph / CDC for cruise ships</vt:lpstr>
      <vt:lpstr>PARTIAL LIST OF NEW CDC TECHNICAL INSTRUCTIONS – PUNISHING THE CREW</vt:lpstr>
      <vt:lpstr>NEW CDC TECHNICAL INSTRUCTIONS CONTINUED:-</vt:lpstr>
      <vt:lpstr>SHIPSAN NEW COVID 19 REGULATIONS </vt:lpstr>
      <vt:lpstr>New COVID-19 advice</vt:lpstr>
      <vt:lpstr>Reality versus new recommendations / requirements</vt:lpstr>
      <vt:lpstr>SAFE TO SAIL?</vt:lpstr>
      <vt:lpstr>ONBOARD TESTING?</vt:lpstr>
      <vt:lpstr>hyperlinks</vt:lpstr>
      <vt:lpstr>THANKS TO ALL APIL MEMBERS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TECHNICAL CRUISE SHIP GUIDANCE FOR COVID-19</dc:title>
  <dc:creator>Nathan Mills</dc:creator>
  <cp:lastModifiedBy>Nathan Mills</cp:lastModifiedBy>
  <cp:revision>20</cp:revision>
  <dcterms:created xsi:type="dcterms:W3CDTF">2020-11-30T12:26:32Z</dcterms:created>
  <dcterms:modified xsi:type="dcterms:W3CDTF">2020-11-30T13:01:50Z</dcterms:modified>
</cp:coreProperties>
</file>