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60" r:id="rId5"/>
    <p:sldId id="265" r:id="rId6"/>
    <p:sldId id="258" r:id="rId7"/>
    <p:sldId id="261" r:id="rId8"/>
    <p:sldId id="263" r:id="rId9"/>
    <p:sldId id="267" r:id="rId10"/>
    <p:sldId id="268" r:id="rId11"/>
    <p:sldId id="270" r:id="rId12"/>
    <p:sldId id="271" r:id="rId13"/>
    <p:sldId id="274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82" d="100"/>
          <a:sy n="82" d="100"/>
        </p:scale>
        <p:origin x="1152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EA102F-C6BE-4077-9EE9-B5D5B8C1019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3275205-6639-47F4-A718-8DC3E5A3F1D2}">
      <dgm:prSet/>
      <dgm:spPr/>
      <dgm:t>
        <a:bodyPr/>
        <a:lstStyle/>
        <a:p>
          <a:r>
            <a:rPr lang="en-AU"/>
            <a:t>F - for</a:t>
          </a:r>
          <a:endParaRPr lang="en-US"/>
        </a:p>
      </dgm:t>
    </dgm:pt>
    <dgm:pt modelId="{CD2905AC-C527-4B4D-9564-445593188DAC}" type="parTrans" cxnId="{5E860E43-4246-4C36-B9AA-8E999DCAF37E}">
      <dgm:prSet/>
      <dgm:spPr/>
      <dgm:t>
        <a:bodyPr/>
        <a:lstStyle/>
        <a:p>
          <a:endParaRPr lang="en-US"/>
        </a:p>
      </dgm:t>
    </dgm:pt>
    <dgm:pt modelId="{E2BAB5EB-CD0C-47C1-8848-426CA56FCEAC}" type="sibTrans" cxnId="{5E860E43-4246-4C36-B9AA-8E999DCAF37E}">
      <dgm:prSet/>
      <dgm:spPr/>
      <dgm:t>
        <a:bodyPr/>
        <a:lstStyle/>
        <a:p>
          <a:endParaRPr lang="en-US"/>
        </a:p>
      </dgm:t>
    </dgm:pt>
    <dgm:pt modelId="{6FB4CBA7-F2E0-4E0D-88FF-71EA44CF7289}">
      <dgm:prSet/>
      <dgm:spPr/>
      <dgm:t>
        <a:bodyPr/>
        <a:lstStyle/>
        <a:p>
          <a:r>
            <a:rPr lang="en-AU"/>
            <a:t>A - and</a:t>
          </a:r>
          <a:endParaRPr lang="en-US"/>
        </a:p>
      </dgm:t>
    </dgm:pt>
    <dgm:pt modelId="{DD75A4B0-CA8D-4494-8929-B1E32C9817C3}" type="parTrans" cxnId="{BE430894-6050-42CB-8836-4253755A665F}">
      <dgm:prSet/>
      <dgm:spPr/>
      <dgm:t>
        <a:bodyPr/>
        <a:lstStyle/>
        <a:p>
          <a:endParaRPr lang="en-US"/>
        </a:p>
      </dgm:t>
    </dgm:pt>
    <dgm:pt modelId="{8A60FB65-BB89-4E83-9C67-05E2EFB71CBB}" type="sibTrans" cxnId="{BE430894-6050-42CB-8836-4253755A665F}">
      <dgm:prSet/>
      <dgm:spPr/>
      <dgm:t>
        <a:bodyPr/>
        <a:lstStyle/>
        <a:p>
          <a:endParaRPr lang="en-US"/>
        </a:p>
      </dgm:t>
    </dgm:pt>
    <dgm:pt modelId="{8975440C-15AA-487F-A90D-7C17FDC9A5CF}">
      <dgm:prSet/>
      <dgm:spPr/>
      <dgm:t>
        <a:bodyPr/>
        <a:lstStyle/>
        <a:p>
          <a:r>
            <a:rPr lang="en-AU"/>
            <a:t>N - nor</a:t>
          </a:r>
          <a:endParaRPr lang="en-US"/>
        </a:p>
      </dgm:t>
    </dgm:pt>
    <dgm:pt modelId="{3FD72E26-E592-476D-AF39-F89DC498DD91}" type="parTrans" cxnId="{81986739-C1C3-4C93-8A12-AA67FB93206D}">
      <dgm:prSet/>
      <dgm:spPr/>
      <dgm:t>
        <a:bodyPr/>
        <a:lstStyle/>
        <a:p>
          <a:endParaRPr lang="en-US"/>
        </a:p>
      </dgm:t>
    </dgm:pt>
    <dgm:pt modelId="{712D3C64-3C5F-4F42-95B1-04AB666548C6}" type="sibTrans" cxnId="{81986739-C1C3-4C93-8A12-AA67FB93206D}">
      <dgm:prSet/>
      <dgm:spPr/>
      <dgm:t>
        <a:bodyPr/>
        <a:lstStyle/>
        <a:p>
          <a:endParaRPr lang="en-US"/>
        </a:p>
      </dgm:t>
    </dgm:pt>
    <dgm:pt modelId="{EF3A7260-E1E2-4C91-80BA-564596BF8955}">
      <dgm:prSet/>
      <dgm:spPr/>
      <dgm:t>
        <a:bodyPr/>
        <a:lstStyle/>
        <a:p>
          <a:r>
            <a:rPr lang="en-AU"/>
            <a:t>B - but</a:t>
          </a:r>
          <a:endParaRPr lang="en-US"/>
        </a:p>
      </dgm:t>
    </dgm:pt>
    <dgm:pt modelId="{536B8D00-24F9-470E-A04F-B9E921B277BF}" type="parTrans" cxnId="{BDD02649-C83D-4296-A0B6-2A27F79A4B3B}">
      <dgm:prSet/>
      <dgm:spPr/>
      <dgm:t>
        <a:bodyPr/>
        <a:lstStyle/>
        <a:p>
          <a:endParaRPr lang="en-US"/>
        </a:p>
      </dgm:t>
    </dgm:pt>
    <dgm:pt modelId="{163AA1EF-6E22-4DB7-B95C-D185AD5B4107}" type="sibTrans" cxnId="{BDD02649-C83D-4296-A0B6-2A27F79A4B3B}">
      <dgm:prSet/>
      <dgm:spPr/>
      <dgm:t>
        <a:bodyPr/>
        <a:lstStyle/>
        <a:p>
          <a:endParaRPr lang="en-US"/>
        </a:p>
      </dgm:t>
    </dgm:pt>
    <dgm:pt modelId="{DD3AE8C3-86B2-4772-A9DA-6755C0C098D4}">
      <dgm:prSet/>
      <dgm:spPr/>
      <dgm:t>
        <a:bodyPr/>
        <a:lstStyle/>
        <a:p>
          <a:r>
            <a:rPr lang="en-AU"/>
            <a:t>O - or</a:t>
          </a:r>
          <a:endParaRPr lang="en-US"/>
        </a:p>
      </dgm:t>
    </dgm:pt>
    <dgm:pt modelId="{260DED11-C42D-4C8B-B58E-4662DABF467F}" type="parTrans" cxnId="{AC3EAB57-33BE-4186-90A2-6CDAEDD63014}">
      <dgm:prSet/>
      <dgm:spPr/>
      <dgm:t>
        <a:bodyPr/>
        <a:lstStyle/>
        <a:p>
          <a:endParaRPr lang="en-US"/>
        </a:p>
      </dgm:t>
    </dgm:pt>
    <dgm:pt modelId="{7460F44B-D721-4F8E-AF45-4820978B4BED}" type="sibTrans" cxnId="{AC3EAB57-33BE-4186-90A2-6CDAEDD63014}">
      <dgm:prSet/>
      <dgm:spPr/>
      <dgm:t>
        <a:bodyPr/>
        <a:lstStyle/>
        <a:p>
          <a:endParaRPr lang="en-US"/>
        </a:p>
      </dgm:t>
    </dgm:pt>
    <dgm:pt modelId="{13EBFFB7-DE38-43A7-9B34-AF2D14108C78}">
      <dgm:prSet/>
      <dgm:spPr/>
      <dgm:t>
        <a:bodyPr/>
        <a:lstStyle/>
        <a:p>
          <a:r>
            <a:rPr lang="en-AU"/>
            <a:t>Y - yet</a:t>
          </a:r>
          <a:endParaRPr lang="en-US"/>
        </a:p>
      </dgm:t>
    </dgm:pt>
    <dgm:pt modelId="{14B0DFD3-49BD-4536-BC2A-F19C15EAF182}" type="parTrans" cxnId="{B8ACB572-A311-4F94-A9DC-E521E809496A}">
      <dgm:prSet/>
      <dgm:spPr/>
      <dgm:t>
        <a:bodyPr/>
        <a:lstStyle/>
        <a:p>
          <a:endParaRPr lang="en-US"/>
        </a:p>
      </dgm:t>
    </dgm:pt>
    <dgm:pt modelId="{24228262-9D74-40FD-A3D2-27AFC927AE5E}" type="sibTrans" cxnId="{B8ACB572-A311-4F94-A9DC-E521E809496A}">
      <dgm:prSet/>
      <dgm:spPr/>
      <dgm:t>
        <a:bodyPr/>
        <a:lstStyle/>
        <a:p>
          <a:endParaRPr lang="en-US"/>
        </a:p>
      </dgm:t>
    </dgm:pt>
    <dgm:pt modelId="{6CF23B86-3395-4F4E-AF27-2E6C3CC84A56}">
      <dgm:prSet/>
      <dgm:spPr/>
      <dgm:t>
        <a:bodyPr/>
        <a:lstStyle/>
        <a:p>
          <a:r>
            <a:rPr lang="en-AU"/>
            <a:t>S - so</a:t>
          </a:r>
          <a:endParaRPr lang="en-US"/>
        </a:p>
      </dgm:t>
    </dgm:pt>
    <dgm:pt modelId="{BD53508B-AE01-424B-A963-9ADD4A93DDF4}" type="parTrans" cxnId="{C27D9CE9-012B-4604-B057-2599B100408A}">
      <dgm:prSet/>
      <dgm:spPr/>
      <dgm:t>
        <a:bodyPr/>
        <a:lstStyle/>
        <a:p>
          <a:endParaRPr lang="en-US"/>
        </a:p>
      </dgm:t>
    </dgm:pt>
    <dgm:pt modelId="{9764176B-6893-4DD0-90B9-A72308FB4802}" type="sibTrans" cxnId="{C27D9CE9-012B-4604-B057-2599B100408A}">
      <dgm:prSet/>
      <dgm:spPr/>
      <dgm:t>
        <a:bodyPr/>
        <a:lstStyle/>
        <a:p>
          <a:endParaRPr lang="en-US"/>
        </a:p>
      </dgm:t>
    </dgm:pt>
    <dgm:pt modelId="{3EB30FC0-24EF-498F-B18C-8F3A1E362E23}" type="pres">
      <dgm:prSet presAssocID="{A1EA102F-C6BE-4077-9EE9-B5D5B8C10197}" presName="linear" presStyleCnt="0">
        <dgm:presLayoutVars>
          <dgm:animLvl val="lvl"/>
          <dgm:resizeHandles val="exact"/>
        </dgm:presLayoutVars>
      </dgm:prSet>
      <dgm:spPr/>
    </dgm:pt>
    <dgm:pt modelId="{15AEEC42-DAFE-4CCC-8719-B87B7BCD028C}" type="pres">
      <dgm:prSet presAssocID="{E3275205-6639-47F4-A718-8DC3E5A3F1D2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AAB61865-465C-4384-9DD6-C5890DEB6322}" type="pres">
      <dgm:prSet presAssocID="{E2BAB5EB-CD0C-47C1-8848-426CA56FCEAC}" presName="spacer" presStyleCnt="0"/>
      <dgm:spPr/>
    </dgm:pt>
    <dgm:pt modelId="{B66CF83C-DC51-45E6-AE1D-957A134D36BE}" type="pres">
      <dgm:prSet presAssocID="{6FB4CBA7-F2E0-4E0D-88FF-71EA44CF7289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ACA564A-7BA6-465D-8FAB-0369D29BA733}" type="pres">
      <dgm:prSet presAssocID="{8A60FB65-BB89-4E83-9C67-05E2EFB71CBB}" presName="spacer" presStyleCnt="0"/>
      <dgm:spPr/>
    </dgm:pt>
    <dgm:pt modelId="{4EBD94D0-94F1-45FA-9AE1-0F91BC89C59B}" type="pres">
      <dgm:prSet presAssocID="{8975440C-15AA-487F-A90D-7C17FDC9A5CF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C94381B8-E764-4ABE-87D2-E9ECAF3D54AB}" type="pres">
      <dgm:prSet presAssocID="{712D3C64-3C5F-4F42-95B1-04AB666548C6}" presName="spacer" presStyleCnt="0"/>
      <dgm:spPr/>
    </dgm:pt>
    <dgm:pt modelId="{FD1B8B36-21D4-4DB8-8F9C-80C9557E6D42}" type="pres">
      <dgm:prSet presAssocID="{EF3A7260-E1E2-4C91-80BA-564596BF8955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66922D85-56B2-49BE-AAC4-2C17E84D3FCF}" type="pres">
      <dgm:prSet presAssocID="{163AA1EF-6E22-4DB7-B95C-D185AD5B4107}" presName="spacer" presStyleCnt="0"/>
      <dgm:spPr/>
    </dgm:pt>
    <dgm:pt modelId="{BDFCA991-7B41-43CF-B15A-657972BE9012}" type="pres">
      <dgm:prSet presAssocID="{DD3AE8C3-86B2-4772-A9DA-6755C0C098D4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525FC09-5DA3-4D2F-9793-04778949BD28}" type="pres">
      <dgm:prSet presAssocID="{7460F44B-D721-4F8E-AF45-4820978B4BED}" presName="spacer" presStyleCnt="0"/>
      <dgm:spPr/>
    </dgm:pt>
    <dgm:pt modelId="{91633786-D0B8-480A-9431-C341BAC88B74}" type="pres">
      <dgm:prSet presAssocID="{13EBFFB7-DE38-43A7-9B34-AF2D14108C78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A19FCB00-226A-47B3-8F0F-D8325709D15C}" type="pres">
      <dgm:prSet presAssocID="{24228262-9D74-40FD-A3D2-27AFC927AE5E}" presName="spacer" presStyleCnt="0"/>
      <dgm:spPr/>
    </dgm:pt>
    <dgm:pt modelId="{A6DCB14B-CB13-4C6D-8E90-53D5DFEF9047}" type="pres">
      <dgm:prSet presAssocID="{6CF23B86-3395-4F4E-AF27-2E6C3CC84A5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848FC10-9BE5-4E7D-ADF8-5F271FF4C2EA}" type="presOf" srcId="{8975440C-15AA-487F-A90D-7C17FDC9A5CF}" destId="{4EBD94D0-94F1-45FA-9AE1-0F91BC89C59B}" srcOrd="0" destOrd="0" presId="urn:microsoft.com/office/officeart/2005/8/layout/vList2"/>
    <dgm:cxn modelId="{81986739-C1C3-4C93-8A12-AA67FB93206D}" srcId="{A1EA102F-C6BE-4077-9EE9-B5D5B8C10197}" destId="{8975440C-15AA-487F-A90D-7C17FDC9A5CF}" srcOrd="2" destOrd="0" parTransId="{3FD72E26-E592-476D-AF39-F89DC498DD91}" sibTransId="{712D3C64-3C5F-4F42-95B1-04AB666548C6}"/>
    <dgm:cxn modelId="{5E860E43-4246-4C36-B9AA-8E999DCAF37E}" srcId="{A1EA102F-C6BE-4077-9EE9-B5D5B8C10197}" destId="{E3275205-6639-47F4-A718-8DC3E5A3F1D2}" srcOrd="0" destOrd="0" parTransId="{CD2905AC-C527-4B4D-9564-445593188DAC}" sibTransId="{E2BAB5EB-CD0C-47C1-8848-426CA56FCEAC}"/>
    <dgm:cxn modelId="{BDD02649-C83D-4296-A0B6-2A27F79A4B3B}" srcId="{A1EA102F-C6BE-4077-9EE9-B5D5B8C10197}" destId="{EF3A7260-E1E2-4C91-80BA-564596BF8955}" srcOrd="3" destOrd="0" parTransId="{536B8D00-24F9-470E-A04F-B9E921B277BF}" sibTransId="{163AA1EF-6E22-4DB7-B95C-D185AD5B4107}"/>
    <dgm:cxn modelId="{B8ACB572-A311-4F94-A9DC-E521E809496A}" srcId="{A1EA102F-C6BE-4077-9EE9-B5D5B8C10197}" destId="{13EBFFB7-DE38-43A7-9B34-AF2D14108C78}" srcOrd="5" destOrd="0" parTransId="{14B0DFD3-49BD-4536-BC2A-F19C15EAF182}" sibTransId="{24228262-9D74-40FD-A3D2-27AFC927AE5E}"/>
    <dgm:cxn modelId="{F2854873-BB3C-41F1-B83A-CA008582913F}" type="presOf" srcId="{EF3A7260-E1E2-4C91-80BA-564596BF8955}" destId="{FD1B8B36-21D4-4DB8-8F9C-80C9557E6D42}" srcOrd="0" destOrd="0" presId="urn:microsoft.com/office/officeart/2005/8/layout/vList2"/>
    <dgm:cxn modelId="{AC3EAB57-33BE-4186-90A2-6CDAEDD63014}" srcId="{A1EA102F-C6BE-4077-9EE9-B5D5B8C10197}" destId="{DD3AE8C3-86B2-4772-A9DA-6755C0C098D4}" srcOrd="4" destOrd="0" parTransId="{260DED11-C42D-4C8B-B58E-4662DABF467F}" sibTransId="{7460F44B-D721-4F8E-AF45-4820978B4BED}"/>
    <dgm:cxn modelId="{BE430894-6050-42CB-8836-4253755A665F}" srcId="{A1EA102F-C6BE-4077-9EE9-B5D5B8C10197}" destId="{6FB4CBA7-F2E0-4E0D-88FF-71EA44CF7289}" srcOrd="1" destOrd="0" parTransId="{DD75A4B0-CA8D-4494-8929-B1E32C9817C3}" sibTransId="{8A60FB65-BB89-4E83-9C67-05E2EFB71CBB}"/>
    <dgm:cxn modelId="{D38304A0-62D5-4407-AFC5-61B6C43EA38C}" type="presOf" srcId="{6FB4CBA7-F2E0-4E0D-88FF-71EA44CF7289}" destId="{B66CF83C-DC51-45E6-AE1D-957A134D36BE}" srcOrd="0" destOrd="0" presId="urn:microsoft.com/office/officeart/2005/8/layout/vList2"/>
    <dgm:cxn modelId="{79F539A9-4631-444B-8CB0-7F9BF7EE6302}" type="presOf" srcId="{E3275205-6639-47F4-A718-8DC3E5A3F1D2}" destId="{15AEEC42-DAFE-4CCC-8719-B87B7BCD028C}" srcOrd="0" destOrd="0" presId="urn:microsoft.com/office/officeart/2005/8/layout/vList2"/>
    <dgm:cxn modelId="{59CD51AC-DC0A-4CCD-B8CE-FFD629FC11AB}" type="presOf" srcId="{6CF23B86-3395-4F4E-AF27-2E6C3CC84A56}" destId="{A6DCB14B-CB13-4C6D-8E90-53D5DFEF9047}" srcOrd="0" destOrd="0" presId="urn:microsoft.com/office/officeart/2005/8/layout/vList2"/>
    <dgm:cxn modelId="{63AB3FB2-7809-42FA-8913-53FE6D2D5DB1}" type="presOf" srcId="{DD3AE8C3-86B2-4772-A9DA-6755C0C098D4}" destId="{BDFCA991-7B41-43CF-B15A-657972BE9012}" srcOrd="0" destOrd="0" presId="urn:microsoft.com/office/officeart/2005/8/layout/vList2"/>
    <dgm:cxn modelId="{13EFE7B3-CAC2-46A0-B68B-DB9D453E0C00}" type="presOf" srcId="{13EBFFB7-DE38-43A7-9B34-AF2D14108C78}" destId="{91633786-D0B8-480A-9431-C341BAC88B74}" srcOrd="0" destOrd="0" presId="urn:microsoft.com/office/officeart/2005/8/layout/vList2"/>
    <dgm:cxn modelId="{646203D6-57EE-4D47-9658-878C03CCBFE6}" type="presOf" srcId="{A1EA102F-C6BE-4077-9EE9-B5D5B8C10197}" destId="{3EB30FC0-24EF-498F-B18C-8F3A1E362E23}" srcOrd="0" destOrd="0" presId="urn:microsoft.com/office/officeart/2005/8/layout/vList2"/>
    <dgm:cxn modelId="{C27D9CE9-012B-4604-B057-2599B100408A}" srcId="{A1EA102F-C6BE-4077-9EE9-B5D5B8C10197}" destId="{6CF23B86-3395-4F4E-AF27-2E6C3CC84A56}" srcOrd="6" destOrd="0" parTransId="{BD53508B-AE01-424B-A963-9ADD4A93DDF4}" sibTransId="{9764176B-6893-4DD0-90B9-A72308FB4802}"/>
    <dgm:cxn modelId="{952B205E-F5FE-451B-87E8-E986178384EC}" type="presParOf" srcId="{3EB30FC0-24EF-498F-B18C-8F3A1E362E23}" destId="{15AEEC42-DAFE-4CCC-8719-B87B7BCD028C}" srcOrd="0" destOrd="0" presId="urn:microsoft.com/office/officeart/2005/8/layout/vList2"/>
    <dgm:cxn modelId="{A56F6CCA-81E1-426E-AD27-1AE086C02382}" type="presParOf" srcId="{3EB30FC0-24EF-498F-B18C-8F3A1E362E23}" destId="{AAB61865-465C-4384-9DD6-C5890DEB6322}" srcOrd="1" destOrd="0" presId="urn:microsoft.com/office/officeart/2005/8/layout/vList2"/>
    <dgm:cxn modelId="{185CC5B4-5FE7-4FF0-B52D-5A5371B7268F}" type="presParOf" srcId="{3EB30FC0-24EF-498F-B18C-8F3A1E362E23}" destId="{B66CF83C-DC51-45E6-AE1D-957A134D36BE}" srcOrd="2" destOrd="0" presId="urn:microsoft.com/office/officeart/2005/8/layout/vList2"/>
    <dgm:cxn modelId="{6A37F2DE-1F1B-4A6B-BEE6-24CEE23CE572}" type="presParOf" srcId="{3EB30FC0-24EF-498F-B18C-8F3A1E362E23}" destId="{BACA564A-7BA6-465D-8FAB-0369D29BA733}" srcOrd="3" destOrd="0" presId="urn:microsoft.com/office/officeart/2005/8/layout/vList2"/>
    <dgm:cxn modelId="{4CD48D2F-49EA-4FB0-AF3A-13E296609D4F}" type="presParOf" srcId="{3EB30FC0-24EF-498F-B18C-8F3A1E362E23}" destId="{4EBD94D0-94F1-45FA-9AE1-0F91BC89C59B}" srcOrd="4" destOrd="0" presId="urn:microsoft.com/office/officeart/2005/8/layout/vList2"/>
    <dgm:cxn modelId="{FF18AFF3-1E00-4DF3-9A7D-5F923309D566}" type="presParOf" srcId="{3EB30FC0-24EF-498F-B18C-8F3A1E362E23}" destId="{C94381B8-E764-4ABE-87D2-E9ECAF3D54AB}" srcOrd="5" destOrd="0" presId="urn:microsoft.com/office/officeart/2005/8/layout/vList2"/>
    <dgm:cxn modelId="{C1B0FC79-3C01-4370-BDE3-C79974D28DF8}" type="presParOf" srcId="{3EB30FC0-24EF-498F-B18C-8F3A1E362E23}" destId="{FD1B8B36-21D4-4DB8-8F9C-80C9557E6D42}" srcOrd="6" destOrd="0" presId="urn:microsoft.com/office/officeart/2005/8/layout/vList2"/>
    <dgm:cxn modelId="{D1E4E400-928D-4715-9D4D-C8383AA416D4}" type="presParOf" srcId="{3EB30FC0-24EF-498F-B18C-8F3A1E362E23}" destId="{66922D85-56B2-49BE-AAC4-2C17E84D3FCF}" srcOrd="7" destOrd="0" presId="urn:microsoft.com/office/officeart/2005/8/layout/vList2"/>
    <dgm:cxn modelId="{2A2AD0BA-29A2-4095-8C95-26381320E37E}" type="presParOf" srcId="{3EB30FC0-24EF-498F-B18C-8F3A1E362E23}" destId="{BDFCA991-7B41-43CF-B15A-657972BE9012}" srcOrd="8" destOrd="0" presId="urn:microsoft.com/office/officeart/2005/8/layout/vList2"/>
    <dgm:cxn modelId="{61BEE11E-24B3-4108-A1A1-8330A07C3307}" type="presParOf" srcId="{3EB30FC0-24EF-498F-B18C-8F3A1E362E23}" destId="{C525FC09-5DA3-4D2F-9793-04778949BD28}" srcOrd="9" destOrd="0" presId="urn:microsoft.com/office/officeart/2005/8/layout/vList2"/>
    <dgm:cxn modelId="{A0C1CEE5-A314-4E4A-B843-858F7893B327}" type="presParOf" srcId="{3EB30FC0-24EF-498F-B18C-8F3A1E362E23}" destId="{91633786-D0B8-480A-9431-C341BAC88B74}" srcOrd="10" destOrd="0" presId="urn:microsoft.com/office/officeart/2005/8/layout/vList2"/>
    <dgm:cxn modelId="{E6CB1657-1B49-4FB7-B5F0-66B1770C8570}" type="presParOf" srcId="{3EB30FC0-24EF-498F-B18C-8F3A1E362E23}" destId="{A19FCB00-226A-47B3-8F0F-D8325709D15C}" srcOrd="11" destOrd="0" presId="urn:microsoft.com/office/officeart/2005/8/layout/vList2"/>
    <dgm:cxn modelId="{62B1A4A7-1459-4D06-8346-A99294184E0D}" type="presParOf" srcId="{3EB30FC0-24EF-498F-B18C-8F3A1E362E23}" destId="{A6DCB14B-CB13-4C6D-8E90-53D5DFEF9047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AEEC42-DAFE-4CCC-8719-B87B7BCD028C}">
      <dsp:nvSpPr>
        <dsp:cNvPr id="0" name=""/>
        <dsp:cNvSpPr/>
      </dsp:nvSpPr>
      <dsp:spPr>
        <a:xfrm>
          <a:off x="0" y="77180"/>
          <a:ext cx="1515626" cy="6879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kern="1200"/>
            <a:t>F - for</a:t>
          </a:r>
          <a:endParaRPr lang="en-US" sz="2800" kern="1200"/>
        </a:p>
      </dsp:txBody>
      <dsp:txXfrm>
        <a:off x="33583" y="110763"/>
        <a:ext cx="1448460" cy="620794"/>
      </dsp:txXfrm>
    </dsp:sp>
    <dsp:sp modelId="{B66CF83C-DC51-45E6-AE1D-957A134D36BE}">
      <dsp:nvSpPr>
        <dsp:cNvPr id="0" name=""/>
        <dsp:cNvSpPr/>
      </dsp:nvSpPr>
      <dsp:spPr>
        <a:xfrm>
          <a:off x="0" y="845780"/>
          <a:ext cx="1515626" cy="687960"/>
        </a:xfrm>
        <a:prstGeom prst="roundRect">
          <a:avLst/>
        </a:prstGeom>
        <a:gradFill rotWithShape="0">
          <a:gsLst>
            <a:gs pos="0">
              <a:schemeClr val="accent2">
                <a:hueOff val="1073936"/>
                <a:satOff val="-3082"/>
                <a:lumOff val="-49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073936"/>
                <a:satOff val="-3082"/>
                <a:lumOff val="-49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073936"/>
                <a:satOff val="-3082"/>
                <a:lumOff val="-49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kern="1200"/>
            <a:t>A - and</a:t>
          </a:r>
          <a:endParaRPr lang="en-US" sz="2800" kern="1200"/>
        </a:p>
      </dsp:txBody>
      <dsp:txXfrm>
        <a:off x="33583" y="879363"/>
        <a:ext cx="1448460" cy="620794"/>
      </dsp:txXfrm>
    </dsp:sp>
    <dsp:sp modelId="{4EBD94D0-94F1-45FA-9AE1-0F91BC89C59B}">
      <dsp:nvSpPr>
        <dsp:cNvPr id="0" name=""/>
        <dsp:cNvSpPr/>
      </dsp:nvSpPr>
      <dsp:spPr>
        <a:xfrm>
          <a:off x="0" y="1614380"/>
          <a:ext cx="1515626" cy="687960"/>
        </a:xfrm>
        <a:prstGeom prst="roundRect">
          <a:avLst/>
        </a:prstGeom>
        <a:gradFill rotWithShape="0">
          <a:gsLst>
            <a:gs pos="0">
              <a:schemeClr val="accent2">
                <a:hueOff val="2147871"/>
                <a:satOff val="-6164"/>
                <a:lumOff val="-98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147871"/>
                <a:satOff val="-6164"/>
                <a:lumOff val="-98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147871"/>
                <a:satOff val="-6164"/>
                <a:lumOff val="-98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kern="1200"/>
            <a:t>N - nor</a:t>
          </a:r>
          <a:endParaRPr lang="en-US" sz="2800" kern="1200"/>
        </a:p>
      </dsp:txBody>
      <dsp:txXfrm>
        <a:off x="33583" y="1647963"/>
        <a:ext cx="1448460" cy="620794"/>
      </dsp:txXfrm>
    </dsp:sp>
    <dsp:sp modelId="{FD1B8B36-21D4-4DB8-8F9C-80C9557E6D42}">
      <dsp:nvSpPr>
        <dsp:cNvPr id="0" name=""/>
        <dsp:cNvSpPr/>
      </dsp:nvSpPr>
      <dsp:spPr>
        <a:xfrm>
          <a:off x="0" y="2382980"/>
          <a:ext cx="1515626" cy="687960"/>
        </a:xfrm>
        <a:prstGeom prst="roundRect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kern="1200"/>
            <a:t>B - but</a:t>
          </a:r>
          <a:endParaRPr lang="en-US" sz="2800" kern="1200"/>
        </a:p>
      </dsp:txBody>
      <dsp:txXfrm>
        <a:off x="33583" y="2416563"/>
        <a:ext cx="1448460" cy="620794"/>
      </dsp:txXfrm>
    </dsp:sp>
    <dsp:sp modelId="{BDFCA991-7B41-43CF-B15A-657972BE9012}">
      <dsp:nvSpPr>
        <dsp:cNvPr id="0" name=""/>
        <dsp:cNvSpPr/>
      </dsp:nvSpPr>
      <dsp:spPr>
        <a:xfrm>
          <a:off x="0" y="3151580"/>
          <a:ext cx="1515626" cy="687960"/>
        </a:xfrm>
        <a:prstGeom prst="roundRect">
          <a:avLst/>
        </a:prstGeom>
        <a:gradFill rotWithShape="0">
          <a:gsLst>
            <a:gs pos="0">
              <a:schemeClr val="accent2">
                <a:hueOff val="4295743"/>
                <a:satOff val="-12329"/>
                <a:lumOff val="-197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295743"/>
                <a:satOff val="-12329"/>
                <a:lumOff val="-197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295743"/>
                <a:satOff val="-12329"/>
                <a:lumOff val="-197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kern="1200"/>
            <a:t>O - or</a:t>
          </a:r>
          <a:endParaRPr lang="en-US" sz="2800" kern="1200"/>
        </a:p>
      </dsp:txBody>
      <dsp:txXfrm>
        <a:off x="33583" y="3185163"/>
        <a:ext cx="1448460" cy="620794"/>
      </dsp:txXfrm>
    </dsp:sp>
    <dsp:sp modelId="{91633786-D0B8-480A-9431-C341BAC88B74}">
      <dsp:nvSpPr>
        <dsp:cNvPr id="0" name=""/>
        <dsp:cNvSpPr/>
      </dsp:nvSpPr>
      <dsp:spPr>
        <a:xfrm>
          <a:off x="0" y="3920180"/>
          <a:ext cx="1515626" cy="687960"/>
        </a:xfrm>
        <a:prstGeom prst="roundRect">
          <a:avLst/>
        </a:prstGeom>
        <a:gradFill rotWithShape="0">
          <a:gsLst>
            <a:gs pos="0">
              <a:schemeClr val="accent2">
                <a:hueOff val="5369678"/>
                <a:satOff val="-15411"/>
                <a:lumOff val="-246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369678"/>
                <a:satOff val="-15411"/>
                <a:lumOff val="-246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369678"/>
                <a:satOff val="-15411"/>
                <a:lumOff val="-246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kern="1200"/>
            <a:t>Y - yet</a:t>
          </a:r>
          <a:endParaRPr lang="en-US" sz="2800" kern="1200"/>
        </a:p>
      </dsp:txBody>
      <dsp:txXfrm>
        <a:off x="33583" y="3953763"/>
        <a:ext cx="1448460" cy="620794"/>
      </dsp:txXfrm>
    </dsp:sp>
    <dsp:sp modelId="{A6DCB14B-CB13-4C6D-8E90-53D5DFEF9047}">
      <dsp:nvSpPr>
        <dsp:cNvPr id="0" name=""/>
        <dsp:cNvSpPr/>
      </dsp:nvSpPr>
      <dsp:spPr>
        <a:xfrm>
          <a:off x="0" y="4688779"/>
          <a:ext cx="1515626" cy="68796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kern="1200"/>
            <a:t>S - so</a:t>
          </a:r>
          <a:endParaRPr lang="en-US" sz="2800" kern="1200"/>
        </a:p>
      </dsp:txBody>
      <dsp:txXfrm>
        <a:off x="33583" y="4722362"/>
        <a:ext cx="1448460" cy="6207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3A755-60F4-CFB9-3ADE-5804015AA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BD4975-EA35-E729-A79E-661AA36D2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211EB-6CE8-2A49-6F98-49D19749B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D3F-93AF-4CFA-8013-436F47BA704E}" type="datetimeFigureOut">
              <a:rPr lang="en-AU" smtClean="0"/>
              <a:t>30/09/2025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7CAE3-71D6-8BD9-AA38-C423B1DB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06DCC-9C4D-F9F2-9994-4B2597FAC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8CB9-7CAE-4FB8-A753-56577A18C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7144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2FC504-BACC-8165-70D7-B53B3EE57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D3F-93AF-4CFA-8013-436F47BA704E}" type="datetimeFigureOut">
              <a:rPr lang="en-AU" smtClean="0"/>
              <a:t>30/09/2025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82C898-16FC-0798-FA63-AD0C3C280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6417F-A695-4FDA-199F-4BC0AC8A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8CB9-7CAE-4FB8-A753-56577A18C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739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139EC-502A-A25F-F62F-9DBE220A7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4BAB4-3850-962A-E7CC-27CFAC6A4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68870-2C80-C25D-49D4-E4A579E10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82E82-D52E-C85A-0671-38ED2D64C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D3F-93AF-4CFA-8013-436F47BA704E}" type="datetimeFigureOut">
              <a:rPr lang="en-AU" smtClean="0"/>
              <a:t>30/09/2025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CE40B-7840-5BD6-BAEE-50FA352C0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B94388-430C-D9B8-8E61-2BA41959C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8CB9-7CAE-4FB8-A753-56577A18C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9119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B50CE-5B87-E2DF-439E-FB3A5B4E5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3CE131-6D06-1C7C-18EA-6318B7EE4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43AAC7-AD4E-B8E2-5716-4AE86AA49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DF780-AC09-F89A-7193-C904DFE52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D3F-93AF-4CFA-8013-436F47BA704E}" type="datetimeFigureOut">
              <a:rPr lang="en-AU" smtClean="0"/>
              <a:t>30/09/2025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9ADD1-17AF-881D-03B3-6CD7EE0CE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66941-C6A1-8C02-6860-BA5626EE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8CB9-7CAE-4FB8-A753-56577A18C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0321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B50CE-5B87-E2DF-439E-FB3A5B4E5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179257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3CE131-6D06-1C7C-18EA-6318B7EE4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48944" y="987425"/>
            <a:ext cx="420644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43AAC7-AD4E-B8E2-5716-4AE86AA49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179257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DF780-AC09-F89A-7193-C904DFE52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D3F-93AF-4CFA-8013-436F47BA704E}" type="datetimeFigureOut">
              <a:rPr lang="en-AU" smtClean="0"/>
              <a:t>30/09/2025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9ADD1-17AF-881D-03B3-6CD7EE0CE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66941-C6A1-8C02-6860-BA5626EE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8CB9-7CAE-4FB8-A753-56577A18CF6C}" type="slidenum">
              <a:rPr lang="en-AU" smtClean="0"/>
              <a:t>‹#›</a:t>
            </a:fld>
            <a:endParaRPr lang="en-AU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BC21CEB-10F9-1D66-30D7-42848DD7A1B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787433" y="987424"/>
            <a:ext cx="420644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3474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98BF7-594A-E5B8-B417-65FB5B868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7EA87D-10B2-C459-B947-E5ECB3909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E6634-385D-AA91-C01F-37A8935FA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D3F-93AF-4CFA-8013-436F47BA704E}" type="datetimeFigureOut">
              <a:rPr lang="en-AU" smtClean="0"/>
              <a:t>30/09/2025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ACB18-45FB-5851-C53E-B48044D8B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66AF6-2374-CB58-C51A-975824F2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8CB9-7CAE-4FB8-A753-56577A18C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8265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9557C3-485C-BA0D-F1E2-69D1DF4F2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D0B0CF-02E8-FBF0-65BA-B7256F471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60D5C-7F24-2601-9591-413BFF025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D3F-93AF-4CFA-8013-436F47BA704E}" type="datetimeFigureOut">
              <a:rPr lang="en-AU" smtClean="0"/>
              <a:t>30/09/2025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982D-5DBF-3D41-8256-4F15ED6A4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88B83-441B-468E-D84D-B2902BCF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8CB9-7CAE-4FB8-A753-56577A18C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393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94B75-6018-6284-70C7-3F47C429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7BE37-5B34-30C7-DA91-175660D0F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134FF-727B-6602-F2FD-5CE81F00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D3F-93AF-4CFA-8013-436F47BA704E}" type="datetimeFigureOut">
              <a:rPr lang="en-AU" smtClean="0"/>
              <a:t>30/09/2025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9A9F1-6A2A-0F94-C810-E9FC5090C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C73B8-9343-AFD6-386D-FE0A41D71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8CB9-7CAE-4FB8-A753-56577A18C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112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F2E44-5044-A350-505D-D64C1582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78580-3251-9136-32A5-3D422DED6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2F529-A0AB-D6F0-C7DA-F7CDBA22C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D3F-93AF-4CFA-8013-436F47BA704E}" type="datetimeFigureOut">
              <a:rPr lang="en-AU" smtClean="0"/>
              <a:t>30/09/2025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433A2-EF46-202A-170D-3D1B8F40A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DDD47-6EEB-7AFA-5CDE-B670CE365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8CB9-7CAE-4FB8-A753-56577A18C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9439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E8DAB-B3A5-4A9B-1476-3AF8A4FE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68620-3AF1-4D10-6515-01FDD84803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B516C-262D-45D9-BCF2-28890D8F9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FE19F-9EDA-BA67-C8AF-FE8CF2BB2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D3F-93AF-4CFA-8013-436F47BA704E}" type="datetimeFigureOut">
              <a:rPr lang="en-AU" smtClean="0"/>
              <a:t>30/09/2025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90BBD-2E1C-48B3-541A-81E5FDCEC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7AFF5-6811-5498-E30A-7C7EE124E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8CB9-7CAE-4FB8-A753-56577A18C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3765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68620-3AF1-4D10-6515-01FDD84803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B516C-262D-45D9-BCF2-28890D8F9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5631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68620-3AF1-4D10-6515-01FDD84803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1365" y="3639128"/>
            <a:ext cx="5038436" cy="2983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0F765F-8A33-CF88-48E5-4B555144B07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981365" y="535710"/>
            <a:ext cx="5038436" cy="2983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342459-27B1-7BFF-6993-142EF59F3F5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39874" y="3639128"/>
            <a:ext cx="5038436" cy="2983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9C9541-7092-CBE4-9C9B-20C64F9E67C7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39874" y="535710"/>
            <a:ext cx="5038436" cy="2983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8585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68620-3AF1-4D10-6515-01FDD84803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5216" y="274882"/>
            <a:ext cx="3077819" cy="6147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0F765F-8A33-CF88-48E5-4B555144B07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55809" y="445654"/>
            <a:ext cx="2318426" cy="5746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342459-27B1-7BFF-6993-142EF59F3F5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393861" y="3438938"/>
            <a:ext cx="5038436" cy="2983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9C9541-7092-CBE4-9C9B-20C64F9E67C7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393861" y="335520"/>
            <a:ext cx="5038436" cy="2983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5204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E4B6A-80CD-0D3C-49F8-E0DEB13DA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69158-73E0-A350-8403-B57B40CC3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D3E6CA-082C-AD97-E3D3-097415671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0A4D8-E865-6706-B0D7-F1EAE3E87C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EC8C3E-DCC0-10CA-03AE-6FC5B07B1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C03CC0-D67A-D65E-5E6C-DFCC705CD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D3F-93AF-4CFA-8013-436F47BA704E}" type="datetimeFigureOut">
              <a:rPr lang="en-AU" smtClean="0"/>
              <a:t>30/09/2025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363668-C971-67F8-F893-ADDADC3A2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BED65E-55C1-E38B-03B1-A40828E57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8CB9-7CAE-4FB8-A753-56577A18C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4323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FD2A0-D378-F240-3D7B-5EB428A7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C50762-CFB3-37C6-FD16-AC496516F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4D3F-93AF-4CFA-8013-436F47BA704E}" type="datetimeFigureOut">
              <a:rPr lang="en-AU" smtClean="0"/>
              <a:t>30/09/2025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886F1A-11DD-A2F0-9B63-47E7CAAD9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32614-69BC-BBF3-9655-F374D127E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8CB9-7CAE-4FB8-A753-56577A18CF6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666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C7FCE1-2144-625B-5DD7-FEFB8EAF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21F58-38C0-85F3-1EB4-F71BAFF51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E5BD5-DCA7-1BAC-DCC3-AEEAE66B1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42B4D3F-93AF-4CFA-8013-436F47BA704E}" type="datetimeFigureOut">
              <a:rPr lang="en-AU" smtClean="0"/>
              <a:pPr/>
              <a:t>30/09/2025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44402-BD4F-30A7-82B7-72E23242C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E9215-9EB5-073F-F3C6-148CD44D1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3918CB9-7CAE-4FB8-A753-56577A18CF6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172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660" r:id="rId6"/>
    <p:sldLayoutId id="2147483663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1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81jZsds_zw?feature=oembed" TargetMode="Externa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diagramData" Target="../diagrams/data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5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9" name="Rectangle 1058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 descr="A sign with text on it&#10;&#10;AI-generated content may be incorrect.">
            <a:extLst>
              <a:ext uri="{FF2B5EF4-FFF2-40B4-BE49-F238E27FC236}">
                <a16:creationId xmlns:a16="http://schemas.microsoft.com/office/drawing/2014/main" id="{6CBF30FA-DBAF-E6F0-D21A-8DC8187CAF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14779" r="-25042" b="29411"/>
          <a:stretch>
            <a:fillRect/>
          </a:stretch>
        </p:blipFill>
        <p:spPr>
          <a:xfrm>
            <a:off x="-4" y="-4"/>
            <a:ext cx="8096855" cy="685800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3DB68F8-DCA1-149F-450C-644A0D9F4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081" y="3428988"/>
            <a:ext cx="4892073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Free music for English teachers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02B03D-F252-4505-354D-1DE9DD7B2193}"/>
              </a:ext>
            </a:extLst>
          </p:cNvPr>
          <p:cNvSpPr txBox="1"/>
          <p:nvPr/>
        </p:nvSpPr>
        <p:spPr>
          <a:xfrm>
            <a:off x="7530929" y="5737956"/>
            <a:ext cx="4892073" cy="1690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More free resources at: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leighdwyer.com</a:t>
            </a:r>
          </a:p>
        </p:txBody>
      </p:sp>
      <p:pic>
        <p:nvPicPr>
          <p:cNvPr id="13" name="Content Placeholder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9CC1391-31D0-5744-2BC3-D4A554D5EE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5" r="2" b="8076"/>
          <a:stretch>
            <a:fillRect/>
          </a:stretch>
        </p:blipFill>
        <p:spPr>
          <a:xfrm>
            <a:off x="7694941" y="537845"/>
            <a:ext cx="3116059" cy="2662075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949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9206A-7855-8D5E-BAB7-AE942C603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	Free resources 			leighdwyer.com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0EBB2B-00B4-20E9-FDA3-96660C9E1D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488475"/>
            <a:ext cx="5181600" cy="3025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40631C-1F13-E474-B61D-F7602EDF8B7F}"/>
              </a:ext>
            </a:extLst>
          </p:cNvPr>
          <p:cNvSpPr/>
          <p:nvPr/>
        </p:nvSpPr>
        <p:spPr>
          <a:xfrm>
            <a:off x="5244662" y="2249893"/>
            <a:ext cx="851338" cy="5563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44AE9E-4929-A728-CB61-14DCFF7490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128710"/>
            <a:ext cx="5181600" cy="37451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BCB972-3BBE-5EFE-BC30-A0411E35DC6F}"/>
              </a:ext>
            </a:extLst>
          </p:cNvPr>
          <p:cNvSpPr/>
          <p:nvPr/>
        </p:nvSpPr>
        <p:spPr>
          <a:xfrm>
            <a:off x="6621177" y="4015195"/>
            <a:ext cx="4312293" cy="11270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Content Placeholder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5BC11B54-26A7-E915-0537-3A7427111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" y="-24"/>
            <a:ext cx="1215630" cy="12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5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9C9C5-1B0A-E525-729E-3DDC8D51D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60156-9138-7CB6-6604-919CE51FD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	Free resources 			leighdwyer.com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D5151BC-5492-57E0-72C2-4D4B556B17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28710"/>
            <a:ext cx="5181600" cy="37451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769A98-0C2A-5087-2637-A606CD202322}"/>
              </a:ext>
            </a:extLst>
          </p:cNvPr>
          <p:cNvSpPr/>
          <p:nvPr/>
        </p:nvSpPr>
        <p:spPr>
          <a:xfrm>
            <a:off x="6621177" y="4015195"/>
            <a:ext cx="4312293" cy="11270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6A1E4DE-161F-8C8F-4587-8B5660763D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62153" y="1825625"/>
            <a:ext cx="3733693" cy="4351338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BDC4C97A-1500-3A74-9FD1-EB2B62A12ACE}"/>
              </a:ext>
            </a:extLst>
          </p:cNvPr>
          <p:cNvSpPr/>
          <p:nvPr/>
        </p:nvSpPr>
        <p:spPr>
          <a:xfrm>
            <a:off x="1769807" y="2128710"/>
            <a:ext cx="806245" cy="4424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F59144B-1EE0-0015-8599-1334CF3FE637}"/>
              </a:ext>
            </a:extLst>
          </p:cNvPr>
          <p:cNvSpPr/>
          <p:nvPr/>
        </p:nvSpPr>
        <p:spPr>
          <a:xfrm>
            <a:off x="531419" y="3878852"/>
            <a:ext cx="806245" cy="4424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4A2CE1C-B4E4-33B3-A3BB-38B268A5920B}"/>
              </a:ext>
            </a:extLst>
          </p:cNvPr>
          <p:cNvSpPr/>
          <p:nvPr/>
        </p:nvSpPr>
        <p:spPr>
          <a:xfrm>
            <a:off x="531419" y="4357506"/>
            <a:ext cx="806245" cy="4424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767A4AA-9696-074F-3F1C-20E6D5AB1327}"/>
              </a:ext>
            </a:extLst>
          </p:cNvPr>
          <p:cNvSpPr/>
          <p:nvPr/>
        </p:nvSpPr>
        <p:spPr>
          <a:xfrm>
            <a:off x="531419" y="4836160"/>
            <a:ext cx="806245" cy="4424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7594B1E-91A7-4492-8389-0A47CE8CD95C}"/>
              </a:ext>
            </a:extLst>
          </p:cNvPr>
          <p:cNvSpPr/>
          <p:nvPr/>
        </p:nvSpPr>
        <p:spPr>
          <a:xfrm>
            <a:off x="531419" y="5314814"/>
            <a:ext cx="806245" cy="4424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651FD86-4811-888B-27BB-27B2C995DA6D}"/>
              </a:ext>
            </a:extLst>
          </p:cNvPr>
          <p:cNvSpPr/>
          <p:nvPr/>
        </p:nvSpPr>
        <p:spPr>
          <a:xfrm>
            <a:off x="531419" y="5793468"/>
            <a:ext cx="806245" cy="4424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Content Placeholder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0E3DE9C-6C01-42A8-4730-DCE69A7B1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" y="-24"/>
            <a:ext cx="1215630" cy="12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CB233-8D28-3AE9-B13A-4BE567C7F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E584D-FBA6-E97B-2ADD-F1E78867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	Free resources 			leighdwyer.com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8CF025D-931B-051E-D2D3-24BC50EE94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28710"/>
            <a:ext cx="5181600" cy="374516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234083-2AA7-DFCC-FF0E-8910C60B49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758866"/>
            <a:ext cx="5181600" cy="24848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198526-D6B6-EC2A-8B88-C19D619733AA}"/>
              </a:ext>
            </a:extLst>
          </p:cNvPr>
          <p:cNvSpPr/>
          <p:nvPr/>
        </p:nvSpPr>
        <p:spPr>
          <a:xfrm>
            <a:off x="928299" y="2865462"/>
            <a:ext cx="4961224" cy="23782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Content Placeholder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C290017-37B4-8EAB-1855-C7B458662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" y="-24"/>
            <a:ext cx="1215630" cy="12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8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82246-AD2E-55A2-E9F8-4D3ACA41E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AA9B7-3075-532E-A4F1-619FEB85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	Free resources 			leighdwyer.com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75CC685-2F3C-546A-FE29-23461F84AE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44100"/>
          <a:stretch>
            <a:fillRect/>
          </a:stretch>
        </p:blipFill>
        <p:spPr>
          <a:xfrm>
            <a:off x="264264" y="1841589"/>
            <a:ext cx="5831736" cy="4722471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6EFF938-CBBE-A67D-1DBB-E63B1FBAF7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b="45142"/>
          <a:stretch>
            <a:fillRect/>
          </a:stretch>
        </p:blipFill>
        <p:spPr>
          <a:xfrm>
            <a:off x="6299136" y="1982852"/>
            <a:ext cx="5892864" cy="4439943"/>
          </a:xfrm>
          <a:prstGeom prst="rect">
            <a:avLst/>
          </a:prstGeom>
        </p:spPr>
      </p:pic>
      <p:pic>
        <p:nvPicPr>
          <p:cNvPr id="10" name="Content Placeholder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BBA94E1-F5CE-9136-8062-BF589D2DF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" y="-24"/>
            <a:ext cx="1215630" cy="12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542EF6-F3CC-41D6-320D-1C3A8D2D2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AU" u="sng" dirty="0"/>
              <a:t>Chorus</a:t>
            </a:r>
            <a:br>
              <a:rPr lang="en-AU" dirty="0"/>
            </a:br>
            <a:endParaRPr lang="en-AU" dirty="0"/>
          </a:p>
          <a:p>
            <a:pPr marL="0" indent="0">
              <a:buNone/>
            </a:pPr>
            <a:r>
              <a:rPr lang="en-AU" dirty="0"/>
              <a:t>F-A-N-B-O-Y-S, join the fiesta, oh yes! </a:t>
            </a:r>
          </a:p>
          <a:p>
            <a:pPr marL="0" indent="0">
              <a:buNone/>
            </a:pPr>
            <a:br>
              <a:rPr lang="en-AU" dirty="0"/>
            </a:br>
            <a:r>
              <a:rPr lang="en-AU" dirty="0"/>
              <a:t>For, And, Nor, But, Or, Yet, So, </a:t>
            </a:r>
            <a:br>
              <a:rPr lang="en-AU" dirty="0"/>
            </a:br>
            <a:endParaRPr lang="en-AU" dirty="0"/>
          </a:p>
          <a:p>
            <a:pPr marL="0" indent="0">
              <a:buNone/>
            </a:pPr>
            <a:r>
              <a:rPr lang="en-AU" dirty="0"/>
              <a:t>Link your ideas, let the sentences flow! </a:t>
            </a:r>
            <a:br>
              <a:rPr lang="en-AU" dirty="0"/>
            </a:br>
            <a:endParaRPr lang="en-AU" dirty="0"/>
          </a:p>
          <a:p>
            <a:pPr marL="0" indent="0">
              <a:buNone/>
            </a:pPr>
            <a:r>
              <a:rPr lang="en-AU" dirty="0"/>
              <a:t>FANBOYS fiesta, sing it loud and free!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BEC2A51-1DD7-05D3-CF92-9452E4FCF08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393861" y="89083"/>
            <a:ext cx="5196008" cy="157676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dirty="0"/>
              <a:t>1: I studied hard, ______ I wanted to pass. </a:t>
            </a:r>
          </a:p>
          <a:p>
            <a:pPr marL="0" indent="0">
              <a:buNone/>
            </a:pPr>
            <a:r>
              <a:rPr lang="en-AU" sz="2400" dirty="0"/>
              <a:t>______ I danced all night, on the classroom grass. 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ECED3583-A2B1-45B5-72BE-76FCDB168151}"/>
              </a:ext>
            </a:extLst>
          </p:cNvPr>
          <p:cNvSpPr txBox="1">
            <a:spLocks/>
          </p:cNvSpPr>
          <p:nvPr/>
        </p:nvSpPr>
        <p:spPr>
          <a:xfrm>
            <a:off x="3393860" y="1837460"/>
            <a:ext cx="5189969" cy="128147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dirty="0"/>
              <a:t>2: I don’t like rain, ______ do I like snow. </a:t>
            </a:r>
          </a:p>
          <a:p>
            <a:pPr marL="0" indent="0">
              <a:buNone/>
            </a:pPr>
            <a:r>
              <a:rPr lang="en-AU" sz="2400" dirty="0"/>
              <a:t>______ I love to learn, watch my knowledge grow. </a:t>
            </a:r>
          </a:p>
          <a:p>
            <a:pPr marL="0" indent="0">
              <a:buNone/>
            </a:pPr>
            <a:endParaRPr lang="en-AU" sz="2400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3EE847CE-6446-C1F4-03E5-818BE1D2BEA0}"/>
              </a:ext>
            </a:extLst>
          </p:cNvPr>
          <p:cNvSpPr txBox="1">
            <a:spLocks/>
          </p:cNvSpPr>
          <p:nvPr/>
        </p:nvSpPr>
        <p:spPr>
          <a:xfrm>
            <a:off x="3393861" y="3333683"/>
            <a:ext cx="5196008" cy="12181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dirty="0"/>
              <a:t>3: Tea ______ coffee, which one will you choose? </a:t>
            </a:r>
          </a:p>
          <a:p>
            <a:pPr marL="0" indent="0">
              <a:buNone/>
            </a:pPr>
            <a:r>
              <a:rPr lang="en-AU" sz="2400" dirty="0"/>
              <a:t>I’m tired, ______ I’ll study, I can’t lose. 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497FAF52-4C6B-2F74-3A0D-701D6EAE04FC}"/>
              </a:ext>
            </a:extLst>
          </p:cNvPr>
          <p:cNvSpPr txBox="1">
            <a:spLocks/>
          </p:cNvSpPr>
          <p:nvPr/>
        </p:nvSpPr>
        <p:spPr>
          <a:xfrm>
            <a:off x="3387821" y="4717165"/>
            <a:ext cx="5196008" cy="83626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dirty="0"/>
              <a:t>4: I practiced all day, ______ I passed the test.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CEC10E-1029-05BF-69C3-2C4B2B8513BF}"/>
              </a:ext>
            </a:extLst>
          </p:cNvPr>
          <p:cNvSpPr txBox="1"/>
          <p:nvPr/>
        </p:nvSpPr>
        <p:spPr>
          <a:xfrm>
            <a:off x="5764697" y="21916"/>
            <a:ext cx="989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endParaRPr lang="en-A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93DD7F-DD55-CC76-BBF6-73252A0F3668}"/>
              </a:ext>
            </a:extLst>
          </p:cNvPr>
          <p:cNvSpPr txBox="1"/>
          <p:nvPr/>
        </p:nvSpPr>
        <p:spPr>
          <a:xfrm>
            <a:off x="3588027" y="813594"/>
            <a:ext cx="989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endParaRPr lang="en-A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8BCDE9-5459-C07B-B667-F155C78BC7D7}"/>
              </a:ext>
            </a:extLst>
          </p:cNvPr>
          <p:cNvSpPr txBox="1"/>
          <p:nvPr/>
        </p:nvSpPr>
        <p:spPr>
          <a:xfrm>
            <a:off x="5907039" y="1756979"/>
            <a:ext cx="989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</a:t>
            </a:r>
            <a:endParaRPr lang="en-A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BC3410-F13D-D8A2-A5ED-6D8143716D31}"/>
              </a:ext>
            </a:extLst>
          </p:cNvPr>
          <p:cNvSpPr txBox="1"/>
          <p:nvPr/>
        </p:nvSpPr>
        <p:spPr>
          <a:xfrm>
            <a:off x="3588027" y="2240367"/>
            <a:ext cx="989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</a:t>
            </a:r>
            <a:endParaRPr lang="en-A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E1D843-C7FA-7627-11BD-5DFEBAA41406}"/>
              </a:ext>
            </a:extLst>
          </p:cNvPr>
          <p:cNvSpPr txBox="1"/>
          <p:nvPr/>
        </p:nvSpPr>
        <p:spPr>
          <a:xfrm>
            <a:off x="4547541" y="3265128"/>
            <a:ext cx="989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</a:t>
            </a:r>
            <a:endParaRPr lang="en-A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D067C1-3100-CC25-C8E1-38CE96C1487E}"/>
              </a:ext>
            </a:extLst>
          </p:cNvPr>
          <p:cNvSpPr txBox="1"/>
          <p:nvPr/>
        </p:nvSpPr>
        <p:spPr>
          <a:xfrm>
            <a:off x="4836223" y="4032612"/>
            <a:ext cx="989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yet</a:t>
            </a:r>
            <a:endParaRPr lang="en-A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363321-0C4A-CBA4-0229-C826854029D7}"/>
              </a:ext>
            </a:extLst>
          </p:cNvPr>
          <p:cNvSpPr txBox="1"/>
          <p:nvPr/>
        </p:nvSpPr>
        <p:spPr>
          <a:xfrm>
            <a:off x="6244454" y="4645091"/>
            <a:ext cx="989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</a:t>
            </a:r>
            <a:endParaRPr lang="en-A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Content Placeholder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5E59CA0-E0AD-A0C3-9B7F-20B27519C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" y="-24"/>
            <a:ext cx="1215630" cy="1215630"/>
          </a:xfrm>
          <a:prstGeom prst="rect">
            <a:avLst/>
          </a:prstGeom>
        </p:spPr>
      </p:pic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3C04D7F6-04E7-3072-1D74-507C7F86B136}"/>
              </a:ext>
            </a:extLst>
          </p:cNvPr>
          <p:cNvSpPr/>
          <p:nvPr/>
        </p:nvSpPr>
        <p:spPr>
          <a:xfrm>
            <a:off x="3052649" y="27919"/>
            <a:ext cx="366460" cy="3259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A4017449-DEBD-CA34-92B8-D7430002E771}"/>
              </a:ext>
            </a:extLst>
          </p:cNvPr>
          <p:cNvSpPr/>
          <p:nvPr/>
        </p:nvSpPr>
        <p:spPr>
          <a:xfrm>
            <a:off x="10128778" y="320506"/>
            <a:ext cx="355347" cy="3259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C1B43254-EECB-EBF9-97A6-6719BEE430B7}"/>
              </a:ext>
            </a:extLst>
          </p:cNvPr>
          <p:cNvSpPr/>
          <p:nvPr/>
        </p:nvSpPr>
        <p:spPr>
          <a:xfrm>
            <a:off x="3015474" y="1756979"/>
            <a:ext cx="366460" cy="3259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968D5D26-0FFC-FDC3-A19E-EDA7B46F92FD}"/>
              </a:ext>
            </a:extLst>
          </p:cNvPr>
          <p:cNvSpPr/>
          <p:nvPr/>
        </p:nvSpPr>
        <p:spPr>
          <a:xfrm>
            <a:off x="10512185" y="320506"/>
            <a:ext cx="355347" cy="3259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A60842A2-4C3C-E1A5-4048-7F88B2198DD7}"/>
              </a:ext>
            </a:extLst>
          </p:cNvPr>
          <p:cNvSpPr/>
          <p:nvPr/>
        </p:nvSpPr>
        <p:spPr>
          <a:xfrm>
            <a:off x="3032474" y="3239856"/>
            <a:ext cx="366460" cy="3259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7C88670C-3562-0015-7FD0-14F890FDE9FD}"/>
              </a:ext>
            </a:extLst>
          </p:cNvPr>
          <p:cNvSpPr/>
          <p:nvPr/>
        </p:nvSpPr>
        <p:spPr>
          <a:xfrm>
            <a:off x="10867532" y="308114"/>
            <a:ext cx="355347" cy="3259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9143C611-F574-EEBF-5965-1D4A77FA0DCE}"/>
              </a:ext>
            </a:extLst>
          </p:cNvPr>
          <p:cNvSpPr/>
          <p:nvPr/>
        </p:nvSpPr>
        <p:spPr>
          <a:xfrm>
            <a:off x="3032473" y="4631306"/>
            <a:ext cx="366460" cy="3259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28FAFC2C-C4D5-FECC-20A1-25DB9227ED30}"/>
              </a:ext>
            </a:extLst>
          </p:cNvPr>
          <p:cNvSpPr/>
          <p:nvPr/>
        </p:nvSpPr>
        <p:spPr>
          <a:xfrm>
            <a:off x="11250939" y="308114"/>
            <a:ext cx="355347" cy="3259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A0757F27-C49B-7165-8668-5548C4B5EB30}"/>
              </a:ext>
            </a:extLst>
          </p:cNvPr>
          <p:cNvSpPr/>
          <p:nvPr/>
        </p:nvSpPr>
        <p:spPr>
          <a:xfrm>
            <a:off x="3015474" y="5672036"/>
            <a:ext cx="355347" cy="3259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Content Placeholder 7">
            <a:extLst>
              <a:ext uri="{FF2B5EF4-FFF2-40B4-BE49-F238E27FC236}">
                <a16:creationId xmlns:a16="http://schemas.microsoft.com/office/drawing/2014/main" id="{F400AACD-DA40-E192-9495-EC4F3BBA76BB}"/>
              </a:ext>
            </a:extLst>
          </p:cNvPr>
          <p:cNvSpPr txBox="1">
            <a:spLocks/>
          </p:cNvSpPr>
          <p:nvPr/>
        </p:nvSpPr>
        <p:spPr>
          <a:xfrm>
            <a:off x="3383487" y="5739440"/>
            <a:ext cx="5206706" cy="83626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dirty="0"/>
              <a:t>5. ___I’m learning, ____ I’m having fun, </a:t>
            </a:r>
            <a:br>
              <a:rPr lang="en-AU" sz="2400" dirty="0"/>
            </a:br>
            <a:r>
              <a:rPr lang="en-AU" sz="2400" dirty="0"/>
              <a:t>____ rain ____ wind, can stop my run.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CFCBA9-0383-A146-D7F0-B7240ED1DCBE}"/>
              </a:ext>
            </a:extLst>
          </p:cNvPr>
          <p:cNvSpPr txBox="1"/>
          <p:nvPr/>
        </p:nvSpPr>
        <p:spPr>
          <a:xfrm>
            <a:off x="3685316" y="5672036"/>
            <a:ext cx="989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endParaRPr lang="en-A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E1BE6D-4D78-AA6E-D1F2-9F772D6D95CF}"/>
              </a:ext>
            </a:extLst>
          </p:cNvPr>
          <p:cNvSpPr txBox="1"/>
          <p:nvPr/>
        </p:nvSpPr>
        <p:spPr>
          <a:xfrm>
            <a:off x="5847055" y="5649746"/>
            <a:ext cx="989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endParaRPr lang="en-A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AAD0F8C-CF2C-BD7D-4612-E73405CF402E}"/>
              </a:ext>
            </a:extLst>
          </p:cNvPr>
          <p:cNvSpPr txBox="1"/>
          <p:nvPr/>
        </p:nvSpPr>
        <p:spPr>
          <a:xfrm>
            <a:off x="3507152" y="6001653"/>
            <a:ext cx="989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</a:t>
            </a:r>
            <a:endParaRPr lang="en-A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325377-554E-E2AA-A05E-1277A6197365}"/>
              </a:ext>
            </a:extLst>
          </p:cNvPr>
          <p:cNvSpPr txBox="1"/>
          <p:nvPr/>
        </p:nvSpPr>
        <p:spPr>
          <a:xfrm>
            <a:off x="4692027" y="6001653"/>
            <a:ext cx="989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</a:t>
            </a:r>
            <a:endParaRPr lang="en-A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Star: 5 Points 44">
            <a:extLst>
              <a:ext uri="{FF2B5EF4-FFF2-40B4-BE49-F238E27FC236}">
                <a16:creationId xmlns:a16="http://schemas.microsoft.com/office/drawing/2014/main" id="{9E0C9B3F-7F15-7EC5-BE3D-9C7D0AF09D02}"/>
              </a:ext>
            </a:extLst>
          </p:cNvPr>
          <p:cNvSpPr/>
          <p:nvPr/>
        </p:nvSpPr>
        <p:spPr>
          <a:xfrm>
            <a:off x="11590907" y="308115"/>
            <a:ext cx="355347" cy="32593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8" name="Online Media 47" title="FANBOYS Fiesta">
            <a:hlinkClick r:id="" action="ppaction://media"/>
            <a:extLst>
              <a:ext uri="{FF2B5EF4-FFF2-40B4-BE49-F238E27FC236}">
                <a16:creationId xmlns:a16="http://schemas.microsoft.com/office/drawing/2014/main" id="{88691886-E74A-FE6B-7825-24F64C8451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4944" y="2702032"/>
            <a:ext cx="2472076" cy="185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8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3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8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8" grpId="0" uiExpand="1" build="p" animBg="1"/>
      <p:bldP spid="15" grpId="0" animBg="1"/>
      <p:bldP spid="16" grpId="0" animBg="1"/>
      <p:bldP spid="17" grpId="0" animBg="1"/>
      <p:bldP spid="18" grpId="0"/>
      <p:bldP spid="20" grpId="0"/>
      <p:bldP spid="21" grpId="0"/>
      <p:bldP spid="22" grpId="0"/>
      <p:bldP spid="23" grpId="0"/>
      <p:bldP spid="24" grpId="0"/>
      <p:bldP spid="25" grpId="0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8A93DB-C07D-A980-9412-E3C7109F0F57}"/>
              </a:ext>
            </a:extLst>
          </p:cNvPr>
          <p:cNvSpPr txBox="1"/>
          <p:nvPr/>
        </p:nvSpPr>
        <p:spPr>
          <a:xfrm>
            <a:off x="3138281" y="4870551"/>
            <a:ext cx="6645965" cy="18483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 resources at: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leighdwyer.com</a:t>
            </a:r>
          </a:p>
        </p:txBody>
      </p:sp>
      <p:pic>
        <p:nvPicPr>
          <p:cNvPr id="14" name="Content Placeholder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701AC62-58B6-3C0B-7AD5-5D7648E0CD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" r="-1" b="1984"/>
          <a:stretch>
            <a:fillRect/>
          </a:stretch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21E7ED9-39A3-4C19-EAFA-8564BA02A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7" r="665"/>
          <a:stretch>
            <a:fillRect/>
          </a:stretch>
        </p:blipFill>
        <p:spPr bwMode="auto"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 descr="A sign with text on it&#10;&#10;AI-generated content may be incorrect.">
            <a:extLst>
              <a:ext uri="{FF2B5EF4-FFF2-40B4-BE49-F238E27FC236}">
                <a16:creationId xmlns:a16="http://schemas.microsoft.com/office/drawing/2014/main" id="{D622345E-A296-C691-DC50-7D10DFF8B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4" b="31515"/>
          <a:stretch>
            <a:fillRect/>
          </a:stretch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4107" name="Group 4106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4108" name="Freeform: Shape 4107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09" name="Freeform: Shape 4108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5097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Placeholder 5" descr="A person writing in a book&#10;&#10;AI-generated content may be incorrect.">
            <a:extLst>
              <a:ext uri="{FF2B5EF4-FFF2-40B4-BE49-F238E27FC236}">
                <a16:creationId xmlns:a16="http://schemas.microsoft.com/office/drawing/2014/main" id="{D2F92FC1-8AAC-72FA-C403-81B3630C8A4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983"/>
          <a:stretch>
            <a:fillRect/>
          </a:stretch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F0A2EAB-7BE7-5305-91D4-066FAD0BC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kern="1200" dirty="0">
                <a:solidFill>
                  <a:schemeClr val="tx1"/>
                </a:solidFill>
              </a:rPr>
              <a:t>FOR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B9A67F6-969D-E323-570B-C9C946D19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8569" y="5414563"/>
            <a:ext cx="5395975" cy="64678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4400" kern="1200" dirty="0">
                <a:solidFill>
                  <a:schemeClr val="tx1"/>
                </a:solidFill>
              </a:rPr>
              <a:t>I studied hard, </a:t>
            </a:r>
            <a:r>
              <a:rPr lang="en-US" sz="4400" u="sng" kern="1200" dirty="0">
                <a:solidFill>
                  <a:schemeClr val="tx1"/>
                </a:solidFill>
              </a:rPr>
              <a:t>for</a:t>
            </a:r>
            <a:r>
              <a:rPr lang="en-US" sz="4400" kern="1200" dirty="0">
                <a:solidFill>
                  <a:schemeClr val="tx1"/>
                </a:solidFill>
              </a:rPr>
              <a:t> I wanted to pass.</a:t>
            </a:r>
          </a:p>
        </p:txBody>
      </p:sp>
      <p:pic>
        <p:nvPicPr>
          <p:cNvPr id="23" name="Picture Placeholder 22" descr="A person sleeping on a bed&#10;&#10;AI-generated content may be incorrect.">
            <a:extLst>
              <a:ext uri="{FF2B5EF4-FFF2-40B4-BE49-F238E27FC236}">
                <a16:creationId xmlns:a16="http://schemas.microsoft.com/office/drawing/2014/main" id="{773DB5B9-DBB5-7B02-7570-CE77E3E185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" r="-1" b="9533"/>
          <a:stretch>
            <a:fillRect/>
          </a:stretch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27" name="Content Placeholder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8C69A21-90AA-7B3E-A378-7AA96EDC5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" y="-24"/>
            <a:ext cx="1215630" cy="12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6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1586EB-52BB-3371-8352-B7403E7FC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5" descr="A person writing in a book&#10;&#10;AI-generated content may be incorrect.">
            <a:extLst>
              <a:ext uri="{FF2B5EF4-FFF2-40B4-BE49-F238E27FC236}">
                <a16:creationId xmlns:a16="http://schemas.microsoft.com/office/drawing/2014/main" id="{9B9ACBD8-1BAE-E3FD-2DE4-C97D190EA7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844"/>
          <a:stretch>
            <a:fillRect/>
          </a:stretch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5BC35BA-87F9-5B71-4FD1-C124D65B4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</a:t>
            </a:r>
          </a:p>
        </p:txBody>
      </p:sp>
      <p:pic>
        <p:nvPicPr>
          <p:cNvPr id="7" name="Picture Placeholder 9" descr="A person with her arms raised in the air&#10;&#10;AI-generated content may be incorrect.">
            <a:extLst>
              <a:ext uri="{FF2B5EF4-FFF2-40B4-BE49-F238E27FC236}">
                <a16:creationId xmlns:a16="http://schemas.microsoft.com/office/drawing/2014/main" id="{F9CECBDD-7D6B-7DA7-2803-6A800D257BE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" r="6902"/>
          <a:stretch>
            <a:fillRect/>
          </a:stretch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0D08D6-CD92-6D71-0FA5-DFC7BE19E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6" y="5277684"/>
            <a:ext cx="10468481" cy="775494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 studied hard </a:t>
            </a:r>
            <a:r>
              <a:rPr lang="en-US" sz="4400" u="sng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I danced all night.</a:t>
            </a:r>
          </a:p>
        </p:txBody>
      </p:sp>
      <p:pic>
        <p:nvPicPr>
          <p:cNvPr id="11" name="Content Placeholder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162745F-9DB2-C958-3FE0-DDD61EDDA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" y="-24"/>
            <a:ext cx="1215630" cy="12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7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Placeholder 12" descr="A person in a rain coat holding her hands up&#10;&#10;AI-generated content may be incorrect.">
            <a:extLst>
              <a:ext uri="{FF2B5EF4-FFF2-40B4-BE49-F238E27FC236}">
                <a16:creationId xmlns:a16="http://schemas.microsoft.com/office/drawing/2014/main" id="{F4BA9307-409A-83EB-8192-0F0A5F831E9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983"/>
          <a:stretch>
            <a:fillRect/>
          </a:stretch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8DE726-36DE-A117-3462-EDF80FEF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kern="1200" dirty="0">
                <a:solidFill>
                  <a:schemeClr val="tx1"/>
                </a:solidFill>
              </a:rPr>
              <a:t>NOR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AFDC02-20D8-C022-C9AB-3524F0698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3233" y="5414563"/>
            <a:ext cx="5395975" cy="646785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4400" kern="1200" dirty="0">
                <a:solidFill>
                  <a:schemeClr val="tx1"/>
                </a:solidFill>
              </a:rPr>
              <a:t>I don’t like rain, </a:t>
            </a:r>
            <a:r>
              <a:rPr lang="en-US" sz="4400" u="sng" kern="1200" dirty="0">
                <a:solidFill>
                  <a:schemeClr val="tx1"/>
                </a:solidFill>
              </a:rPr>
              <a:t>nor</a:t>
            </a:r>
            <a:r>
              <a:rPr lang="en-US" sz="4400" kern="1200" dirty="0">
                <a:solidFill>
                  <a:schemeClr val="tx1"/>
                </a:solidFill>
              </a:rPr>
              <a:t> do I like snow.</a:t>
            </a:r>
          </a:p>
        </p:txBody>
      </p:sp>
      <p:pic>
        <p:nvPicPr>
          <p:cNvPr id="11" name="Picture Placeholder 10" descr="A person in a yellow sweater&#10;&#10;AI-generated content may be incorrect.">
            <a:extLst>
              <a:ext uri="{FF2B5EF4-FFF2-40B4-BE49-F238E27FC236}">
                <a16:creationId xmlns:a16="http://schemas.microsoft.com/office/drawing/2014/main" id="{758B369B-D051-DBDD-F5F5-B768BCEEBD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568"/>
          <a:stretch>
            <a:fillRect/>
          </a:stretch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4" name="Content Placeholder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4083F92-5C03-EA77-ABFE-ABD6F0919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" y="-24"/>
            <a:ext cx="1215630" cy="12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2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3" name="Picture Placeholder 12" descr="A person holding an umbrella&#10;&#10;AI-generated content may be incorrect.">
            <a:extLst>
              <a:ext uri="{FF2B5EF4-FFF2-40B4-BE49-F238E27FC236}">
                <a16:creationId xmlns:a16="http://schemas.microsoft.com/office/drawing/2014/main" id="{287664EB-2B45-EE31-BEB6-923671BBE48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4283"/>
          <a:stretch>
            <a:fillRect/>
          </a:stretch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6" name="Picture Placeholder 9" descr="A person with her arms raised in the air&#10;&#10;AI-generated content may be incorrect.">
            <a:extLst>
              <a:ext uri="{FF2B5EF4-FFF2-40B4-BE49-F238E27FC236}">
                <a16:creationId xmlns:a16="http://schemas.microsoft.com/office/drawing/2014/main" id="{546515A7-9413-C438-EB2C-86C1DE34FA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r="5937"/>
          <a:stretch>
            <a:fillRect/>
          </a:stretch>
        </p:blipFill>
        <p:spPr>
          <a:xfrm>
            <a:off x="6096844" y="10"/>
            <a:ext cx="6095156" cy="685799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E46F2BB-E1EF-9242-A2D1-49D9E2EE1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574" y="2156033"/>
            <a:ext cx="9795637" cy="22158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</a:rPr>
              <a:t>BUT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42B82-3FF3-ABB1-640A-EF4251E7C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8181" y="4613207"/>
            <a:ext cx="9795637" cy="174783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</a:rPr>
              <a:t>I don’t like the rain, </a:t>
            </a:r>
            <a:r>
              <a:rPr lang="en-US" sz="4400" u="sng" kern="1200" dirty="0">
                <a:solidFill>
                  <a:srgbClr val="FFFFFF"/>
                </a:solidFill>
              </a:rPr>
              <a:t>but </a:t>
            </a:r>
            <a:r>
              <a:rPr lang="en-US" sz="4400" kern="1200" dirty="0">
                <a:solidFill>
                  <a:srgbClr val="FFFFFF"/>
                </a:solidFill>
              </a:rPr>
              <a:t>I love to dance.</a:t>
            </a:r>
          </a:p>
        </p:txBody>
      </p:sp>
      <p:pic>
        <p:nvPicPr>
          <p:cNvPr id="15" name="Content Placeholder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F8FF225-D9D5-CFC3-6426-4FB5C1971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" y="-24"/>
            <a:ext cx="1215630" cy="12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024F92-8458-0442-9BBF-6640795A2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0" y="1562669"/>
            <a:ext cx="3389515" cy="2380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4A45B4-93DD-DBFB-9BD5-CD6C8610D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2951" y="4216344"/>
            <a:ext cx="2895600" cy="12896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Tea or coffee?</a:t>
            </a:r>
          </a:p>
        </p:txBody>
      </p:sp>
      <p:pic>
        <p:nvPicPr>
          <p:cNvPr id="8" name="Picture Placeholder 7" descr="A person holding two cups of coffee&#10;&#10;AI-generated content may be incorrect.">
            <a:extLst>
              <a:ext uri="{FF2B5EF4-FFF2-40B4-BE49-F238E27FC236}">
                <a16:creationId xmlns:a16="http://schemas.microsoft.com/office/drawing/2014/main" id="{9529A64A-9C2B-0EE9-1BAD-90BC8498E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5"/>
          <a:stretch>
            <a:fillRect/>
          </a:stretch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9" name="Content Placeholder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C65F7D2-2BE7-D720-DFAC-F6AC5BCAC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" y="-24"/>
            <a:ext cx="1215630" cy="12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3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Placeholder 5" descr="A person writing in a book&#10;&#10;AI-generated content may be incorrect.">
            <a:extLst>
              <a:ext uri="{FF2B5EF4-FFF2-40B4-BE49-F238E27FC236}">
                <a16:creationId xmlns:a16="http://schemas.microsoft.com/office/drawing/2014/main" id="{D61599F2-1BE6-B55F-007D-DEF959C050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" t="3768" r="8746" b="2782"/>
          <a:stretch>
            <a:fillRect/>
          </a:stretch>
        </p:blipFill>
        <p:spPr>
          <a:xfrm>
            <a:off x="6096010" y="-99380"/>
            <a:ext cx="6095999" cy="6408801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9DC68D-6E05-CEEC-CAA1-204FABFE4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11500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571BF-307F-5688-7138-6239CEA29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9819" y="6059086"/>
            <a:ext cx="6931319" cy="3497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400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I’m tired, </a:t>
            </a:r>
            <a:r>
              <a:rPr lang="en-US" sz="4400" u="sng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yet </a:t>
            </a:r>
            <a:r>
              <a:rPr lang="en-US" sz="4400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I’ll study.</a:t>
            </a:r>
          </a:p>
        </p:txBody>
      </p:sp>
      <p:pic>
        <p:nvPicPr>
          <p:cNvPr id="10" name="Picture Placeholder 6" descr="A person sleeping on a table&#10;&#10;AI-generated content may be incorrect.">
            <a:extLst>
              <a:ext uri="{FF2B5EF4-FFF2-40B4-BE49-F238E27FC236}">
                <a16:creationId xmlns:a16="http://schemas.microsoft.com/office/drawing/2014/main" id="{7C630D99-08EA-3871-EDC7-342481A561C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949" r="2" b="9434"/>
          <a:stretch>
            <a:fillRect/>
          </a:stretch>
        </p:blipFill>
        <p:spPr>
          <a:xfrm>
            <a:off x="0" y="-403526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pic>
        <p:nvPicPr>
          <p:cNvPr id="13" name="Content Placeholder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036BE52-091A-08D5-7D9B-235E56636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" y="-24"/>
            <a:ext cx="1215630" cy="12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0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A8DB56-CA1A-548E-A679-7427E10B6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Placeholder 18" descr="A person holding a paper with a grade and a plus mark&#10;&#10;AI-generated content may be incorrect.">
            <a:extLst>
              <a:ext uri="{FF2B5EF4-FFF2-40B4-BE49-F238E27FC236}">
                <a16:creationId xmlns:a16="http://schemas.microsoft.com/office/drawing/2014/main" id="{D63E5792-62E2-77C0-CDF9-0DA5D4795A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" r="6430" b="12179"/>
          <a:stretch>
            <a:fillRect/>
          </a:stretch>
        </p:blipFill>
        <p:spPr>
          <a:xfrm>
            <a:off x="6096010" y="10"/>
            <a:ext cx="6095999" cy="6022801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BEC7CDC-6EDC-C6E8-01E6-61F147124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63" y="5445457"/>
            <a:ext cx="6931319" cy="75221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11500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C39763E-D502-C5D6-EA09-326E6B69F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7061" y="6022811"/>
            <a:ext cx="10709311" cy="3497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400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 practiced all day, </a:t>
            </a:r>
            <a:r>
              <a:rPr lang="en-US" sz="4400" u="sng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</a:t>
            </a:r>
            <a:r>
              <a:rPr lang="en-US" sz="4400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 passed the test.</a:t>
            </a:r>
          </a:p>
        </p:txBody>
      </p:sp>
      <p:pic>
        <p:nvPicPr>
          <p:cNvPr id="5" name="Picture Placeholder 4" descr="A person writing in a book&#10;&#10;AI-generated content may be incorrect.">
            <a:extLst>
              <a:ext uri="{FF2B5EF4-FFF2-40B4-BE49-F238E27FC236}">
                <a16:creationId xmlns:a16="http://schemas.microsoft.com/office/drawing/2014/main" id="{DF22C0A4-B8B9-9DDA-57C9-70D45ADF0A9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" t="12280" r="87" b="10161"/>
          <a:stretch>
            <a:fillRect/>
          </a:stretch>
        </p:blipFill>
        <p:spPr>
          <a:xfrm>
            <a:off x="-5388" y="-238528"/>
            <a:ext cx="6169518" cy="4785121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pic>
        <p:nvPicPr>
          <p:cNvPr id="6" name="Content Placeholder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59641B2-123F-DB13-6A25-59733DA35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" y="-24"/>
            <a:ext cx="1215630" cy="12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8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12AB990-3E76-14E8-0A1D-6311B69C2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AU" sz="4000">
                <a:solidFill>
                  <a:srgbClr val="FFFFFF"/>
                </a:solidFill>
              </a:rPr>
              <a:t>Coordinating conjunctions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BD34C3F0-6CEF-53DD-C938-FFCCB13724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5269730"/>
              </p:ext>
            </p:extLst>
          </p:nvPr>
        </p:nvGraphicFramePr>
        <p:xfrm>
          <a:off x="4905053" y="750440"/>
          <a:ext cx="1515626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6B6D85E-528E-FABC-900D-D7BD6621B8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472" y="952236"/>
            <a:ext cx="1463040" cy="1463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9D254-DF06-8D24-05FC-949E65865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657" y="4302018"/>
            <a:ext cx="1463040" cy="14630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8F7362-C477-F1C0-5DF0-9354A1189B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067" y="2573441"/>
            <a:ext cx="1463040" cy="14630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DADDF30-2145-7750-1DAA-2536AC14EE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657" y="947302"/>
            <a:ext cx="1463040" cy="14630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63287A5-3FAA-08E0-3D80-A39B889E6A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472" y="2573441"/>
            <a:ext cx="1463040" cy="14630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3B0EBEF-2C4E-F05C-7E75-919CB10E2B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089" y="4318762"/>
            <a:ext cx="1463040" cy="14630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E00960-80B9-E30D-2F7A-B6E6D34AFB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089" y="952236"/>
            <a:ext cx="1463040" cy="14630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D80A36E-F23F-B2C7-8F6C-60E0D9AD04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472" y="4309526"/>
            <a:ext cx="1463040" cy="14630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25CBC5D-B880-5372-3FD2-674546F8BF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77" y="2573441"/>
            <a:ext cx="1463040" cy="1463040"/>
          </a:xfrm>
          <a:prstGeom prst="rect">
            <a:avLst/>
          </a:prstGeom>
        </p:spPr>
      </p:pic>
      <p:pic>
        <p:nvPicPr>
          <p:cNvPr id="33" name="Content Placeholder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6482771-834C-1776-A65E-25CDEE186DD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" y="-24"/>
            <a:ext cx="1215630" cy="12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4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312</Words>
  <Application>Microsoft Office PowerPoint</Application>
  <PresentationFormat>Widescreen</PresentationFormat>
  <Paragraphs>55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Free music for English teachers</vt:lpstr>
      <vt:lpstr>FOR</vt:lpstr>
      <vt:lpstr>AND</vt:lpstr>
      <vt:lpstr>NOR</vt:lpstr>
      <vt:lpstr>BUT</vt:lpstr>
      <vt:lpstr>OR</vt:lpstr>
      <vt:lpstr>YET</vt:lpstr>
      <vt:lpstr>SO</vt:lpstr>
      <vt:lpstr>Coordinating conjunctions</vt:lpstr>
      <vt:lpstr> Free resources    leighdwyer.com</vt:lpstr>
      <vt:lpstr> Free resources    leighdwyer.com</vt:lpstr>
      <vt:lpstr> Free resources    leighdwyer.com</vt:lpstr>
      <vt:lpstr> Free resources    leighdwyer.com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Leigh Dwyer</dc:creator>
  <cp:lastModifiedBy>Leigh Dwyer</cp:lastModifiedBy>
  <cp:revision>4</cp:revision>
  <dcterms:created xsi:type="dcterms:W3CDTF">2025-09-30T12:25:03Z</dcterms:created>
  <dcterms:modified xsi:type="dcterms:W3CDTF">2025-09-30T21:46:51Z</dcterms:modified>
</cp:coreProperties>
</file>