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2" r:id="rId5"/>
    <p:sldId id="264" r:id="rId6"/>
    <p:sldId id="265" r:id="rId7"/>
    <p:sldId id="266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187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829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000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021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924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997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37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359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706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993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6963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26231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8597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0068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4764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7500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895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9D17DC4-BC4B-4A3E-AF53-6C2C21AECCA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37182-F96A-4198-8E06-3BACF7CA4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0336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305-822-2323/Info@mloflag.co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5101B54-8033-4542-80C3-3F9BDC4692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26777" y="4812273"/>
            <a:ext cx="9144000" cy="1265798"/>
          </a:xfrm>
        </p:spPr>
        <p:txBody>
          <a:bodyPr>
            <a:normAutofit fontScale="92500" lnSpcReduction="20000"/>
          </a:bodyPr>
          <a:lstStyle/>
          <a:p>
            <a:r>
              <a:rPr lang="en-US" sz="4400" dirty="0"/>
              <a:t>Parents Meeting</a:t>
            </a:r>
          </a:p>
          <a:p>
            <a:r>
              <a:rPr lang="en-US" sz="4400" dirty="0"/>
              <a:t> 8/26/2026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01077D-1BA6-456E-8501-AB8D27565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0438" y="597926"/>
            <a:ext cx="3916456" cy="3916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867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A2758-EC33-4D74-B4AA-5A8EEDD63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Meet your Committee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3A48B-9671-4802-B654-E67FDAFCB5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Chris McCall – Optimist Club President/Football Committee Member</a:t>
            </a:r>
          </a:p>
          <a:p>
            <a:r>
              <a:rPr lang="en-US" dirty="0"/>
              <a:t>Jim Hamilton – Optimist Club Treasurer/Football Committee Member</a:t>
            </a:r>
          </a:p>
          <a:p>
            <a:r>
              <a:rPr lang="en-US" dirty="0"/>
              <a:t>Raquel Rodriguez – Optimist Club Secretary/Football Committee Member</a:t>
            </a:r>
          </a:p>
          <a:p>
            <a:r>
              <a:rPr lang="en-US" dirty="0"/>
              <a:t>Roman Garcia – Football Commissioner</a:t>
            </a:r>
          </a:p>
          <a:p>
            <a:r>
              <a:rPr lang="en-US" dirty="0"/>
              <a:t>Bryan Castro – Football Committee Member</a:t>
            </a:r>
          </a:p>
          <a:p>
            <a:r>
              <a:rPr lang="en-US" dirty="0"/>
              <a:t>AJ Hernandez – Football Committee Member</a:t>
            </a:r>
          </a:p>
          <a:p>
            <a:r>
              <a:rPr lang="en-US" dirty="0" err="1"/>
              <a:t>Additonal</a:t>
            </a:r>
            <a:r>
              <a:rPr lang="en-US" dirty="0"/>
              <a:t> Members: </a:t>
            </a:r>
            <a:r>
              <a:rPr lang="en-US" dirty="0" err="1"/>
              <a:t>Geyler</a:t>
            </a:r>
            <a:r>
              <a:rPr lang="en-US" dirty="0"/>
              <a:t> Castro, Marlene Garcia, Abigail Garcia</a:t>
            </a:r>
          </a:p>
        </p:txBody>
      </p:sp>
    </p:spTree>
    <p:extLst>
      <p:ext uri="{BB962C8B-B14F-4D97-AF65-F5344CB8AC3E}">
        <p14:creationId xmlns:p14="http://schemas.microsoft.com/office/powerpoint/2010/main" val="1118516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DC679-6E39-486E-BE09-B7354BDC7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Season Breakdown (Important Dates)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872F9-0924-490A-BB4A-21F863FF9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Parents Meeting Tonight</a:t>
            </a:r>
          </a:p>
          <a:p>
            <a:r>
              <a:rPr lang="en-US" dirty="0"/>
              <a:t>Coaches Meeting (Tomorrow, thank you for that volunteered)</a:t>
            </a:r>
          </a:p>
          <a:p>
            <a:r>
              <a:rPr lang="en-US" dirty="0"/>
              <a:t>Tryouts (Saturday at Royal Oaks Park) – 8:30 (6U), 9:15 (8U), 10:15 (10U), 11:15 (12U), Noon (14U)</a:t>
            </a:r>
          </a:p>
          <a:p>
            <a:r>
              <a:rPr lang="en-US" dirty="0"/>
              <a:t>Draft (Saturday 9/12) – This is for head coaches only</a:t>
            </a:r>
          </a:p>
          <a:p>
            <a:r>
              <a:rPr lang="en-US" dirty="0"/>
              <a:t>Practice can start week of 9/14/26</a:t>
            </a:r>
          </a:p>
          <a:p>
            <a:r>
              <a:rPr lang="en-US" dirty="0"/>
              <a:t>Preseason game 9/26/26 (Voluntary – No Referees)</a:t>
            </a:r>
          </a:p>
          <a:p>
            <a:r>
              <a:rPr lang="en-US" dirty="0"/>
              <a:t>Please be advised there will no bye weeks this season and every team will play at least one doubleheader as we are going to do 8 games in 7 weeks</a:t>
            </a:r>
          </a:p>
          <a:p>
            <a:r>
              <a:rPr lang="en-US" dirty="0"/>
              <a:t>First game (10/3)</a:t>
            </a:r>
          </a:p>
          <a:p>
            <a:r>
              <a:rPr lang="en-US" dirty="0"/>
              <a:t>Picture Day (10/10)</a:t>
            </a:r>
          </a:p>
          <a:p>
            <a:r>
              <a:rPr lang="en-US" dirty="0"/>
              <a:t>Friday Night Lights (Quarterfinals) 11/20/26</a:t>
            </a:r>
          </a:p>
          <a:p>
            <a:r>
              <a:rPr lang="en-US" dirty="0"/>
              <a:t>Championships 11/21/26</a:t>
            </a:r>
          </a:p>
        </p:txBody>
      </p:sp>
    </p:spTree>
    <p:extLst>
      <p:ext uri="{BB962C8B-B14F-4D97-AF65-F5344CB8AC3E}">
        <p14:creationId xmlns:p14="http://schemas.microsoft.com/office/powerpoint/2010/main" val="4174779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C9F17-E3F1-4637-95F1-00D75B237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Rule Updates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66DD3B-361C-4375-80D8-A25F499C6D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Games will remain 40 minutes (2 20-min halves/2 min halftime)</a:t>
            </a:r>
          </a:p>
          <a:p>
            <a:r>
              <a:rPr lang="en-US" dirty="0"/>
              <a:t>Teams playing doubleheaders will have a one-game break between games</a:t>
            </a:r>
          </a:p>
          <a:p>
            <a:r>
              <a:rPr lang="en-US" dirty="0"/>
              <a:t>Teams will now be allowed to blitz a max of 2 players as long as they identify to the referees. Once identify the must go. NO DELAYED BLITZ</a:t>
            </a:r>
          </a:p>
          <a:p>
            <a:r>
              <a:rPr lang="en-US" dirty="0"/>
              <a:t>On Coin toss, teams can not defer, winner of coin toss choses offense or defense.</a:t>
            </a:r>
          </a:p>
          <a:p>
            <a:r>
              <a:rPr lang="en-US" dirty="0"/>
              <a:t>Mercy rule will be in effect this season during regular season.</a:t>
            </a:r>
          </a:p>
          <a:p>
            <a:r>
              <a:rPr lang="en-US" dirty="0"/>
              <a:t>Overtime in regular season will be one play and is explained in the rule book.</a:t>
            </a:r>
          </a:p>
          <a:p>
            <a:r>
              <a:rPr lang="en-US" dirty="0"/>
              <a:t>No Blitz in 6U or 8U.</a:t>
            </a:r>
          </a:p>
        </p:txBody>
      </p:sp>
    </p:spTree>
    <p:extLst>
      <p:ext uri="{BB962C8B-B14F-4D97-AF65-F5344CB8AC3E}">
        <p14:creationId xmlns:p14="http://schemas.microsoft.com/office/powerpoint/2010/main" val="518791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576CF-9F84-4F18-91C8-9269344B5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Breakdown on sideline personnel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96C867-E84B-4CFA-AA7B-00A4F69F4C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Head Coach (Speaking party with the referee)</a:t>
            </a:r>
          </a:p>
          <a:p>
            <a:r>
              <a:rPr lang="en-US" dirty="0"/>
              <a:t>Assistant Coach</a:t>
            </a:r>
          </a:p>
          <a:p>
            <a:r>
              <a:rPr lang="en-US" dirty="0"/>
              <a:t>Assistant Coach 2</a:t>
            </a:r>
          </a:p>
          <a:p>
            <a:r>
              <a:rPr lang="en-US" dirty="0"/>
              <a:t>Media or Team Mom</a:t>
            </a:r>
          </a:p>
          <a:p>
            <a:endParaRPr lang="en-US" dirty="0"/>
          </a:p>
          <a:p>
            <a:r>
              <a:rPr lang="en-US" dirty="0"/>
              <a:t>No more than 4 people on the sideline. This will be enforce with the referees. First offense warning; second offense 15 yard penalty.</a:t>
            </a:r>
          </a:p>
        </p:txBody>
      </p:sp>
    </p:spTree>
    <p:extLst>
      <p:ext uri="{BB962C8B-B14F-4D97-AF65-F5344CB8AC3E}">
        <p14:creationId xmlns:p14="http://schemas.microsoft.com/office/powerpoint/2010/main" val="2824391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96C23-4B93-4065-A096-BBCE56333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Questions &amp; 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9D3498-4F21-477A-AB95-60A150007A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/>
              <a:t>Contact Information</a:t>
            </a:r>
          </a:p>
          <a:p>
            <a:endParaRPr lang="en-US" dirty="0"/>
          </a:p>
          <a:p>
            <a:r>
              <a:rPr lang="en-US" dirty="0"/>
              <a:t>Roman Garcia – </a:t>
            </a:r>
            <a:r>
              <a:rPr lang="en-US" dirty="0">
                <a:hlinkClick r:id="rId2"/>
              </a:rPr>
              <a:t>305-822-2323/Info@mloflag.com</a:t>
            </a:r>
            <a:endParaRPr lang="en-US" dirty="0"/>
          </a:p>
          <a:p>
            <a:endParaRPr lang="en-US" dirty="0"/>
          </a:p>
          <a:p>
            <a:r>
              <a:rPr lang="en-US" dirty="0"/>
              <a:t>Share our Instagram @mloflagfootball</a:t>
            </a:r>
          </a:p>
        </p:txBody>
      </p:sp>
    </p:spTree>
    <p:extLst>
      <p:ext uri="{BB962C8B-B14F-4D97-AF65-F5344CB8AC3E}">
        <p14:creationId xmlns:p14="http://schemas.microsoft.com/office/powerpoint/2010/main" val="491809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FD1CD-00B8-4F17-AD47-6615CD34F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Ending Thought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1CD46F-88EF-4976-8F7C-ADF4DE5D48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078069"/>
          </a:xfrm>
        </p:spPr>
        <p:txBody>
          <a:bodyPr/>
          <a:lstStyle/>
          <a:p>
            <a:pPr algn="ctr"/>
            <a:r>
              <a:rPr lang="en-US" b="1" dirty="0"/>
              <a:t>Parents support.</a:t>
            </a:r>
          </a:p>
          <a:p>
            <a:pPr algn="ctr"/>
            <a:r>
              <a:rPr lang="en-US" b="1" dirty="0"/>
              <a:t>Coaches coach.</a:t>
            </a:r>
          </a:p>
          <a:p>
            <a:pPr algn="ctr"/>
            <a:r>
              <a:rPr lang="en-US" b="1" dirty="0"/>
              <a:t>Officials officiate.</a:t>
            </a:r>
          </a:p>
          <a:p>
            <a:pPr algn="ctr"/>
            <a:r>
              <a:rPr lang="en-US" b="1" dirty="0"/>
              <a:t>League staff handles disputes.</a:t>
            </a:r>
          </a:p>
          <a:p>
            <a:pPr algn="ctr"/>
            <a:r>
              <a:rPr lang="en-US" b="1" dirty="0"/>
              <a:t>Everyone keeps the sideline respectful</a:t>
            </a:r>
          </a:p>
          <a:p>
            <a:pPr algn="ctr"/>
            <a:r>
              <a:rPr lang="en-US" b="1" dirty="0"/>
              <a:t>Let’s Have Fun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871CEC-E1CD-4A88-93E2-1DE9BEA4C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331" y="5050678"/>
            <a:ext cx="1442197" cy="144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1305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325</TotalTime>
  <Words>392</Words>
  <Application>Microsoft Office PowerPoint</Application>
  <PresentationFormat>Widescreen</PresentationFormat>
  <Paragraphs>50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Ion</vt:lpstr>
      <vt:lpstr>PowerPoint Presentation</vt:lpstr>
      <vt:lpstr>Meet your Committee</vt:lpstr>
      <vt:lpstr>Season Breakdown (Important Dates)</vt:lpstr>
      <vt:lpstr>Rule Updates</vt:lpstr>
      <vt:lpstr>Breakdown on sideline personnel</vt:lpstr>
      <vt:lpstr>Questions &amp; Answers</vt:lpstr>
      <vt:lpstr>Ending Thought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Roman Garcia</dc:creator>
  <cp:lastModifiedBy>Roman Garcia</cp:lastModifiedBy>
  <cp:revision>14</cp:revision>
  <dcterms:created xsi:type="dcterms:W3CDTF">2026-08-18T01:24:48Z</dcterms:created>
  <dcterms:modified xsi:type="dcterms:W3CDTF">2026-08-26T20:17:21Z</dcterms:modified>
</cp:coreProperties>
</file>