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Lst>
  <p:sldSz cx="7556500" cy="10693400"/>
  <p:notesSz cx="6858000" cy="9144000"/>
  <p:embeddedFontLst>
    <p:embeddedFont>
      <p:font typeface="Breathing" panose="02000500000000000000" charset="0"/>
      <p:regular r:id="rId28"/>
    </p:embeddedFont>
    <p:embeddedFont>
      <p:font typeface="League Spartan" panose="020B0604020202020204" charset="0"/>
      <p:regular r:id="rId29"/>
    </p:embeddedFont>
    <p:embeddedFont>
      <p:font typeface="Poppins" panose="00000500000000000000" pitchFamily="2" charset="0"/>
      <p:regular r:id="rId30"/>
    </p:embeddedFont>
    <p:embeddedFont>
      <p:font typeface="Poppins Bold" panose="00000800000000000000" charset="0"/>
      <p:regular r:id="rId3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62" d="100"/>
          <a:sy n="62" d="100"/>
        </p:scale>
        <p:origin x="3330" y="28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3.fntdata"/><Relationship Id="rId35" Type="http://schemas.openxmlformats.org/officeDocument/2006/relationships/tableStyles" Target="tableStyles.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ucy Gabriel" userId="bfc0b23fa16226d4" providerId="LiveId" clId="{464DAE9C-008A-4301-A736-0D675DE53747}"/>
    <pc:docChg chg="modSld">
      <pc:chgData name="Lucy Gabriel" userId="bfc0b23fa16226d4" providerId="LiveId" clId="{464DAE9C-008A-4301-A736-0D675DE53747}" dt="2025-08-27T08:47:26.158" v="1" actId="1076"/>
      <pc:docMkLst>
        <pc:docMk/>
      </pc:docMkLst>
      <pc:sldChg chg="modSp mod">
        <pc:chgData name="Lucy Gabriel" userId="bfc0b23fa16226d4" providerId="LiveId" clId="{464DAE9C-008A-4301-A736-0D675DE53747}" dt="2025-08-27T08:47:26.158" v="1" actId="1076"/>
        <pc:sldMkLst>
          <pc:docMk/>
          <pc:sldMk cId="0" sldId="258"/>
        </pc:sldMkLst>
        <pc:spChg chg="mod">
          <ac:chgData name="Lucy Gabriel" userId="bfc0b23fa16226d4" providerId="LiveId" clId="{464DAE9C-008A-4301-A736-0D675DE53747}" dt="2025-08-27T08:47:26.158" v="1" actId="1076"/>
          <ac:spMkLst>
            <pc:docMk/>
            <pc:sldMk cId="0" sldId="258"/>
            <ac:spMk id="4" creationId="{00000000-0000-0000-0000-000000000000}"/>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8/27/2025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8/27/2025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8/27/2025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8/27/2025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8/27/2025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8/27/2025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8/27/2025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8/27/2025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hyperlink" Target="http://www.lucyjames.uk" TargetMode="Externa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8E5C8"/>
        </a:solidFill>
        <a:effectLst/>
      </p:bgPr>
    </p:bg>
    <p:spTree>
      <p:nvGrpSpPr>
        <p:cNvPr id="1" name=""/>
        <p:cNvGrpSpPr/>
        <p:nvPr/>
      </p:nvGrpSpPr>
      <p:grpSpPr>
        <a:xfrm>
          <a:off x="0" y="0"/>
          <a:ext cx="0" cy="0"/>
          <a:chOff x="0" y="0"/>
          <a:chExt cx="0" cy="0"/>
        </a:xfrm>
      </p:grpSpPr>
      <p:sp>
        <p:nvSpPr>
          <p:cNvPr id="2" name="Freeform 2"/>
          <p:cNvSpPr/>
          <p:nvPr/>
        </p:nvSpPr>
        <p:spPr>
          <a:xfrm>
            <a:off x="634215" y="973040"/>
            <a:ext cx="6291570" cy="3096207"/>
          </a:xfrm>
          <a:custGeom>
            <a:avLst/>
            <a:gdLst/>
            <a:ahLst/>
            <a:cxnLst/>
            <a:rect l="l" t="t" r="r" b="b"/>
            <a:pathLst>
              <a:path w="6291570" h="3096207">
                <a:moveTo>
                  <a:pt x="0" y="0"/>
                </a:moveTo>
                <a:lnTo>
                  <a:pt x="6291570" y="0"/>
                </a:lnTo>
                <a:lnTo>
                  <a:pt x="6291570" y="3096207"/>
                </a:lnTo>
                <a:lnTo>
                  <a:pt x="0" y="3096207"/>
                </a:lnTo>
                <a:lnTo>
                  <a:pt x="0" y="0"/>
                </a:lnTo>
                <a:close/>
              </a:path>
            </a:pathLst>
          </a:custGeom>
          <a:blipFill>
            <a:blip r:embed="rId2"/>
            <a:stretch>
              <a:fillRect l="-15886" r="-17063"/>
            </a:stretch>
          </a:blipFill>
        </p:spPr>
        <p:txBody>
          <a:bodyPr/>
          <a:lstStyle/>
          <a:p>
            <a:endParaRPr lang="en-GB"/>
          </a:p>
        </p:txBody>
      </p:sp>
      <p:sp>
        <p:nvSpPr>
          <p:cNvPr id="3" name="TextBox 3"/>
          <p:cNvSpPr txBox="1"/>
          <p:nvPr/>
        </p:nvSpPr>
        <p:spPr>
          <a:xfrm>
            <a:off x="113431" y="9587385"/>
            <a:ext cx="7446569" cy="640080"/>
          </a:xfrm>
          <a:prstGeom prst="rect">
            <a:avLst/>
          </a:prstGeom>
        </p:spPr>
        <p:txBody>
          <a:bodyPr lIns="0" tIns="0" rIns="0" bIns="0" rtlCol="0" anchor="t">
            <a:spAutoFit/>
          </a:bodyPr>
          <a:lstStyle/>
          <a:p>
            <a:pPr algn="ctr">
              <a:lnSpc>
                <a:spcPts val="2519"/>
              </a:lnSpc>
              <a:spcBef>
                <a:spcPct val="0"/>
              </a:spcBef>
            </a:pPr>
            <a:r>
              <a:rPr lang="en-US" sz="1799" b="1" spc="201">
                <a:solidFill>
                  <a:srgbClr val="737373"/>
                </a:solidFill>
                <a:latin typeface="Poppins Bold"/>
                <a:ea typeface="Poppins Bold"/>
                <a:cs typeface="Poppins Bold"/>
                <a:sym typeface="Poppins Bold"/>
              </a:rPr>
              <a:t>Recruitment That Feels Human – People-First | Results-Driven | Family-Owned</a:t>
            </a:r>
          </a:p>
        </p:txBody>
      </p:sp>
      <p:sp>
        <p:nvSpPr>
          <p:cNvPr id="4" name="TextBox 4"/>
          <p:cNvSpPr txBox="1"/>
          <p:nvPr/>
        </p:nvSpPr>
        <p:spPr>
          <a:xfrm>
            <a:off x="0" y="5438609"/>
            <a:ext cx="7560000" cy="1317626"/>
          </a:xfrm>
          <a:prstGeom prst="rect">
            <a:avLst/>
          </a:prstGeom>
        </p:spPr>
        <p:txBody>
          <a:bodyPr lIns="0" tIns="0" rIns="0" bIns="0" rtlCol="0" anchor="t">
            <a:spAutoFit/>
          </a:bodyPr>
          <a:lstStyle/>
          <a:p>
            <a:pPr algn="ctr">
              <a:lnSpc>
                <a:spcPts val="3499"/>
              </a:lnSpc>
              <a:spcBef>
                <a:spcPct val="0"/>
              </a:spcBef>
            </a:pPr>
            <a:r>
              <a:rPr lang="en-US" sz="2499" spc="279">
                <a:solidFill>
                  <a:srgbClr val="737373"/>
                </a:solidFill>
                <a:latin typeface="Poppins"/>
                <a:ea typeface="Poppins"/>
                <a:cs typeface="Poppins"/>
                <a:sym typeface="Poppins"/>
              </a:rPr>
              <a:t>Temporary Workers Handbook For temps with common sense, strong work ethic, and a bit of personality</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8E5C8"/>
        </a:solidFill>
        <a:effectLst/>
      </p:bgPr>
    </p:bg>
    <p:spTree>
      <p:nvGrpSpPr>
        <p:cNvPr id="1" name=""/>
        <p:cNvGrpSpPr/>
        <p:nvPr/>
      </p:nvGrpSpPr>
      <p:grpSpPr>
        <a:xfrm>
          <a:off x="0" y="0"/>
          <a:ext cx="0" cy="0"/>
          <a:chOff x="0" y="0"/>
          <a:chExt cx="0" cy="0"/>
        </a:xfrm>
      </p:grpSpPr>
      <p:sp>
        <p:nvSpPr>
          <p:cNvPr id="2" name="TextBox 2"/>
          <p:cNvSpPr txBox="1"/>
          <p:nvPr/>
        </p:nvSpPr>
        <p:spPr>
          <a:xfrm>
            <a:off x="756000" y="927354"/>
            <a:ext cx="6175928" cy="930021"/>
          </a:xfrm>
          <a:prstGeom prst="rect">
            <a:avLst/>
          </a:prstGeom>
        </p:spPr>
        <p:txBody>
          <a:bodyPr lIns="0" tIns="0" rIns="0" bIns="0" rtlCol="0" anchor="t">
            <a:spAutoFit/>
          </a:bodyPr>
          <a:lstStyle/>
          <a:p>
            <a:pPr algn="ctr">
              <a:lnSpc>
                <a:spcPts val="3672"/>
              </a:lnSpc>
            </a:pPr>
            <a:r>
              <a:rPr lang="en-US" sz="3600" spc="446">
                <a:solidFill>
                  <a:srgbClr val="737373"/>
                </a:solidFill>
                <a:latin typeface="League Spartan"/>
                <a:ea typeface="League Spartan"/>
                <a:cs typeface="League Spartan"/>
                <a:sym typeface="League Spartan"/>
              </a:rPr>
              <a:t>SICKNESS &amp; ABSENCE </a:t>
            </a:r>
          </a:p>
        </p:txBody>
      </p:sp>
      <p:sp>
        <p:nvSpPr>
          <p:cNvPr id="3" name="TextBox 3"/>
          <p:cNvSpPr txBox="1"/>
          <p:nvPr/>
        </p:nvSpPr>
        <p:spPr>
          <a:xfrm>
            <a:off x="860679" y="2639948"/>
            <a:ext cx="5601013" cy="5354955"/>
          </a:xfrm>
          <a:prstGeom prst="rect">
            <a:avLst/>
          </a:prstGeom>
        </p:spPr>
        <p:txBody>
          <a:bodyPr lIns="0" tIns="0" rIns="0" bIns="0" rtlCol="0" anchor="t">
            <a:spAutoFit/>
          </a:bodyPr>
          <a:lstStyle/>
          <a:p>
            <a:pPr algn="l">
              <a:lnSpc>
                <a:spcPts val="2520"/>
              </a:lnSpc>
              <a:spcBef>
                <a:spcPct val="0"/>
              </a:spcBef>
            </a:pPr>
            <a:endParaRPr/>
          </a:p>
          <a:p>
            <a:pPr marL="388620" lvl="1" indent="-194310" algn="l">
              <a:lnSpc>
                <a:spcPts val="2520"/>
              </a:lnSpc>
              <a:buFont typeface="Arial"/>
              <a:buChar char="•"/>
            </a:pPr>
            <a:r>
              <a:rPr lang="en-US" sz="1800">
                <a:solidFill>
                  <a:srgbClr val="737373"/>
                </a:solidFill>
                <a:latin typeface="Poppins"/>
                <a:ea typeface="Poppins"/>
                <a:cs typeface="Poppins"/>
                <a:sym typeface="Poppins"/>
              </a:rPr>
              <a:t>Sickness: You must give at least 2 hours’ written notice (WhatsApp/email) before your shift if you are unwell.</a:t>
            </a:r>
          </a:p>
          <a:p>
            <a:pPr algn="l">
              <a:lnSpc>
                <a:spcPts val="2520"/>
              </a:lnSpc>
            </a:pPr>
            <a:endParaRPr lang="en-US" sz="1800">
              <a:solidFill>
                <a:srgbClr val="737373"/>
              </a:solidFill>
              <a:latin typeface="Poppins"/>
              <a:ea typeface="Poppins"/>
              <a:cs typeface="Poppins"/>
              <a:sym typeface="Poppins"/>
            </a:endParaRPr>
          </a:p>
          <a:p>
            <a:pPr marL="388620" lvl="1" indent="-194310" algn="l">
              <a:lnSpc>
                <a:spcPts val="2520"/>
              </a:lnSpc>
              <a:buFont typeface="Arial"/>
              <a:buChar char="•"/>
            </a:pPr>
            <a:r>
              <a:rPr lang="en-US" sz="1800">
                <a:solidFill>
                  <a:srgbClr val="737373"/>
                </a:solidFill>
                <a:latin typeface="Poppins"/>
                <a:ea typeface="Poppins"/>
                <a:cs typeface="Poppins"/>
                <a:sym typeface="Poppins"/>
              </a:rPr>
              <a:t>Unable to attend for other reasons: You must give at least 24 hours’ notice.</a:t>
            </a:r>
          </a:p>
          <a:p>
            <a:pPr algn="l">
              <a:lnSpc>
                <a:spcPts val="2520"/>
              </a:lnSpc>
            </a:pPr>
            <a:endParaRPr lang="en-US" sz="1800">
              <a:solidFill>
                <a:srgbClr val="737373"/>
              </a:solidFill>
              <a:latin typeface="Poppins"/>
              <a:ea typeface="Poppins"/>
              <a:cs typeface="Poppins"/>
              <a:sym typeface="Poppins"/>
            </a:endParaRPr>
          </a:p>
          <a:p>
            <a:pPr marL="388620" lvl="1" indent="-194310" algn="l">
              <a:lnSpc>
                <a:spcPts val="2520"/>
              </a:lnSpc>
              <a:buFont typeface="Arial"/>
              <a:buChar char="•"/>
            </a:pPr>
            <a:r>
              <a:rPr lang="en-US" sz="1800">
                <a:solidFill>
                  <a:srgbClr val="737373"/>
                </a:solidFill>
                <a:latin typeface="Poppins"/>
                <a:ea typeface="Poppins"/>
                <a:cs typeface="Poppins"/>
                <a:sym typeface="Poppins"/>
              </a:rPr>
              <a:t>Two no-shows (failure to attend without notice) will result in you being stood down from assignments indefinitely.</a:t>
            </a:r>
          </a:p>
          <a:p>
            <a:pPr algn="l">
              <a:lnSpc>
                <a:spcPts val="2520"/>
              </a:lnSpc>
            </a:pPr>
            <a:endParaRPr lang="en-US" sz="1800">
              <a:solidFill>
                <a:srgbClr val="737373"/>
              </a:solidFill>
              <a:latin typeface="Poppins"/>
              <a:ea typeface="Poppins"/>
              <a:cs typeface="Poppins"/>
              <a:sym typeface="Poppins"/>
            </a:endParaRPr>
          </a:p>
          <a:p>
            <a:pPr marL="388620" lvl="1" indent="-194310" algn="l">
              <a:lnSpc>
                <a:spcPts val="2520"/>
              </a:lnSpc>
              <a:buFont typeface="Arial"/>
              <a:buChar char="•"/>
            </a:pPr>
            <a:r>
              <a:rPr lang="en-US" sz="1800">
                <a:solidFill>
                  <a:srgbClr val="737373"/>
                </a:solidFill>
                <a:latin typeface="Poppins"/>
                <a:ea typeface="Poppins"/>
                <a:cs typeface="Poppins"/>
                <a:sym typeface="Poppins"/>
              </a:rPr>
              <a:t>A doctor’s note is required for sickness lasting more than 7 days.</a:t>
            </a:r>
          </a:p>
          <a:p>
            <a:pPr algn="l">
              <a:lnSpc>
                <a:spcPts val="2520"/>
              </a:lnSpc>
            </a:pPr>
            <a:endParaRPr lang="en-US" sz="1800">
              <a:solidFill>
                <a:srgbClr val="737373"/>
              </a:solidFill>
              <a:latin typeface="Poppins"/>
              <a:ea typeface="Poppins"/>
              <a:cs typeface="Poppins"/>
              <a:sym typeface="Poppins"/>
            </a:endParaRPr>
          </a:p>
          <a:p>
            <a:pPr marL="388620" lvl="1" indent="-194310" algn="l">
              <a:lnSpc>
                <a:spcPts val="2520"/>
              </a:lnSpc>
              <a:buFont typeface="Arial"/>
              <a:buChar char="•"/>
            </a:pPr>
            <a:r>
              <a:rPr lang="en-US" sz="1800">
                <a:solidFill>
                  <a:srgbClr val="737373"/>
                </a:solidFill>
                <a:latin typeface="Poppins"/>
                <a:ea typeface="Poppins"/>
                <a:cs typeface="Poppins"/>
                <a:sym typeface="Poppins"/>
              </a:rPr>
              <a:t>Statutory Sick Pay (SSP) may apply if you qualify under UK law.</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8E5C8"/>
        </a:solidFill>
        <a:effectLst/>
      </p:bgPr>
    </p:bg>
    <p:spTree>
      <p:nvGrpSpPr>
        <p:cNvPr id="1" name=""/>
        <p:cNvGrpSpPr/>
        <p:nvPr/>
      </p:nvGrpSpPr>
      <p:grpSpPr>
        <a:xfrm>
          <a:off x="0" y="0"/>
          <a:ext cx="0" cy="0"/>
          <a:chOff x="0" y="0"/>
          <a:chExt cx="0" cy="0"/>
        </a:xfrm>
      </p:grpSpPr>
      <p:sp>
        <p:nvSpPr>
          <p:cNvPr id="2" name="TextBox 2"/>
          <p:cNvSpPr txBox="1"/>
          <p:nvPr/>
        </p:nvSpPr>
        <p:spPr>
          <a:xfrm>
            <a:off x="1394879" y="927354"/>
            <a:ext cx="4770242" cy="472821"/>
          </a:xfrm>
          <a:prstGeom prst="rect">
            <a:avLst/>
          </a:prstGeom>
        </p:spPr>
        <p:txBody>
          <a:bodyPr lIns="0" tIns="0" rIns="0" bIns="0" rtlCol="0" anchor="t">
            <a:spAutoFit/>
          </a:bodyPr>
          <a:lstStyle/>
          <a:p>
            <a:pPr algn="r">
              <a:lnSpc>
                <a:spcPts val="3672"/>
              </a:lnSpc>
            </a:pPr>
            <a:r>
              <a:rPr lang="en-US" sz="3600" spc="446">
                <a:solidFill>
                  <a:srgbClr val="737373"/>
                </a:solidFill>
                <a:latin typeface="League Spartan"/>
                <a:ea typeface="League Spartan"/>
                <a:cs typeface="League Spartan"/>
                <a:sym typeface="League Spartan"/>
              </a:rPr>
              <a:t>PAYROLL &amp; PAY</a:t>
            </a:r>
          </a:p>
        </p:txBody>
      </p:sp>
      <p:sp>
        <p:nvSpPr>
          <p:cNvPr id="3" name="TextBox 3"/>
          <p:cNvSpPr txBox="1"/>
          <p:nvPr/>
        </p:nvSpPr>
        <p:spPr>
          <a:xfrm>
            <a:off x="934631" y="1752120"/>
            <a:ext cx="5690737" cy="8183880"/>
          </a:xfrm>
          <a:prstGeom prst="rect">
            <a:avLst/>
          </a:prstGeom>
        </p:spPr>
        <p:txBody>
          <a:bodyPr lIns="0" tIns="0" rIns="0" bIns="0" rtlCol="0" anchor="t">
            <a:spAutoFit/>
          </a:bodyPr>
          <a:lstStyle/>
          <a:p>
            <a:pPr marL="388620" lvl="1" indent="-194310" algn="l">
              <a:lnSpc>
                <a:spcPts val="2520"/>
              </a:lnSpc>
              <a:buFont typeface="Arial"/>
              <a:buChar char="•"/>
            </a:pPr>
            <a:r>
              <a:rPr lang="en-US" sz="1800">
                <a:solidFill>
                  <a:srgbClr val="737373"/>
                </a:solidFill>
                <a:latin typeface="Poppins"/>
                <a:ea typeface="Poppins"/>
                <a:cs typeface="Poppins"/>
                <a:sym typeface="Poppins"/>
              </a:rPr>
              <a:t>Pay is processed weekly in arrears, subject to client timesheet approval.</a:t>
            </a:r>
          </a:p>
          <a:p>
            <a:pPr algn="l">
              <a:lnSpc>
                <a:spcPts val="2520"/>
              </a:lnSpc>
            </a:pPr>
            <a:endParaRPr lang="en-US" sz="1800">
              <a:solidFill>
                <a:srgbClr val="737373"/>
              </a:solidFill>
              <a:latin typeface="Poppins"/>
              <a:ea typeface="Poppins"/>
              <a:cs typeface="Poppins"/>
              <a:sym typeface="Poppins"/>
            </a:endParaRPr>
          </a:p>
          <a:p>
            <a:pPr marL="388620" lvl="1" indent="-194310" algn="l">
              <a:lnSpc>
                <a:spcPts val="2520"/>
              </a:lnSpc>
              <a:buFont typeface="Arial"/>
              <a:buChar char="•"/>
            </a:pPr>
            <a:r>
              <a:rPr lang="en-US" sz="1800">
                <a:solidFill>
                  <a:srgbClr val="737373"/>
                </a:solidFill>
                <a:latin typeface="Poppins"/>
                <a:ea typeface="Poppins"/>
                <a:cs typeface="Poppins"/>
                <a:sym typeface="Poppins"/>
              </a:rPr>
              <a:t>All tax and NI deductions will be made under HMRC rules.</a:t>
            </a:r>
          </a:p>
          <a:p>
            <a:pPr algn="l">
              <a:lnSpc>
                <a:spcPts val="2520"/>
              </a:lnSpc>
            </a:pPr>
            <a:endParaRPr lang="en-US" sz="1800">
              <a:solidFill>
                <a:srgbClr val="737373"/>
              </a:solidFill>
              <a:latin typeface="Poppins"/>
              <a:ea typeface="Poppins"/>
              <a:cs typeface="Poppins"/>
              <a:sym typeface="Poppins"/>
            </a:endParaRPr>
          </a:p>
          <a:p>
            <a:pPr marL="388620" lvl="1" indent="-194310" algn="l">
              <a:lnSpc>
                <a:spcPts val="2520"/>
              </a:lnSpc>
              <a:buFont typeface="Arial"/>
              <a:buChar char="•"/>
            </a:pPr>
            <a:r>
              <a:rPr lang="en-US" sz="1800">
                <a:solidFill>
                  <a:srgbClr val="737373"/>
                </a:solidFill>
                <a:latin typeface="Poppins"/>
                <a:ea typeface="Poppins"/>
                <a:cs typeface="Poppins"/>
                <a:sym typeface="Poppins"/>
              </a:rPr>
              <a:t>Our payroll/umbrella providers will also issue KID documents with all relevant pay, holiday, and deduction information for transparency.</a:t>
            </a:r>
          </a:p>
          <a:p>
            <a:pPr algn="l">
              <a:lnSpc>
                <a:spcPts val="2520"/>
              </a:lnSpc>
            </a:pPr>
            <a:endParaRPr lang="en-US" sz="1800">
              <a:solidFill>
                <a:srgbClr val="737373"/>
              </a:solidFill>
              <a:latin typeface="Poppins"/>
              <a:ea typeface="Poppins"/>
              <a:cs typeface="Poppins"/>
              <a:sym typeface="Poppins"/>
            </a:endParaRPr>
          </a:p>
          <a:p>
            <a:pPr marL="388620" lvl="1" indent="-194310" algn="l">
              <a:lnSpc>
                <a:spcPts val="2520"/>
              </a:lnSpc>
              <a:buFont typeface="Arial"/>
              <a:buChar char="•"/>
            </a:pPr>
            <a:r>
              <a:rPr lang="en-US" sz="1800">
                <a:solidFill>
                  <a:srgbClr val="737373"/>
                </a:solidFill>
                <a:latin typeface="Poppins"/>
                <a:ea typeface="Poppins"/>
                <a:cs typeface="Poppins"/>
                <a:sym typeface="Poppins"/>
              </a:rPr>
              <a:t>All timesheets must be signed off by your line manager, supervisor, or planner.</a:t>
            </a:r>
          </a:p>
          <a:p>
            <a:pPr algn="l">
              <a:lnSpc>
                <a:spcPts val="2520"/>
              </a:lnSpc>
            </a:pPr>
            <a:endParaRPr lang="en-US" sz="1800">
              <a:solidFill>
                <a:srgbClr val="737373"/>
              </a:solidFill>
              <a:latin typeface="Poppins"/>
              <a:ea typeface="Poppins"/>
              <a:cs typeface="Poppins"/>
              <a:sym typeface="Poppins"/>
            </a:endParaRPr>
          </a:p>
          <a:p>
            <a:pPr marL="388620" lvl="1" indent="-194310" algn="l">
              <a:lnSpc>
                <a:spcPts val="2520"/>
              </a:lnSpc>
              <a:buFont typeface="Arial"/>
              <a:buChar char="•"/>
            </a:pPr>
            <a:r>
              <a:rPr lang="en-US" sz="1800">
                <a:solidFill>
                  <a:srgbClr val="737373"/>
                </a:solidFill>
                <a:latin typeface="Poppins"/>
                <a:ea typeface="Poppins"/>
                <a:cs typeface="Poppins"/>
                <a:sym typeface="Poppins"/>
              </a:rPr>
              <a:t>You must submit your completed timesheet by the weekly deadline of Monday 11:00am.</a:t>
            </a:r>
          </a:p>
          <a:p>
            <a:pPr algn="l">
              <a:lnSpc>
                <a:spcPts val="2520"/>
              </a:lnSpc>
            </a:pPr>
            <a:endParaRPr lang="en-US" sz="1800">
              <a:solidFill>
                <a:srgbClr val="737373"/>
              </a:solidFill>
              <a:latin typeface="Poppins"/>
              <a:ea typeface="Poppins"/>
              <a:cs typeface="Poppins"/>
              <a:sym typeface="Poppins"/>
            </a:endParaRPr>
          </a:p>
          <a:p>
            <a:pPr marL="388620" lvl="1" indent="-194310" algn="l">
              <a:lnSpc>
                <a:spcPts val="2520"/>
              </a:lnSpc>
              <a:buFont typeface="Arial"/>
              <a:buChar char="•"/>
            </a:pPr>
            <a:r>
              <a:rPr lang="en-US" sz="1800">
                <a:solidFill>
                  <a:srgbClr val="737373"/>
                </a:solidFill>
                <a:latin typeface="Poppins"/>
                <a:ea typeface="Poppins"/>
                <a:cs typeface="Poppins"/>
                <a:sym typeface="Poppins"/>
              </a:rPr>
              <a:t>Timesheets must be submitted via:</a:t>
            </a:r>
          </a:p>
          <a:p>
            <a:pPr algn="l">
              <a:lnSpc>
                <a:spcPts val="2520"/>
              </a:lnSpc>
            </a:pPr>
            <a:r>
              <a:rPr lang="en-US" sz="1800">
                <a:solidFill>
                  <a:srgbClr val="737373"/>
                </a:solidFill>
                <a:latin typeface="Poppins"/>
                <a:ea typeface="Poppins"/>
                <a:cs typeface="Poppins"/>
                <a:sym typeface="Poppins"/>
              </a:rPr>
              <a:t>       1. Email: payroll@lucyjames.uk</a:t>
            </a:r>
          </a:p>
          <a:p>
            <a:pPr algn="l">
              <a:lnSpc>
                <a:spcPts val="2520"/>
              </a:lnSpc>
            </a:pPr>
            <a:r>
              <a:rPr lang="en-US" sz="1800">
                <a:solidFill>
                  <a:srgbClr val="737373"/>
                </a:solidFill>
                <a:latin typeface="Poppins"/>
                <a:ea typeface="Poppins"/>
                <a:cs typeface="Poppins"/>
                <a:sym typeface="Poppins"/>
              </a:rPr>
              <a:t>       2. WhatsApp Timesheet Group: 07769 735992 </a:t>
            </a:r>
          </a:p>
          <a:p>
            <a:pPr algn="l">
              <a:lnSpc>
                <a:spcPts val="2520"/>
              </a:lnSpc>
            </a:pPr>
            <a:endParaRPr lang="en-US" sz="1800">
              <a:solidFill>
                <a:srgbClr val="737373"/>
              </a:solidFill>
              <a:latin typeface="Poppins"/>
              <a:ea typeface="Poppins"/>
              <a:cs typeface="Poppins"/>
              <a:sym typeface="Poppins"/>
            </a:endParaRPr>
          </a:p>
          <a:p>
            <a:pPr marL="388620" lvl="1" indent="-194310" algn="l">
              <a:lnSpc>
                <a:spcPts val="2520"/>
              </a:lnSpc>
              <a:buFont typeface="Arial"/>
              <a:buChar char="•"/>
            </a:pPr>
            <a:r>
              <a:rPr lang="en-US" sz="1800">
                <a:solidFill>
                  <a:srgbClr val="737373"/>
                </a:solidFill>
                <a:latin typeface="Poppins"/>
                <a:ea typeface="Poppins"/>
                <a:cs typeface="Poppins"/>
                <a:sym typeface="Poppins"/>
              </a:rPr>
              <a:t>Failure to submit timesheets on time may delay your pay.</a:t>
            </a:r>
          </a:p>
          <a:p>
            <a:pPr algn="l">
              <a:lnSpc>
                <a:spcPts val="2520"/>
              </a:lnSpc>
            </a:pPr>
            <a:endParaRPr lang="en-US" sz="1800">
              <a:solidFill>
                <a:srgbClr val="737373"/>
              </a:solidFill>
              <a:latin typeface="Poppins"/>
              <a:ea typeface="Poppins"/>
              <a:cs typeface="Poppins"/>
              <a:sym typeface="Poppins"/>
            </a:endParaRPr>
          </a:p>
          <a:p>
            <a:pPr marL="388620" lvl="1" indent="-194310" algn="l">
              <a:lnSpc>
                <a:spcPts val="2520"/>
              </a:lnSpc>
              <a:buFont typeface="Arial"/>
              <a:buChar char="•"/>
            </a:pPr>
            <a:r>
              <a:rPr lang="en-US" sz="1800">
                <a:solidFill>
                  <a:srgbClr val="737373"/>
                </a:solidFill>
                <a:latin typeface="Poppins"/>
                <a:ea typeface="Poppins"/>
                <a:cs typeface="Poppins"/>
                <a:sym typeface="Poppins"/>
              </a:rPr>
              <a:t>Expenses (fuel, parking, meals, etc.) are not reimbursed unless pre-agreed in writing.</a:t>
            </a:r>
          </a:p>
          <a:p>
            <a:pPr algn="l">
              <a:lnSpc>
                <a:spcPts val="2520"/>
              </a:lnSpc>
            </a:pPr>
            <a:endParaRPr lang="en-US" sz="1800">
              <a:solidFill>
                <a:srgbClr val="737373"/>
              </a:solidFill>
              <a:latin typeface="Poppins"/>
              <a:ea typeface="Poppins"/>
              <a:cs typeface="Poppins"/>
              <a:sym typeface="Poppins"/>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8E5C8"/>
        </a:solidFill>
        <a:effectLst/>
      </p:bgPr>
    </p:bg>
    <p:spTree>
      <p:nvGrpSpPr>
        <p:cNvPr id="1" name=""/>
        <p:cNvGrpSpPr/>
        <p:nvPr/>
      </p:nvGrpSpPr>
      <p:grpSpPr>
        <a:xfrm>
          <a:off x="0" y="0"/>
          <a:ext cx="0" cy="0"/>
          <a:chOff x="0" y="0"/>
          <a:chExt cx="0" cy="0"/>
        </a:xfrm>
      </p:grpSpPr>
      <p:sp>
        <p:nvSpPr>
          <p:cNvPr id="2" name="TextBox 2"/>
          <p:cNvSpPr txBox="1"/>
          <p:nvPr/>
        </p:nvSpPr>
        <p:spPr>
          <a:xfrm>
            <a:off x="549972" y="822675"/>
            <a:ext cx="6460056" cy="472821"/>
          </a:xfrm>
          <a:prstGeom prst="rect">
            <a:avLst/>
          </a:prstGeom>
        </p:spPr>
        <p:txBody>
          <a:bodyPr lIns="0" tIns="0" rIns="0" bIns="0" rtlCol="0" anchor="t">
            <a:spAutoFit/>
          </a:bodyPr>
          <a:lstStyle/>
          <a:p>
            <a:pPr algn="ctr">
              <a:lnSpc>
                <a:spcPts val="3672"/>
              </a:lnSpc>
            </a:pPr>
            <a:r>
              <a:rPr lang="en-US" sz="3600" spc="446">
                <a:solidFill>
                  <a:srgbClr val="737373"/>
                </a:solidFill>
                <a:latin typeface="League Spartan"/>
                <a:ea typeface="League Spartan"/>
                <a:cs typeface="League Spartan"/>
                <a:sym typeface="League Spartan"/>
              </a:rPr>
              <a:t>HOLIDAY &amp; REQUESTS</a:t>
            </a:r>
          </a:p>
        </p:txBody>
      </p:sp>
      <p:sp>
        <p:nvSpPr>
          <p:cNvPr id="3" name="TextBox 3"/>
          <p:cNvSpPr txBox="1"/>
          <p:nvPr/>
        </p:nvSpPr>
        <p:spPr>
          <a:xfrm>
            <a:off x="1031833" y="1657316"/>
            <a:ext cx="5496334" cy="8498205"/>
          </a:xfrm>
          <a:prstGeom prst="rect">
            <a:avLst/>
          </a:prstGeom>
        </p:spPr>
        <p:txBody>
          <a:bodyPr lIns="0" tIns="0" rIns="0" bIns="0" rtlCol="0" anchor="t">
            <a:spAutoFit/>
          </a:bodyPr>
          <a:lstStyle/>
          <a:p>
            <a:pPr algn="l">
              <a:lnSpc>
                <a:spcPts val="2520"/>
              </a:lnSpc>
            </a:pPr>
            <a:endParaRPr/>
          </a:p>
          <a:p>
            <a:pPr marL="388620" lvl="1" indent="-194310" algn="l">
              <a:lnSpc>
                <a:spcPts val="2520"/>
              </a:lnSpc>
              <a:buFont typeface="Arial"/>
              <a:buChar char="•"/>
            </a:pPr>
            <a:r>
              <a:rPr lang="en-US" sz="1800">
                <a:solidFill>
                  <a:srgbClr val="737373"/>
                </a:solidFill>
                <a:latin typeface="Poppins"/>
                <a:ea typeface="Poppins"/>
                <a:cs typeface="Poppins"/>
                <a:sym typeface="Poppins"/>
              </a:rPr>
              <a:t>Holiday pay accrues in line with statutory entitlement and is processed through your umbrella or PAYE provider.</a:t>
            </a:r>
          </a:p>
          <a:p>
            <a:pPr algn="l">
              <a:lnSpc>
                <a:spcPts val="2520"/>
              </a:lnSpc>
            </a:pPr>
            <a:endParaRPr lang="en-US" sz="1800">
              <a:solidFill>
                <a:srgbClr val="737373"/>
              </a:solidFill>
              <a:latin typeface="Poppins"/>
              <a:ea typeface="Poppins"/>
              <a:cs typeface="Poppins"/>
              <a:sym typeface="Poppins"/>
            </a:endParaRPr>
          </a:p>
          <a:p>
            <a:pPr marL="388620" lvl="1" indent="-194310" algn="l">
              <a:lnSpc>
                <a:spcPts val="2520"/>
              </a:lnSpc>
              <a:buFont typeface="Arial"/>
              <a:buChar char="•"/>
            </a:pPr>
            <a:r>
              <a:rPr lang="en-US" sz="1800">
                <a:solidFill>
                  <a:srgbClr val="737373"/>
                </a:solidFill>
                <a:latin typeface="Poppins"/>
                <a:ea typeface="Poppins"/>
                <a:cs typeface="Poppins"/>
                <a:sym typeface="Poppins"/>
              </a:rPr>
              <a:t>Requests must be submitted with at least 2 weeks’ notice to payroll@lucyjames.uk.</a:t>
            </a:r>
          </a:p>
          <a:p>
            <a:pPr algn="l">
              <a:lnSpc>
                <a:spcPts val="2520"/>
              </a:lnSpc>
            </a:pPr>
            <a:endParaRPr lang="en-US" sz="1800">
              <a:solidFill>
                <a:srgbClr val="737373"/>
              </a:solidFill>
              <a:latin typeface="Poppins"/>
              <a:ea typeface="Poppins"/>
              <a:cs typeface="Poppins"/>
              <a:sym typeface="Poppins"/>
            </a:endParaRPr>
          </a:p>
          <a:p>
            <a:pPr marL="388620" lvl="1" indent="-194310" algn="l">
              <a:lnSpc>
                <a:spcPts val="2520"/>
              </a:lnSpc>
              <a:buFont typeface="Arial"/>
              <a:buChar char="•"/>
            </a:pPr>
            <a:r>
              <a:rPr lang="en-US" sz="1800">
                <a:solidFill>
                  <a:srgbClr val="737373"/>
                </a:solidFill>
                <a:latin typeface="Poppins"/>
                <a:ea typeface="Poppins"/>
                <a:cs typeface="Poppins"/>
                <a:sym typeface="Poppins"/>
              </a:rPr>
              <a:t>Holiday cannot be guaranteed during peak client periods.</a:t>
            </a:r>
          </a:p>
          <a:p>
            <a:pPr algn="l">
              <a:lnSpc>
                <a:spcPts val="2520"/>
              </a:lnSpc>
            </a:pPr>
            <a:endParaRPr lang="en-US" sz="1800">
              <a:solidFill>
                <a:srgbClr val="737373"/>
              </a:solidFill>
              <a:latin typeface="Poppins"/>
              <a:ea typeface="Poppins"/>
              <a:cs typeface="Poppins"/>
              <a:sym typeface="Poppins"/>
            </a:endParaRPr>
          </a:p>
          <a:p>
            <a:pPr marL="388620" lvl="1" indent="-194310" algn="l">
              <a:lnSpc>
                <a:spcPts val="2520"/>
              </a:lnSpc>
              <a:buFont typeface="Arial"/>
              <a:buChar char="•"/>
            </a:pPr>
            <a:r>
              <a:rPr lang="en-US" sz="1800">
                <a:solidFill>
                  <a:srgbClr val="737373"/>
                </a:solidFill>
                <a:latin typeface="Poppins"/>
                <a:ea typeface="Poppins"/>
                <a:cs typeface="Poppins"/>
                <a:sym typeface="Poppins"/>
              </a:rPr>
              <a:t>Unauthorised absence will be treated as misconduct.</a:t>
            </a:r>
          </a:p>
          <a:p>
            <a:pPr algn="l">
              <a:lnSpc>
                <a:spcPts val="2520"/>
              </a:lnSpc>
            </a:pPr>
            <a:endParaRPr lang="en-US" sz="1800">
              <a:solidFill>
                <a:srgbClr val="737373"/>
              </a:solidFill>
              <a:latin typeface="Poppins"/>
              <a:ea typeface="Poppins"/>
              <a:cs typeface="Poppins"/>
              <a:sym typeface="Poppins"/>
            </a:endParaRPr>
          </a:p>
          <a:p>
            <a:pPr marL="388620" lvl="1" indent="-194310" algn="l">
              <a:lnSpc>
                <a:spcPts val="2520"/>
              </a:lnSpc>
              <a:buFont typeface="Arial"/>
              <a:buChar char="•"/>
            </a:pPr>
            <a:r>
              <a:rPr lang="en-US" sz="1800">
                <a:solidFill>
                  <a:srgbClr val="737373"/>
                </a:solidFill>
                <a:latin typeface="Poppins"/>
                <a:ea typeface="Poppins"/>
                <a:cs typeface="Poppins"/>
                <a:sym typeface="Poppins"/>
              </a:rPr>
              <a:t>Holiday pay is included within your umbrella company payroll. This may be either:</a:t>
            </a:r>
          </a:p>
          <a:p>
            <a:pPr algn="l">
              <a:lnSpc>
                <a:spcPts val="2520"/>
              </a:lnSpc>
            </a:pPr>
            <a:endParaRPr lang="en-US" sz="1800">
              <a:solidFill>
                <a:srgbClr val="737373"/>
              </a:solidFill>
              <a:latin typeface="Poppins"/>
              <a:ea typeface="Poppins"/>
              <a:cs typeface="Poppins"/>
              <a:sym typeface="Poppins"/>
            </a:endParaRPr>
          </a:p>
          <a:p>
            <a:pPr algn="l">
              <a:lnSpc>
                <a:spcPts val="2520"/>
              </a:lnSpc>
            </a:pPr>
            <a:r>
              <a:rPr lang="en-US" sz="1800">
                <a:solidFill>
                  <a:srgbClr val="737373"/>
                </a:solidFill>
                <a:latin typeface="Poppins"/>
                <a:ea typeface="Poppins"/>
                <a:cs typeface="Poppins"/>
                <a:sym typeface="Poppins"/>
              </a:rPr>
              <a:t>       1. Rolled into your weekly pay </a:t>
            </a:r>
          </a:p>
          <a:p>
            <a:pPr algn="l">
              <a:lnSpc>
                <a:spcPts val="2520"/>
              </a:lnSpc>
            </a:pPr>
            <a:r>
              <a:rPr lang="en-US" sz="1800">
                <a:solidFill>
                  <a:srgbClr val="737373"/>
                </a:solidFill>
                <a:latin typeface="Poppins"/>
                <a:ea typeface="Poppins"/>
                <a:cs typeface="Poppins"/>
                <a:sym typeface="Poppins"/>
              </a:rPr>
              <a:t>      2. Accrued into a holiday pot which you </a:t>
            </a:r>
          </a:p>
          <a:p>
            <a:pPr algn="l">
              <a:lnSpc>
                <a:spcPts val="2520"/>
              </a:lnSpc>
            </a:pPr>
            <a:r>
              <a:rPr lang="en-US" sz="1800">
                <a:solidFill>
                  <a:srgbClr val="737373"/>
                </a:solidFill>
                <a:latin typeface="Poppins"/>
                <a:ea typeface="Poppins"/>
                <a:cs typeface="Poppins"/>
                <a:sym typeface="Poppins"/>
              </a:rPr>
              <a:t>          can request to draw down when you take</a:t>
            </a:r>
          </a:p>
          <a:p>
            <a:pPr algn="l">
              <a:lnSpc>
                <a:spcPts val="2520"/>
              </a:lnSpc>
            </a:pPr>
            <a:r>
              <a:rPr lang="en-US" sz="1800">
                <a:solidFill>
                  <a:srgbClr val="737373"/>
                </a:solidFill>
                <a:latin typeface="Poppins"/>
                <a:ea typeface="Poppins"/>
                <a:cs typeface="Poppins"/>
                <a:sym typeface="Poppins"/>
              </a:rPr>
              <a:t>          time off.</a:t>
            </a:r>
          </a:p>
          <a:p>
            <a:pPr algn="l">
              <a:lnSpc>
                <a:spcPts val="2520"/>
              </a:lnSpc>
            </a:pPr>
            <a:endParaRPr lang="en-US" sz="1800">
              <a:solidFill>
                <a:srgbClr val="737373"/>
              </a:solidFill>
              <a:latin typeface="Poppins"/>
              <a:ea typeface="Poppins"/>
              <a:cs typeface="Poppins"/>
              <a:sym typeface="Poppins"/>
            </a:endParaRPr>
          </a:p>
          <a:p>
            <a:pPr marL="388620" lvl="1" indent="-194310" algn="l">
              <a:lnSpc>
                <a:spcPts val="2520"/>
              </a:lnSpc>
              <a:buFont typeface="Arial"/>
              <a:buChar char="•"/>
            </a:pPr>
            <a:r>
              <a:rPr lang="en-US" sz="1800">
                <a:solidFill>
                  <a:srgbClr val="737373"/>
                </a:solidFill>
                <a:latin typeface="Poppins"/>
                <a:ea typeface="Poppins"/>
                <a:cs typeface="Poppins"/>
                <a:sym typeface="Poppins"/>
              </a:rPr>
              <a:t>Please check with your umbrella provider which option applies to you.</a:t>
            </a:r>
          </a:p>
          <a:p>
            <a:pPr algn="l">
              <a:lnSpc>
                <a:spcPts val="2520"/>
              </a:lnSpc>
            </a:pPr>
            <a:endParaRPr lang="en-US" sz="1800">
              <a:solidFill>
                <a:srgbClr val="737373"/>
              </a:solidFill>
              <a:latin typeface="Poppins"/>
              <a:ea typeface="Poppins"/>
              <a:cs typeface="Poppins"/>
              <a:sym typeface="Poppins"/>
            </a:endParaRPr>
          </a:p>
          <a:p>
            <a:pPr algn="l">
              <a:lnSpc>
                <a:spcPts val="2520"/>
              </a:lnSpc>
            </a:pPr>
            <a:endParaRPr lang="en-US" sz="1800">
              <a:solidFill>
                <a:srgbClr val="737373"/>
              </a:solidFill>
              <a:latin typeface="Poppins"/>
              <a:ea typeface="Poppins"/>
              <a:cs typeface="Poppins"/>
              <a:sym typeface="Poppins"/>
            </a:endParaRPr>
          </a:p>
          <a:p>
            <a:pPr algn="l">
              <a:lnSpc>
                <a:spcPts val="2520"/>
              </a:lnSpc>
            </a:pPr>
            <a:endParaRPr lang="en-US" sz="1800">
              <a:solidFill>
                <a:srgbClr val="737373"/>
              </a:solidFill>
              <a:latin typeface="Poppins"/>
              <a:ea typeface="Poppins"/>
              <a:cs typeface="Poppins"/>
              <a:sym typeface="Poppins"/>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8E5C8"/>
        </a:solidFill>
        <a:effectLst/>
      </p:bgPr>
    </p:bg>
    <p:spTree>
      <p:nvGrpSpPr>
        <p:cNvPr id="1" name=""/>
        <p:cNvGrpSpPr/>
        <p:nvPr/>
      </p:nvGrpSpPr>
      <p:grpSpPr>
        <a:xfrm>
          <a:off x="0" y="0"/>
          <a:ext cx="0" cy="0"/>
          <a:chOff x="0" y="0"/>
          <a:chExt cx="0" cy="0"/>
        </a:xfrm>
      </p:grpSpPr>
      <p:sp>
        <p:nvSpPr>
          <p:cNvPr id="2" name="TextBox 2"/>
          <p:cNvSpPr txBox="1"/>
          <p:nvPr/>
        </p:nvSpPr>
        <p:spPr>
          <a:xfrm>
            <a:off x="549972" y="822675"/>
            <a:ext cx="6460056" cy="472821"/>
          </a:xfrm>
          <a:prstGeom prst="rect">
            <a:avLst/>
          </a:prstGeom>
        </p:spPr>
        <p:txBody>
          <a:bodyPr lIns="0" tIns="0" rIns="0" bIns="0" rtlCol="0" anchor="t">
            <a:spAutoFit/>
          </a:bodyPr>
          <a:lstStyle/>
          <a:p>
            <a:pPr algn="ctr">
              <a:lnSpc>
                <a:spcPts val="3672"/>
              </a:lnSpc>
            </a:pPr>
            <a:r>
              <a:rPr lang="en-US" sz="3600" spc="446">
                <a:solidFill>
                  <a:srgbClr val="737373"/>
                </a:solidFill>
                <a:latin typeface="League Spartan"/>
                <a:ea typeface="League Spartan"/>
                <a:cs typeface="League Spartan"/>
                <a:sym typeface="League Spartan"/>
              </a:rPr>
              <a:t>DRIVING ROLES (P1)</a:t>
            </a:r>
          </a:p>
        </p:txBody>
      </p:sp>
      <p:sp>
        <p:nvSpPr>
          <p:cNvPr id="3" name="TextBox 3"/>
          <p:cNvSpPr txBox="1"/>
          <p:nvPr/>
        </p:nvSpPr>
        <p:spPr>
          <a:xfrm>
            <a:off x="601494" y="2168460"/>
            <a:ext cx="6408534" cy="7555230"/>
          </a:xfrm>
          <a:prstGeom prst="rect">
            <a:avLst/>
          </a:prstGeom>
        </p:spPr>
        <p:txBody>
          <a:bodyPr lIns="0" tIns="0" rIns="0" bIns="0" rtlCol="0" anchor="t">
            <a:spAutoFit/>
          </a:bodyPr>
          <a:lstStyle/>
          <a:p>
            <a:pPr algn="l">
              <a:lnSpc>
                <a:spcPts val="2520"/>
              </a:lnSpc>
            </a:pPr>
            <a:r>
              <a:rPr lang="en-US" sz="1800" b="1">
                <a:solidFill>
                  <a:srgbClr val="737373"/>
                </a:solidFill>
                <a:latin typeface="Poppins Bold"/>
                <a:ea typeface="Poppins Bold"/>
                <a:cs typeface="Poppins Bold"/>
                <a:sym typeface="Poppins Bold"/>
              </a:rPr>
              <a:t>General </a:t>
            </a:r>
          </a:p>
          <a:p>
            <a:pPr algn="l">
              <a:lnSpc>
                <a:spcPts val="2520"/>
              </a:lnSpc>
            </a:pPr>
            <a:endParaRPr lang="en-US" sz="1800" b="1">
              <a:solidFill>
                <a:srgbClr val="737373"/>
              </a:solidFill>
              <a:latin typeface="Poppins Bold"/>
              <a:ea typeface="Poppins Bold"/>
              <a:cs typeface="Poppins Bold"/>
              <a:sym typeface="Poppins Bold"/>
            </a:endParaRPr>
          </a:p>
          <a:p>
            <a:pPr marL="388620" lvl="1" indent="-194310" algn="l">
              <a:lnSpc>
                <a:spcPts val="2520"/>
              </a:lnSpc>
              <a:buFont typeface="Arial"/>
              <a:buChar char="•"/>
            </a:pPr>
            <a:r>
              <a:rPr lang="en-US" sz="1800">
                <a:solidFill>
                  <a:srgbClr val="737373"/>
                </a:solidFill>
                <a:latin typeface="Poppins"/>
                <a:ea typeface="Poppins"/>
                <a:cs typeface="Poppins"/>
                <a:sym typeface="Poppins"/>
              </a:rPr>
              <a:t>You must hold and carry the correct, valid licence, CPC card, and tachograph card at all times.</a:t>
            </a:r>
          </a:p>
          <a:p>
            <a:pPr algn="l">
              <a:lnSpc>
                <a:spcPts val="2520"/>
              </a:lnSpc>
              <a:spcBef>
                <a:spcPct val="0"/>
              </a:spcBef>
            </a:pPr>
            <a:endParaRPr lang="en-US" sz="1800">
              <a:solidFill>
                <a:srgbClr val="737373"/>
              </a:solidFill>
              <a:latin typeface="Poppins"/>
              <a:ea typeface="Poppins"/>
              <a:cs typeface="Poppins"/>
              <a:sym typeface="Poppins"/>
            </a:endParaRPr>
          </a:p>
          <a:p>
            <a:pPr marL="388620" lvl="1" indent="-194310" algn="l">
              <a:lnSpc>
                <a:spcPts val="2520"/>
              </a:lnSpc>
              <a:spcBef>
                <a:spcPct val="0"/>
              </a:spcBef>
              <a:buFont typeface="Arial"/>
              <a:buChar char="•"/>
            </a:pPr>
            <a:r>
              <a:rPr lang="en-US" sz="1800" u="none" strike="noStrike">
                <a:solidFill>
                  <a:srgbClr val="737373"/>
                </a:solidFill>
                <a:latin typeface="Poppins"/>
                <a:ea typeface="Poppins"/>
                <a:cs typeface="Poppins"/>
                <a:sym typeface="Poppins"/>
              </a:rPr>
              <a:t>Licence checks are completed at application stage and re-checked every 3 months.</a:t>
            </a:r>
          </a:p>
          <a:p>
            <a:pPr algn="l">
              <a:lnSpc>
                <a:spcPts val="2520"/>
              </a:lnSpc>
              <a:spcBef>
                <a:spcPct val="0"/>
              </a:spcBef>
            </a:pPr>
            <a:endParaRPr lang="en-US" sz="1800" u="none" strike="noStrike">
              <a:solidFill>
                <a:srgbClr val="737373"/>
              </a:solidFill>
              <a:latin typeface="Poppins"/>
              <a:ea typeface="Poppins"/>
              <a:cs typeface="Poppins"/>
              <a:sym typeface="Poppins"/>
            </a:endParaRPr>
          </a:p>
          <a:p>
            <a:pPr marL="388620" lvl="1" indent="-194310" algn="l">
              <a:lnSpc>
                <a:spcPts val="2520"/>
              </a:lnSpc>
              <a:spcBef>
                <a:spcPct val="0"/>
              </a:spcBef>
              <a:buFont typeface="Arial"/>
              <a:buChar char="•"/>
            </a:pPr>
            <a:r>
              <a:rPr lang="en-US" sz="1800" u="none" strike="noStrike">
                <a:solidFill>
                  <a:srgbClr val="737373"/>
                </a:solidFill>
                <a:latin typeface="Poppins"/>
                <a:ea typeface="Poppins"/>
                <a:cs typeface="Poppins"/>
                <a:sym typeface="Poppins"/>
              </a:rPr>
              <a:t>Daily vehicle checks must be completed and logged.</a:t>
            </a:r>
          </a:p>
          <a:p>
            <a:pPr algn="l">
              <a:lnSpc>
                <a:spcPts val="2520"/>
              </a:lnSpc>
              <a:spcBef>
                <a:spcPct val="0"/>
              </a:spcBef>
            </a:pPr>
            <a:endParaRPr lang="en-US" sz="1800" u="none" strike="noStrike">
              <a:solidFill>
                <a:srgbClr val="737373"/>
              </a:solidFill>
              <a:latin typeface="Poppins"/>
              <a:ea typeface="Poppins"/>
              <a:cs typeface="Poppins"/>
              <a:sym typeface="Poppins"/>
            </a:endParaRPr>
          </a:p>
          <a:p>
            <a:pPr marL="388620" lvl="1" indent="-194310" algn="l">
              <a:lnSpc>
                <a:spcPts val="2520"/>
              </a:lnSpc>
              <a:spcBef>
                <a:spcPct val="0"/>
              </a:spcBef>
              <a:buFont typeface="Arial"/>
              <a:buChar char="•"/>
            </a:pPr>
            <a:r>
              <a:rPr lang="en-US" sz="1800" u="none" strike="noStrike">
                <a:solidFill>
                  <a:srgbClr val="737373"/>
                </a:solidFill>
                <a:latin typeface="Poppins"/>
                <a:ea typeface="Poppins"/>
                <a:cs typeface="Poppins"/>
                <a:sym typeface="Poppins"/>
              </a:rPr>
              <a:t>If a client requires you to dip your tachograph card at the beginning and end of your shift, you must comply. Failure to do so may delay approval of your hours and therefore delay your pay.</a:t>
            </a:r>
          </a:p>
          <a:p>
            <a:pPr algn="l">
              <a:lnSpc>
                <a:spcPts val="2520"/>
              </a:lnSpc>
              <a:spcBef>
                <a:spcPct val="0"/>
              </a:spcBef>
            </a:pPr>
            <a:endParaRPr lang="en-US" sz="1800" u="none" strike="noStrike">
              <a:solidFill>
                <a:srgbClr val="737373"/>
              </a:solidFill>
              <a:latin typeface="Poppins"/>
              <a:ea typeface="Poppins"/>
              <a:cs typeface="Poppins"/>
              <a:sym typeface="Poppins"/>
            </a:endParaRPr>
          </a:p>
          <a:p>
            <a:pPr marL="388620" lvl="1" indent="-194310" algn="l">
              <a:lnSpc>
                <a:spcPts val="2520"/>
              </a:lnSpc>
              <a:spcBef>
                <a:spcPct val="0"/>
              </a:spcBef>
              <a:buFont typeface="Arial"/>
              <a:buChar char="•"/>
            </a:pPr>
            <a:r>
              <a:rPr lang="en-US" sz="1800" u="none" strike="noStrike">
                <a:solidFill>
                  <a:srgbClr val="737373"/>
                </a:solidFill>
                <a:latin typeface="Poppins"/>
                <a:ea typeface="Poppins"/>
                <a:cs typeface="Poppins"/>
                <a:sym typeface="Poppins"/>
              </a:rPr>
              <a:t>HGV drivers must comply with UK &amp; EU Driver Hours Regulations. Statutory rest breaks are paid and charged to the client.</a:t>
            </a:r>
          </a:p>
          <a:p>
            <a:pPr algn="l">
              <a:lnSpc>
                <a:spcPts val="2520"/>
              </a:lnSpc>
              <a:spcBef>
                <a:spcPct val="0"/>
              </a:spcBef>
            </a:pPr>
            <a:endParaRPr lang="en-US" sz="1800" u="none" strike="noStrike">
              <a:solidFill>
                <a:srgbClr val="737373"/>
              </a:solidFill>
              <a:latin typeface="Poppins"/>
              <a:ea typeface="Poppins"/>
              <a:cs typeface="Poppins"/>
              <a:sym typeface="Poppins"/>
            </a:endParaRPr>
          </a:p>
          <a:p>
            <a:pPr marL="388620" lvl="1" indent="-194310" algn="l">
              <a:lnSpc>
                <a:spcPts val="2520"/>
              </a:lnSpc>
              <a:spcBef>
                <a:spcPct val="0"/>
              </a:spcBef>
              <a:buFont typeface="Arial"/>
              <a:buChar char="•"/>
            </a:pPr>
            <a:r>
              <a:rPr lang="en-US" sz="1800" u="none" strike="noStrike">
                <a:solidFill>
                  <a:srgbClr val="737373"/>
                </a:solidFill>
                <a:latin typeface="Poppins"/>
                <a:ea typeface="Poppins"/>
                <a:cs typeface="Poppins"/>
                <a:sym typeface="Poppins"/>
              </a:rPr>
              <a:t>Report any licence changes, endorsements, fines, or accidents immediately</a:t>
            </a:r>
          </a:p>
          <a:p>
            <a:pPr algn="l">
              <a:lnSpc>
                <a:spcPts val="2520"/>
              </a:lnSpc>
              <a:spcBef>
                <a:spcPct val="0"/>
              </a:spcBef>
            </a:pPr>
            <a:endParaRPr lang="en-US" sz="1800" u="none" strike="noStrike">
              <a:solidFill>
                <a:srgbClr val="737373"/>
              </a:solidFill>
              <a:latin typeface="Poppins"/>
              <a:ea typeface="Poppins"/>
              <a:cs typeface="Poppins"/>
              <a:sym typeface="Poppins"/>
            </a:endParaRPr>
          </a:p>
          <a:p>
            <a:pPr algn="l">
              <a:lnSpc>
                <a:spcPts val="2520"/>
              </a:lnSpc>
              <a:spcBef>
                <a:spcPct val="0"/>
              </a:spcBef>
            </a:pPr>
            <a:endParaRPr lang="en-US" sz="1800" u="none" strike="noStrike">
              <a:solidFill>
                <a:srgbClr val="737373"/>
              </a:solidFill>
              <a:latin typeface="Poppins"/>
              <a:ea typeface="Poppins"/>
              <a:cs typeface="Poppins"/>
              <a:sym typeface="Poppins"/>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8E5C8"/>
        </a:solidFill>
        <a:effectLst/>
      </p:bgPr>
    </p:bg>
    <p:spTree>
      <p:nvGrpSpPr>
        <p:cNvPr id="1" name=""/>
        <p:cNvGrpSpPr/>
        <p:nvPr/>
      </p:nvGrpSpPr>
      <p:grpSpPr>
        <a:xfrm>
          <a:off x="0" y="0"/>
          <a:ext cx="0" cy="0"/>
          <a:chOff x="0" y="0"/>
          <a:chExt cx="0" cy="0"/>
        </a:xfrm>
      </p:grpSpPr>
      <p:sp>
        <p:nvSpPr>
          <p:cNvPr id="2" name="TextBox 2"/>
          <p:cNvSpPr txBox="1"/>
          <p:nvPr/>
        </p:nvSpPr>
        <p:spPr>
          <a:xfrm>
            <a:off x="549972" y="2325623"/>
            <a:ext cx="6426818" cy="5983605"/>
          </a:xfrm>
          <a:prstGeom prst="rect">
            <a:avLst/>
          </a:prstGeom>
        </p:spPr>
        <p:txBody>
          <a:bodyPr lIns="0" tIns="0" rIns="0" bIns="0" rtlCol="0" anchor="t">
            <a:spAutoFit/>
          </a:bodyPr>
          <a:lstStyle/>
          <a:p>
            <a:pPr algn="l">
              <a:lnSpc>
                <a:spcPts val="2520"/>
              </a:lnSpc>
              <a:spcBef>
                <a:spcPct val="0"/>
              </a:spcBef>
            </a:pPr>
            <a:r>
              <a:rPr lang="en-US" sz="1800" b="1" u="none" strike="noStrike">
                <a:solidFill>
                  <a:srgbClr val="737373"/>
                </a:solidFill>
                <a:latin typeface="Poppins Bold"/>
                <a:ea typeface="Poppins Bold"/>
                <a:cs typeface="Poppins Bold"/>
                <a:sym typeface="Poppins Bold"/>
              </a:rPr>
              <a:t>Driving Insurance (DNI)</a:t>
            </a:r>
          </a:p>
          <a:p>
            <a:pPr algn="l">
              <a:lnSpc>
                <a:spcPts val="2520"/>
              </a:lnSpc>
              <a:spcBef>
                <a:spcPct val="0"/>
              </a:spcBef>
            </a:pPr>
            <a:endParaRPr lang="en-US" sz="1800" b="1" u="none" strike="noStrike">
              <a:solidFill>
                <a:srgbClr val="737373"/>
              </a:solidFill>
              <a:latin typeface="Poppins Bold"/>
              <a:ea typeface="Poppins Bold"/>
              <a:cs typeface="Poppins Bold"/>
              <a:sym typeface="Poppins Bold"/>
            </a:endParaRPr>
          </a:p>
          <a:p>
            <a:pPr marL="388620" lvl="1" indent="-194310" algn="l">
              <a:lnSpc>
                <a:spcPts val="2520"/>
              </a:lnSpc>
              <a:spcBef>
                <a:spcPct val="0"/>
              </a:spcBef>
              <a:buFont typeface="Arial"/>
              <a:buChar char="•"/>
            </a:pPr>
            <a:r>
              <a:rPr lang="en-US" sz="1800" u="none" strike="noStrike">
                <a:solidFill>
                  <a:srgbClr val="737373"/>
                </a:solidFill>
                <a:latin typeface="Poppins"/>
                <a:ea typeface="Poppins"/>
                <a:cs typeface="Poppins"/>
                <a:sym typeface="Poppins"/>
              </a:rPr>
              <a:t>Our Driving Negligence Insurance (DNI) covers workers against accidents in client vehicles.</a:t>
            </a:r>
          </a:p>
          <a:p>
            <a:pPr algn="l">
              <a:lnSpc>
                <a:spcPts val="2520"/>
              </a:lnSpc>
              <a:spcBef>
                <a:spcPct val="0"/>
              </a:spcBef>
            </a:pPr>
            <a:endParaRPr lang="en-US" sz="1800" u="none" strike="noStrike">
              <a:solidFill>
                <a:srgbClr val="737373"/>
              </a:solidFill>
              <a:latin typeface="Poppins"/>
              <a:ea typeface="Poppins"/>
              <a:cs typeface="Poppins"/>
              <a:sym typeface="Poppins"/>
            </a:endParaRPr>
          </a:p>
          <a:p>
            <a:pPr marL="388620" lvl="1" indent="-194310" algn="l">
              <a:lnSpc>
                <a:spcPts val="2520"/>
              </a:lnSpc>
              <a:spcBef>
                <a:spcPct val="0"/>
              </a:spcBef>
              <a:buFont typeface="Arial"/>
              <a:buChar char="•"/>
            </a:pPr>
            <a:r>
              <a:rPr lang="en-US" sz="1800" u="none" strike="noStrike">
                <a:solidFill>
                  <a:srgbClr val="737373"/>
                </a:solidFill>
                <a:latin typeface="Poppins"/>
                <a:ea typeface="Poppins"/>
                <a:cs typeface="Poppins"/>
                <a:sym typeface="Poppins"/>
              </a:rPr>
              <a:t>If you cause an accident due to your negligence, you will be required to contribute £500 towards the insurance excess.</a:t>
            </a:r>
          </a:p>
          <a:p>
            <a:pPr algn="l">
              <a:lnSpc>
                <a:spcPts val="2520"/>
              </a:lnSpc>
              <a:spcBef>
                <a:spcPct val="0"/>
              </a:spcBef>
            </a:pPr>
            <a:endParaRPr lang="en-US" sz="1800" u="none" strike="noStrike">
              <a:solidFill>
                <a:srgbClr val="737373"/>
              </a:solidFill>
              <a:latin typeface="Poppins"/>
              <a:ea typeface="Poppins"/>
              <a:cs typeface="Poppins"/>
              <a:sym typeface="Poppins"/>
            </a:endParaRPr>
          </a:p>
          <a:p>
            <a:pPr marL="388620" lvl="1" indent="-194310" algn="l">
              <a:lnSpc>
                <a:spcPts val="2520"/>
              </a:lnSpc>
              <a:spcBef>
                <a:spcPct val="0"/>
              </a:spcBef>
              <a:buFont typeface="Arial"/>
              <a:buChar char="•"/>
            </a:pPr>
            <a:r>
              <a:rPr lang="en-US" sz="1800" u="none" strike="noStrike">
                <a:solidFill>
                  <a:srgbClr val="737373"/>
                </a:solidFill>
                <a:latin typeface="Poppins"/>
                <a:ea typeface="Poppins"/>
                <a:cs typeface="Poppins"/>
                <a:sym typeface="Poppins"/>
              </a:rPr>
              <a:t>To be covered under our DNI, you must:</a:t>
            </a:r>
          </a:p>
          <a:p>
            <a:pPr algn="l">
              <a:lnSpc>
                <a:spcPts val="2520"/>
              </a:lnSpc>
              <a:spcBef>
                <a:spcPct val="0"/>
              </a:spcBef>
            </a:pPr>
            <a:endParaRPr lang="en-US" sz="1800" u="none" strike="noStrike">
              <a:solidFill>
                <a:srgbClr val="737373"/>
              </a:solidFill>
              <a:latin typeface="Poppins"/>
              <a:ea typeface="Poppins"/>
              <a:cs typeface="Poppins"/>
              <a:sym typeface="Poppins"/>
            </a:endParaRPr>
          </a:p>
          <a:p>
            <a:pPr marL="388620" lvl="1" indent="-194310" algn="l">
              <a:lnSpc>
                <a:spcPts val="2520"/>
              </a:lnSpc>
              <a:spcBef>
                <a:spcPct val="0"/>
              </a:spcBef>
              <a:buFont typeface="Arial"/>
              <a:buChar char="•"/>
            </a:pPr>
            <a:r>
              <a:rPr lang="en-US" sz="1800" u="none" strike="noStrike">
                <a:solidFill>
                  <a:srgbClr val="737373"/>
                </a:solidFill>
                <a:latin typeface="Poppins"/>
                <a:ea typeface="Poppins"/>
                <a:cs typeface="Poppins"/>
                <a:sym typeface="Poppins"/>
              </a:rPr>
              <a:t>Be 25 years or older</a:t>
            </a:r>
          </a:p>
          <a:p>
            <a:pPr marL="388620" lvl="1" indent="-194310" algn="l">
              <a:lnSpc>
                <a:spcPts val="2520"/>
              </a:lnSpc>
              <a:spcBef>
                <a:spcPct val="0"/>
              </a:spcBef>
              <a:buFont typeface="Arial"/>
              <a:buChar char="•"/>
            </a:pPr>
            <a:r>
              <a:rPr lang="en-US" sz="1800" u="none" strike="noStrike">
                <a:solidFill>
                  <a:srgbClr val="737373"/>
                </a:solidFill>
                <a:latin typeface="Poppins"/>
                <a:ea typeface="Poppins"/>
                <a:cs typeface="Poppins"/>
                <a:sym typeface="Poppins"/>
              </a:rPr>
              <a:t>Hold a valid UK licence</a:t>
            </a:r>
          </a:p>
          <a:p>
            <a:pPr algn="l">
              <a:lnSpc>
                <a:spcPts val="2520"/>
              </a:lnSpc>
              <a:spcBef>
                <a:spcPct val="0"/>
              </a:spcBef>
            </a:pPr>
            <a:endParaRPr lang="en-US" sz="1800" u="none" strike="noStrike">
              <a:solidFill>
                <a:srgbClr val="737373"/>
              </a:solidFill>
              <a:latin typeface="Poppins"/>
              <a:ea typeface="Poppins"/>
              <a:cs typeface="Poppins"/>
              <a:sym typeface="Poppins"/>
            </a:endParaRPr>
          </a:p>
          <a:p>
            <a:pPr marL="388620" lvl="1" indent="-194310" algn="l">
              <a:lnSpc>
                <a:spcPts val="2520"/>
              </a:lnSpc>
              <a:spcBef>
                <a:spcPct val="0"/>
              </a:spcBef>
              <a:buFont typeface="Arial"/>
              <a:buChar char="•"/>
            </a:pPr>
            <a:r>
              <a:rPr lang="en-US" sz="1800" u="none" strike="noStrike">
                <a:solidFill>
                  <a:srgbClr val="737373"/>
                </a:solidFill>
                <a:latin typeface="Poppins"/>
                <a:ea typeface="Poppins"/>
                <a:cs typeface="Poppins"/>
                <a:sym typeface="Poppins"/>
              </a:rPr>
              <a:t>Have no more than 6 points for minor offences</a:t>
            </a:r>
          </a:p>
          <a:p>
            <a:pPr algn="l">
              <a:lnSpc>
                <a:spcPts val="2520"/>
              </a:lnSpc>
              <a:spcBef>
                <a:spcPct val="0"/>
              </a:spcBef>
            </a:pPr>
            <a:endParaRPr lang="en-US" sz="1800" u="none" strike="noStrike">
              <a:solidFill>
                <a:srgbClr val="737373"/>
              </a:solidFill>
              <a:latin typeface="Poppins"/>
              <a:ea typeface="Poppins"/>
              <a:cs typeface="Poppins"/>
              <a:sym typeface="Poppins"/>
            </a:endParaRPr>
          </a:p>
          <a:p>
            <a:pPr marL="388620" lvl="1" indent="-194310" algn="l">
              <a:lnSpc>
                <a:spcPts val="2520"/>
              </a:lnSpc>
              <a:spcBef>
                <a:spcPct val="0"/>
              </a:spcBef>
              <a:buFont typeface="Arial"/>
              <a:buChar char="•"/>
            </a:pPr>
            <a:r>
              <a:rPr lang="en-US" sz="1800" u="none" strike="noStrike">
                <a:solidFill>
                  <a:srgbClr val="737373"/>
                </a:solidFill>
                <a:latin typeface="Poppins"/>
                <a:ea typeface="Poppins"/>
                <a:cs typeface="Poppins"/>
                <a:sym typeface="Poppins"/>
              </a:rPr>
              <a:t>Have no serious convictions (e.g. DR, DD, IN, TT99, CD40–CD90 or equivalent)</a:t>
            </a:r>
          </a:p>
          <a:p>
            <a:pPr algn="l">
              <a:lnSpc>
                <a:spcPts val="2520"/>
              </a:lnSpc>
              <a:spcBef>
                <a:spcPct val="0"/>
              </a:spcBef>
            </a:pPr>
            <a:endParaRPr lang="en-US" sz="1800" u="none" strike="noStrike">
              <a:solidFill>
                <a:srgbClr val="737373"/>
              </a:solidFill>
              <a:latin typeface="Poppins"/>
              <a:ea typeface="Poppins"/>
              <a:cs typeface="Poppins"/>
              <a:sym typeface="Poppins"/>
            </a:endParaRPr>
          </a:p>
        </p:txBody>
      </p:sp>
      <p:sp>
        <p:nvSpPr>
          <p:cNvPr id="3" name="TextBox 3"/>
          <p:cNvSpPr txBox="1"/>
          <p:nvPr/>
        </p:nvSpPr>
        <p:spPr>
          <a:xfrm>
            <a:off x="549972" y="912400"/>
            <a:ext cx="6460056" cy="472821"/>
          </a:xfrm>
          <a:prstGeom prst="rect">
            <a:avLst/>
          </a:prstGeom>
        </p:spPr>
        <p:txBody>
          <a:bodyPr lIns="0" tIns="0" rIns="0" bIns="0" rtlCol="0" anchor="t">
            <a:spAutoFit/>
          </a:bodyPr>
          <a:lstStyle/>
          <a:p>
            <a:pPr algn="ctr">
              <a:lnSpc>
                <a:spcPts val="3672"/>
              </a:lnSpc>
            </a:pPr>
            <a:r>
              <a:rPr lang="en-US" sz="3600" spc="446">
                <a:solidFill>
                  <a:srgbClr val="737373"/>
                </a:solidFill>
                <a:latin typeface="League Spartan"/>
                <a:ea typeface="League Spartan"/>
                <a:cs typeface="League Spartan"/>
                <a:sym typeface="League Spartan"/>
              </a:rPr>
              <a:t>DRIVING ROLES (P2)</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8E5C8"/>
        </a:solidFill>
        <a:effectLst/>
      </p:bgPr>
    </p:bg>
    <p:spTree>
      <p:nvGrpSpPr>
        <p:cNvPr id="1" name=""/>
        <p:cNvGrpSpPr/>
        <p:nvPr/>
      </p:nvGrpSpPr>
      <p:grpSpPr>
        <a:xfrm>
          <a:off x="0" y="0"/>
          <a:ext cx="0" cy="0"/>
          <a:chOff x="0" y="0"/>
          <a:chExt cx="0" cy="0"/>
        </a:xfrm>
      </p:grpSpPr>
      <p:sp>
        <p:nvSpPr>
          <p:cNvPr id="2" name="TextBox 2"/>
          <p:cNvSpPr txBox="1"/>
          <p:nvPr/>
        </p:nvSpPr>
        <p:spPr>
          <a:xfrm>
            <a:off x="549972" y="912400"/>
            <a:ext cx="6460056" cy="472821"/>
          </a:xfrm>
          <a:prstGeom prst="rect">
            <a:avLst/>
          </a:prstGeom>
        </p:spPr>
        <p:txBody>
          <a:bodyPr lIns="0" tIns="0" rIns="0" bIns="0" rtlCol="0" anchor="t">
            <a:spAutoFit/>
          </a:bodyPr>
          <a:lstStyle/>
          <a:p>
            <a:pPr algn="ctr">
              <a:lnSpc>
                <a:spcPts val="3672"/>
              </a:lnSpc>
            </a:pPr>
            <a:r>
              <a:rPr lang="en-US" sz="3600" spc="446">
                <a:solidFill>
                  <a:srgbClr val="737373"/>
                </a:solidFill>
                <a:latin typeface="League Spartan"/>
                <a:ea typeface="League Spartan"/>
                <a:cs typeface="League Spartan"/>
                <a:sym typeface="League Spartan"/>
              </a:rPr>
              <a:t>DRIVING ROLES (P3)</a:t>
            </a:r>
          </a:p>
        </p:txBody>
      </p:sp>
      <p:sp>
        <p:nvSpPr>
          <p:cNvPr id="3" name="TextBox 3"/>
          <p:cNvSpPr txBox="1"/>
          <p:nvPr/>
        </p:nvSpPr>
        <p:spPr>
          <a:xfrm>
            <a:off x="867338" y="1827179"/>
            <a:ext cx="5526242" cy="8498205"/>
          </a:xfrm>
          <a:prstGeom prst="rect">
            <a:avLst/>
          </a:prstGeom>
        </p:spPr>
        <p:txBody>
          <a:bodyPr lIns="0" tIns="0" rIns="0" bIns="0" rtlCol="0" anchor="t">
            <a:spAutoFit/>
          </a:bodyPr>
          <a:lstStyle/>
          <a:p>
            <a:pPr algn="l">
              <a:lnSpc>
                <a:spcPts val="2520"/>
              </a:lnSpc>
              <a:spcBef>
                <a:spcPct val="0"/>
              </a:spcBef>
            </a:pPr>
            <a:r>
              <a:rPr lang="en-US" sz="1800" b="1" u="none" strike="noStrike">
                <a:solidFill>
                  <a:srgbClr val="737373"/>
                </a:solidFill>
                <a:latin typeface="Poppins Bold"/>
                <a:ea typeface="Poppins Bold"/>
                <a:cs typeface="Poppins Bold"/>
                <a:sym typeface="Poppins Bold"/>
              </a:rPr>
              <a:t>Fuel, Parking &amp; Fine </a:t>
            </a:r>
          </a:p>
          <a:p>
            <a:pPr algn="l">
              <a:lnSpc>
                <a:spcPts val="2520"/>
              </a:lnSpc>
              <a:spcBef>
                <a:spcPct val="0"/>
              </a:spcBef>
            </a:pPr>
            <a:endParaRPr lang="en-US" sz="1800" b="1" u="none" strike="noStrike">
              <a:solidFill>
                <a:srgbClr val="737373"/>
              </a:solidFill>
              <a:latin typeface="Poppins Bold"/>
              <a:ea typeface="Poppins Bold"/>
              <a:cs typeface="Poppins Bold"/>
              <a:sym typeface="Poppins Bold"/>
            </a:endParaRPr>
          </a:p>
          <a:p>
            <a:pPr marL="388620" lvl="1" indent="-194310" algn="l">
              <a:lnSpc>
                <a:spcPts val="2520"/>
              </a:lnSpc>
              <a:spcBef>
                <a:spcPct val="0"/>
              </a:spcBef>
              <a:buFont typeface="Arial"/>
              <a:buChar char="•"/>
            </a:pPr>
            <a:r>
              <a:rPr lang="en-US" sz="1800" u="none" strike="noStrike">
                <a:solidFill>
                  <a:srgbClr val="737373"/>
                </a:solidFill>
                <a:latin typeface="Poppins"/>
                <a:ea typeface="Poppins"/>
                <a:cs typeface="Poppins"/>
                <a:sym typeface="Poppins"/>
              </a:rPr>
              <a:t>Fuel: If you are unsure which fuel a vehicle requires, you must call and check before refuelling. Misfuelling may result in liability for damages.</a:t>
            </a:r>
          </a:p>
          <a:p>
            <a:pPr algn="l">
              <a:lnSpc>
                <a:spcPts val="2520"/>
              </a:lnSpc>
              <a:spcBef>
                <a:spcPct val="0"/>
              </a:spcBef>
            </a:pPr>
            <a:endParaRPr lang="en-US" sz="1800" u="none" strike="noStrike">
              <a:solidFill>
                <a:srgbClr val="737373"/>
              </a:solidFill>
              <a:latin typeface="Poppins"/>
              <a:ea typeface="Poppins"/>
              <a:cs typeface="Poppins"/>
              <a:sym typeface="Poppins"/>
            </a:endParaRPr>
          </a:p>
          <a:p>
            <a:pPr marL="388620" lvl="1" indent="-194310" algn="l">
              <a:lnSpc>
                <a:spcPts val="2520"/>
              </a:lnSpc>
              <a:spcBef>
                <a:spcPct val="0"/>
              </a:spcBef>
              <a:buFont typeface="Arial"/>
              <a:buChar char="•"/>
            </a:pPr>
            <a:r>
              <a:rPr lang="en-US" sz="1800" u="none" strike="noStrike">
                <a:solidFill>
                  <a:srgbClr val="737373"/>
                </a:solidFill>
                <a:latin typeface="Poppins"/>
                <a:ea typeface="Poppins"/>
                <a:cs typeface="Poppins"/>
                <a:sym typeface="Poppins"/>
              </a:rPr>
              <a:t>Parking: If a client instructs you to park in a location that could result in a fine, you must obtain written approval or contact LucyJames Recruitment first, so that liability does not fall on you.</a:t>
            </a:r>
          </a:p>
          <a:p>
            <a:pPr algn="l">
              <a:lnSpc>
                <a:spcPts val="2520"/>
              </a:lnSpc>
              <a:spcBef>
                <a:spcPct val="0"/>
              </a:spcBef>
            </a:pPr>
            <a:endParaRPr lang="en-US" sz="1800" u="none" strike="noStrike">
              <a:solidFill>
                <a:srgbClr val="737373"/>
              </a:solidFill>
              <a:latin typeface="Poppins"/>
              <a:ea typeface="Poppins"/>
              <a:cs typeface="Poppins"/>
              <a:sym typeface="Poppins"/>
            </a:endParaRPr>
          </a:p>
          <a:p>
            <a:pPr marL="388620" lvl="1" indent="-194310" algn="l">
              <a:lnSpc>
                <a:spcPts val="2520"/>
              </a:lnSpc>
              <a:spcBef>
                <a:spcPct val="0"/>
              </a:spcBef>
              <a:buFont typeface="Arial"/>
              <a:buChar char="•"/>
            </a:pPr>
            <a:r>
              <a:rPr lang="en-US" sz="1800" u="none" strike="noStrike">
                <a:solidFill>
                  <a:srgbClr val="737373"/>
                </a:solidFill>
                <a:latin typeface="Poppins"/>
                <a:ea typeface="Poppins"/>
                <a:cs typeface="Poppins"/>
                <a:sym typeface="Poppins"/>
              </a:rPr>
              <a:t>You are responsible for all parking fines, speeding tickets, congestion charges, or driving-related penalties incurred while on assignment.</a:t>
            </a:r>
          </a:p>
          <a:p>
            <a:pPr algn="l">
              <a:lnSpc>
                <a:spcPts val="2520"/>
              </a:lnSpc>
              <a:spcBef>
                <a:spcPct val="0"/>
              </a:spcBef>
            </a:pPr>
            <a:endParaRPr lang="en-US" sz="1800" u="none" strike="noStrike">
              <a:solidFill>
                <a:srgbClr val="737373"/>
              </a:solidFill>
              <a:latin typeface="Poppins"/>
              <a:ea typeface="Poppins"/>
              <a:cs typeface="Poppins"/>
              <a:sym typeface="Poppins"/>
            </a:endParaRPr>
          </a:p>
          <a:p>
            <a:pPr marL="388620" lvl="1" indent="-194310" algn="l">
              <a:lnSpc>
                <a:spcPts val="2520"/>
              </a:lnSpc>
              <a:spcBef>
                <a:spcPct val="0"/>
              </a:spcBef>
              <a:buFont typeface="Arial"/>
              <a:buChar char="•"/>
            </a:pPr>
            <a:r>
              <a:rPr lang="en-US" sz="1800" u="none" strike="noStrike">
                <a:solidFill>
                  <a:srgbClr val="737373"/>
                </a:solidFill>
                <a:latin typeface="Poppins"/>
                <a:ea typeface="Poppins"/>
                <a:cs typeface="Poppins"/>
                <a:sym typeface="Poppins"/>
              </a:rPr>
              <a:t>If a client pays a fine on your behalf, the cost will be deducted from your wages.</a:t>
            </a:r>
          </a:p>
          <a:p>
            <a:pPr algn="l">
              <a:lnSpc>
                <a:spcPts val="2520"/>
              </a:lnSpc>
              <a:spcBef>
                <a:spcPct val="0"/>
              </a:spcBef>
            </a:pPr>
            <a:endParaRPr lang="en-US" sz="1800" u="none" strike="noStrike">
              <a:solidFill>
                <a:srgbClr val="737373"/>
              </a:solidFill>
              <a:latin typeface="Poppins"/>
              <a:ea typeface="Poppins"/>
              <a:cs typeface="Poppins"/>
              <a:sym typeface="Poppins"/>
            </a:endParaRPr>
          </a:p>
          <a:p>
            <a:pPr marL="388620" lvl="1" indent="-194310" algn="l">
              <a:lnSpc>
                <a:spcPts val="2520"/>
              </a:lnSpc>
              <a:spcBef>
                <a:spcPct val="0"/>
              </a:spcBef>
              <a:buFont typeface="Arial"/>
              <a:buChar char="•"/>
            </a:pPr>
            <a:r>
              <a:rPr lang="en-US" sz="1800" u="none" strike="noStrike">
                <a:solidFill>
                  <a:srgbClr val="737373"/>
                </a:solidFill>
                <a:latin typeface="Poppins"/>
                <a:ea typeface="Poppins"/>
                <a:cs typeface="Poppins"/>
                <a:sym typeface="Poppins"/>
              </a:rPr>
              <a:t>If you are instructed to park in an area where a fine may occur, you must obtain written approval or contact LucyJames Recruitment before doing so.</a:t>
            </a:r>
          </a:p>
          <a:p>
            <a:pPr algn="l">
              <a:lnSpc>
                <a:spcPts val="2520"/>
              </a:lnSpc>
              <a:spcBef>
                <a:spcPct val="0"/>
              </a:spcBef>
            </a:pPr>
            <a:endParaRPr lang="en-US" sz="1800" u="none" strike="noStrike">
              <a:solidFill>
                <a:srgbClr val="737373"/>
              </a:solidFill>
              <a:latin typeface="Poppins"/>
              <a:ea typeface="Poppins"/>
              <a:cs typeface="Poppins"/>
              <a:sym typeface="Poppins"/>
            </a:endParaRPr>
          </a:p>
          <a:p>
            <a:pPr algn="l">
              <a:lnSpc>
                <a:spcPts val="2520"/>
              </a:lnSpc>
              <a:spcBef>
                <a:spcPct val="0"/>
              </a:spcBef>
            </a:pPr>
            <a:endParaRPr lang="en-US" sz="1800" u="none" strike="noStrike">
              <a:solidFill>
                <a:srgbClr val="737373"/>
              </a:solidFill>
              <a:latin typeface="Poppins"/>
              <a:ea typeface="Poppins"/>
              <a:cs typeface="Poppins"/>
              <a:sym typeface="Poppins"/>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8E5C8"/>
        </a:solidFill>
        <a:effectLst/>
      </p:bgPr>
    </p:bg>
    <p:spTree>
      <p:nvGrpSpPr>
        <p:cNvPr id="1" name=""/>
        <p:cNvGrpSpPr/>
        <p:nvPr/>
      </p:nvGrpSpPr>
      <p:grpSpPr>
        <a:xfrm>
          <a:off x="0" y="0"/>
          <a:ext cx="0" cy="0"/>
          <a:chOff x="0" y="0"/>
          <a:chExt cx="0" cy="0"/>
        </a:xfrm>
      </p:grpSpPr>
      <p:sp>
        <p:nvSpPr>
          <p:cNvPr id="2" name="TextBox 2"/>
          <p:cNvSpPr txBox="1"/>
          <p:nvPr/>
        </p:nvSpPr>
        <p:spPr>
          <a:xfrm>
            <a:off x="549972" y="912400"/>
            <a:ext cx="6460056" cy="930021"/>
          </a:xfrm>
          <a:prstGeom prst="rect">
            <a:avLst/>
          </a:prstGeom>
        </p:spPr>
        <p:txBody>
          <a:bodyPr lIns="0" tIns="0" rIns="0" bIns="0" rtlCol="0" anchor="t">
            <a:spAutoFit/>
          </a:bodyPr>
          <a:lstStyle/>
          <a:p>
            <a:pPr algn="ctr">
              <a:lnSpc>
                <a:spcPts val="3672"/>
              </a:lnSpc>
            </a:pPr>
            <a:r>
              <a:rPr lang="en-US" sz="3600" spc="446">
                <a:solidFill>
                  <a:srgbClr val="737373"/>
                </a:solidFill>
                <a:latin typeface="League Spartan"/>
                <a:ea typeface="League Spartan"/>
                <a:cs typeface="League Spartan"/>
                <a:sym typeface="League Spartan"/>
              </a:rPr>
              <a:t>CONFIDENTITALITY &amp; NDA`S</a:t>
            </a:r>
          </a:p>
        </p:txBody>
      </p:sp>
      <p:sp>
        <p:nvSpPr>
          <p:cNvPr id="3" name="TextBox 3"/>
          <p:cNvSpPr txBox="1"/>
          <p:nvPr/>
        </p:nvSpPr>
        <p:spPr>
          <a:xfrm>
            <a:off x="756000" y="2180454"/>
            <a:ext cx="5840278" cy="7240905"/>
          </a:xfrm>
          <a:prstGeom prst="rect">
            <a:avLst/>
          </a:prstGeom>
        </p:spPr>
        <p:txBody>
          <a:bodyPr lIns="0" tIns="0" rIns="0" bIns="0" rtlCol="0" anchor="t">
            <a:spAutoFit/>
          </a:bodyPr>
          <a:lstStyle/>
          <a:p>
            <a:pPr algn="l">
              <a:lnSpc>
                <a:spcPts val="2520"/>
              </a:lnSpc>
              <a:spcBef>
                <a:spcPct val="0"/>
              </a:spcBef>
            </a:pPr>
            <a:endParaRPr/>
          </a:p>
          <a:p>
            <a:pPr marL="388620" lvl="1" indent="-194310" algn="l">
              <a:lnSpc>
                <a:spcPts val="2520"/>
              </a:lnSpc>
              <a:spcBef>
                <a:spcPct val="0"/>
              </a:spcBef>
              <a:buFont typeface="Arial"/>
              <a:buChar char="•"/>
            </a:pPr>
            <a:r>
              <a:rPr lang="en-US" sz="1800" u="none" strike="noStrike">
                <a:solidFill>
                  <a:srgbClr val="737373"/>
                </a:solidFill>
                <a:latin typeface="Poppins"/>
                <a:ea typeface="Poppins"/>
                <a:cs typeface="Poppins"/>
                <a:sym typeface="Poppins"/>
              </a:rPr>
              <a:t>Do not share client information, photographs, or site details on social media.</a:t>
            </a:r>
          </a:p>
          <a:p>
            <a:pPr algn="l">
              <a:lnSpc>
                <a:spcPts val="2520"/>
              </a:lnSpc>
              <a:spcBef>
                <a:spcPct val="0"/>
              </a:spcBef>
            </a:pPr>
            <a:endParaRPr lang="en-US" sz="1800" u="none" strike="noStrike">
              <a:solidFill>
                <a:srgbClr val="737373"/>
              </a:solidFill>
              <a:latin typeface="Poppins"/>
              <a:ea typeface="Poppins"/>
              <a:cs typeface="Poppins"/>
              <a:sym typeface="Poppins"/>
            </a:endParaRPr>
          </a:p>
          <a:p>
            <a:pPr marL="388620" lvl="1" indent="-194310" algn="l">
              <a:lnSpc>
                <a:spcPts val="2520"/>
              </a:lnSpc>
              <a:spcBef>
                <a:spcPct val="0"/>
              </a:spcBef>
              <a:buFont typeface="Arial"/>
              <a:buChar char="•"/>
            </a:pPr>
            <a:r>
              <a:rPr lang="en-US" sz="1800" u="none" strike="noStrike">
                <a:solidFill>
                  <a:srgbClr val="737373"/>
                </a:solidFill>
                <a:latin typeface="Poppins"/>
                <a:ea typeface="Poppins"/>
                <a:cs typeface="Poppins"/>
                <a:sym typeface="Poppins"/>
              </a:rPr>
              <a:t>Do not disclose any information relating to LucyJames Recruitment, our business, or our clients without permission.</a:t>
            </a:r>
          </a:p>
          <a:p>
            <a:pPr algn="l">
              <a:lnSpc>
                <a:spcPts val="2520"/>
              </a:lnSpc>
              <a:spcBef>
                <a:spcPct val="0"/>
              </a:spcBef>
            </a:pPr>
            <a:endParaRPr lang="en-US" sz="1800" u="none" strike="noStrike">
              <a:solidFill>
                <a:srgbClr val="737373"/>
              </a:solidFill>
              <a:latin typeface="Poppins"/>
              <a:ea typeface="Poppins"/>
              <a:cs typeface="Poppins"/>
              <a:sym typeface="Poppins"/>
            </a:endParaRPr>
          </a:p>
          <a:p>
            <a:pPr marL="388620" lvl="1" indent="-194310" algn="l">
              <a:lnSpc>
                <a:spcPts val="2520"/>
              </a:lnSpc>
              <a:spcBef>
                <a:spcPct val="0"/>
              </a:spcBef>
              <a:buFont typeface="Arial"/>
              <a:buChar char="•"/>
            </a:pPr>
            <a:r>
              <a:rPr lang="en-US" sz="1800" u="none" strike="noStrike">
                <a:solidFill>
                  <a:srgbClr val="737373"/>
                </a:solidFill>
                <a:latin typeface="Poppins"/>
                <a:ea typeface="Poppins"/>
                <a:cs typeface="Poppins"/>
                <a:sym typeface="Poppins"/>
              </a:rPr>
              <a:t>Breach of confidentiality or an NDA will result in termination of assignment or legal against.</a:t>
            </a:r>
          </a:p>
          <a:p>
            <a:pPr algn="l">
              <a:lnSpc>
                <a:spcPts val="2520"/>
              </a:lnSpc>
              <a:spcBef>
                <a:spcPct val="0"/>
              </a:spcBef>
            </a:pPr>
            <a:endParaRPr lang="en-US" sz="1800" u="none" strike="noStrike">
              <a:solidFill>
                <a:srgbClr val="737373"/>
              </a:solidFill>
              <a:latin typeface="Poppins"/>
              <a:ea typeface="Poppins"/>
              <a:cs typeface="Poppins"/>
              <a:sym typeface="Poppins"/>
            </a:endParaRPr>
          </a:p>
          <a:p>
            <a:pPr marL="388620" lvl="1" indent="-194310" algn="l">
              <a:lnSpc>
                <a:spcPts val="2520"/>
              </a:lnSpc>
              <a:spcBef>
                <a:spcPct val="0"/>
              </a:spcBef>
              <a:buFont typeface="Arial"/>
              <a:buChar char="•"/>
            </a:pPr>
            <a:r>
              <a:rPr lang="en-US" sz="1800" u="none" strike="noStrike">
                <a:solidFill>
                  <a:srgbClr val="737373"/>
                </a:solidFill>
                <a:latin typeface="Poppins"/>
                <a:ea typeface="Poppins"/>
                <a:cs typeface="Poppins"/>
                <a:sym typeface="Poppins"/>
              </a:rPr>
              <a:t>If you are placed on an event, film, television, or celebrity-related assignment:</a:t>
            </a:r>
          </a:p>
          <a:p>
            <a:pPr algn="l">
              <a:lnSpc>
                <a:spcPts val="2520"/>
              </a:lnSpc>
              <a:spcBef>
                <a:spcPct val="0"/>
              </a:spcBef>
            </a:pPr>
            <a:r>
              <a:rPr lang="en-US" sz="1800" u="none" strike="noStrike">
                <a:solidFill>
                  <a:srgbClr val="737373"/>
                </a:solidFill>
                <a:latin typeface="Poppins"/>
                <a:ea typeface="Poppins"/>
                <a:cs typeface="Poppins"/>
                <a:sym typeface="Poppins"/>
              </a:rPr>
              <a:t>         </a:t>
            </a:r>
          </a:p>
          <a:p>
            <a:pPr algn="l">
              <a:lnSpc>
                <a:spcPts val="2520"/>
              </a:lnSpc>
              <a:spcBef>
                <a:spcPct val="0"/>
              </a:spcBef>
            </a:pPr>
            <a:r>
              <a:rPr lang="en-US" sz="1800" u="none" strike="noStrike">
                <a:solidFill>
                  <a:srgbClr val="737373"/>
                </a:solidFill>
                <a:latin typeface="Poppins"/>
                <a:ea typeface="Poppins"/>
                <a:cs typeface="Poppins"/>
                <a:sym typeface="Poppins"/>
              </a:rPr>
              <a:t>        *You must strictly not approach,</a:t>
            </a:r>
          </a:p>
          <a:p>
            <a:pPr algn="l">
              <a:lnSpc>
                <a:spcPts val="2520"/>
              </a:lnSpc>
              <a:spcBef>
                <a:spcPct val="0"/>
              </a:spcBef>
            </a:pPr>
            <a:r>
              <a:rPr lang="en-US" sz="1800" u="none" strike="noStrike">
                <a:solidFill>
                  <a:srgbClr val="737373"/>
                </a:solidFill>
                <a:latin typeface="Poppins"/>
                <a:ea typeface="Poppins"/>
                <a:cs typeface="Poppins"/>
                <a:sym typeface="Poppins"/>
              </a:rPr>
              <a:t>         photograph, or request autographs from</a:t>
            </a:r>
          </a:p>
          <a:p>
            <a:pPr algn="l">
              <a:lnSpc>
                <a:spcPts val="2520"/>
              </a:lnSpc>
              <a:spcBef>
                <a:spcPct val="0"/>
              </a:spcBef>
            </a:pPr>
            <a:r>
              <a:rPr lang="en-US" sz="1800" u="none" strike="noStrike">
                <a:solidFill>
                  <a:srgbClr val="737373"/>
                </a:solidFill>
                <a:latin typeface="Poppins"/>
                <a:ea typeface="Poppins"/>
                <a:cs typeface="Poppins"/>
                <a:sym typeface="Poppins"/>
              </a:rPr>
              <a:t>         celebrities, cast, crew, or VIPs.</a:t>
            </a:r>
          </a:p>
          <a:p>
            <a:pPr algn="l">
              <a:lnSpc>
                <a:spcPts val="2520"/>
              </a:lnSpc>
              <a:spcBef>
                <a:spcPct val="0"/>
              </a:spcBef>
            </a:pPr>
            <a:endParaRPr lang="en-US" sz="1800" u="none" strike="noStrike">
              <a:solidFill>
                <a:srgbClr val="737373"/>
              </a:solidFill>
              <a:latin typeface="Poppins"/>
              <a:ea typeface="Poppins"/>
              <a:cs typeface="Poppins"/>
              <a:sym typeface="Poppins"/>
            </a:endParaRPr>
          </a:p>
          <a:p>
            <a:pPr marL="388620" lvl="1" indent="-194310" algn="l">
              <a:lnSpc>
                <a:spcPts val="2520"/>
              </a:lnSpc>
              <a:spcBef>
                <a:spcPct val="0"/>
              </a:spcBef>
              <a:buFont typeface="Arial"/>
              <a:buChar char="•"/>
            </a:pPr>
            <a:r>
              <a:rPr lang="en-US" sz="1800" u="none" strike="noStrike">
                <a:solidFill>
                  <a:srgbClr val="737373"/>
                </a:solidFill>
                <a:latin typeface="Poppins"/>
                <a:ea typeface="Poppins"/>
                <a:cs typeface="Poppins"/>
                <a:sym typeface="Poppins"/>
              </a:rPr>
              <a:t>You must not discuss or disclose any details about productions, filming locations, schedules, or personnel.</a:t>
            </a:r>
          </a:p>
          <a:p>
            <a:pPr algn="l">
              <a:lnSpc>
                <a:spcPts val="2520"/>
              </a:lnSpc>
              <a:spcBef>
                <a:spcPct val="0"/>
              </a:spcBef>
            </a:pPr>
            <a:endParaRPr lang="en-US" sz="1800" u="none" strike="noStrike">
              <a:solidFill>
                <a:srgbClr val="737373"/>
              </a:solidFill>
              <a:latin typeface="Poppins"/>
              <a:ea typeface="Poppins"/>
              <a:cs typeface="Poppins"/>
              <a:sym typeface="Poppins"/>
            </a:endParaRPr>
          </a:p>
          <a:p>
            <a:pPr algn="l">
              <a:lnSpc>
                <a:spcPts val="2520"/>
              </a:lnSpc>
              <a:spcBef>
                <a:spcPct val="0"/>
              </a:spcBef>
            </a:pPr>
            <a:endParaRPr lang="en-US" sz="1800" u="none" strike="noStrike">
              <a:solidFill>
                <a:srgbClr val="737373"/>
              </a:solidFill>
              <a:latin typeface="Poppins"/>
              <a:ea typeface="Poppins"/>
              <a:cs typeface="Poppins"/>
              <a:sym typeface="Poppins"/>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8E5C8"/>
        </a:solidFill>
        <a:effectLst/>
      </p:bgPr>
    </p:bg>
    <p:spTree>
      <p:nvGrpSpPr>
        <p:cNvPr id="1" name=""/>
        <p:cNvGrpSpPr/>
        <p:nvPr/>
      </p:nvGrpSpPr>
      <p:grpSpPr>
        <a:xfrm>
          <a:off x="0" y="0"/>
          <a:ext cx="0" cy="0"/>
          <a:chOff x="0" y="0"/>
          <a:chExt cx="0" cy="0"/>
        </a:xfrm>
      </p:grpSpPr>
      <p:sp>
        <p:nvSpPr>
          <p:cNvPr id="2" name="TextBox 2"/>
          <p:cNvSpPr txBox="1"/>
          <p:nvPr/>
        </p:nvSpPr>
        <p:spPr>
          <a:xfrm>
            <a:off x="549972" y="912400"/>
            <a:ext cx="6504918" cy="1387221"/>
          </a:xfrm>
          <a:prstGeom prst="rect">
            <a:avLst/>
          </a:prstGeom>
        </p:spPr>
        <p:txBody>
          <a:bodyPr lIns="0" tIns="0" rIns="0" bIns="0" rtlCol="0" anchor="t">
            <a:spAutoFit/>
          </a:bodyPr>
          <a:lstStyle/>
          <a:p>
            <a:pPr algn="ctr">
              <a:lnSpc>
                <a:spcPts val="3672"/>
              </a:lnSpc>
            </a:pPr>
            <a:r>
              <a:rPr lang="en-US" sz="3600" spc="446">
                <a:solidFill>
                  <a:srgbClr val="737373"/>
                </a:solidFill>
                <a:latin typeface="League Spartan"/>
                <a:ea typeface="League Spartan"/>
                <a:cs typeface="League Spartan"/>
                <a:sym typeface="League Spartan"/>
              </a:rPr>
              <a:t>DISCIPLINARY &amp; TERMINATION OF ASSIGNMENTS</a:t>
            </a:r>
          </a:p>
        </p:txBody>
      </p:sp>
      <p:sp>
        <p:nvSpPr>
          <p:cNvPr id="3" name="TextBox 3"/>
          <p:cNvSpPr txBox="1"/>
          <p:nvPr/>
        </p:nvSpPr>
        <p:spPr>
          <a:xfrm>
            <a:off x="756000" y="2894745"/>
            <a:ext cx="5840278" cy="5983605"/>
          </a:xfrm>
          <a:prstGeom prst="rect">
            <a:avLst/>
          </a:prstGeom>
        </p:spPr>
        <p:txBody>
          <a:bodyPr lIns="0" tIns="0" rIns="0" bIns="0" rtlCol="0" anchor="t">
            <a:spAutoFit/>
          </a:bodyPr>
          <a:lstStyle/>
          <a:p>
            <a:pPr algn="l">
              <a:lnSpc>
                <a:spcPts val="2520"/>
              </a:lnSpc>
              <a:spcBef>
                <a:spcPct val="0"/>
              </a:spcBef>
            </a:pPr>
            <a:r>
              <a:rPr lang="en-US" sz="1800">
                <a:solidFill>
                  <a:srgbClr val="737373"/>
                </a:solidFill>
                <a:latin typeface="Poppins"/>
                <a:ea typeface="Poppins"/>
                <a:cs typeface="Poppins"/>
                <a:sym typeface="Poppins"/>
              </a:rPr>
              <a:t>LucyJames Recruitment or our clients </a:t>
            </a:r>
            <a:r>
              <a:rPr lang="en-US" sz="1800" u="none" strike="noStrike">
                <a:solidFill>
                  <a:srgbClr val="737373"/>
                </a:solidFill>
                <a:latin typeface="Poppins"/>
                <a:ea typeface="Poppins"/>
                <a:cs typeface="Poppins"/>
                <a:sym typeface="Poppins"/>
              </a:rPr>
              <a:t>may</a:t>
            </a:r>
            <a:r>
              <a:rPr lang="en-US" sz="1800">
                <a:solidFill>
                  <a:srgbClr val="737373"/>
                </a:solidFill>
                <a:latin typeface="Poppins"/>
                <a:ea typeface="Poppins"/>
                <a:cs typeface="Poppins"/>
                <a:sym typeface="Poppins"/>
              </a:rPr>
              <a:t> </a:t>
            </a:r>
            <a:r>
              <a:rPr lang="en-US" sz="1800" u="none" strike="noStrike">
                <a:solidFill>
                  <a:srgbClr val="737373"/>
                </a:solidFill>
                <a:latin typeface="Poppins"/>
                <a:ea typeface="Poppins"/>
                <a:cs typeface="Poppins"/>
                <a:sym typeface="Poppins"/>
              </a:rPr>
              <a:t>t</a:t>
            </a:r>
            <a:r>
              <a:rPr lang="en-US" sz="1800">
                <a:solidFill>
                  <a:srgbClr val="737373"/>
                </a:solidFill>
                <a:latin typeface="Poppins"/>
                <a:ea typeface="Poppins"/>
                <a:cs typeface="Poppins"/>
                <a:sym typeface="Poppins"/>
              </a:rPr>
              <a:t>ermi</a:t>
            </a:r>
            <a:r>
              <a:rPr lang="en-US" sz="1800" u="none" strike="noStrike">
                <a:solidFill>
                  <a:srgbClr val="737373"/>
                </a:solidFill>
                <a:latin typeface="Poppins"/>
                <a:ea typeface="Poppins"/>
                <a:cs typeface="Poppins"/>
                <a:sym typeface="Poppins"/>
              </a:rPr>
              <a:t>nate a</a:t>
            </a:r>
            <a:r>
              <a:rPr lang="en-US" sz="1800">
                <a:solidFill>
                  <a:srgbClr val="737373"/>
                </a:solidFill>
                <a:latin typeface="Poppins"/>
                <a:ea typeface="Poppins"/>
                <a:cs typeface="Poppins"/>
                <a:sym typeface="Poppins"/>
              </a:rPr>
              <a:t>ssi</a:t>
            </a:r>
            <a:r>
              <a:rPr lang="en-US" sz="1800" u="none" strike="noStrike">
                <a:solidFill>
                  <a:srgbClr val="737373"/>
                </a:solidFill>
                <a:latin typeface="Poppins"/>
                <a:ea typeface="Poppins"/>
                <a:cs typeface="Poppins"/>
                <a:sym typeface="Poppins"/>
              </a:rPr>
              <a:t>g</a:t>
            </a:r>
            <a:r>
              <a:rPr lang="en-US" sz="1800">
                <a:solidFill>
                  <a:srgbClr val="737373"/>
                </a:solidFill>
                <a:latin typeface="Poppins"/>
                <a:ea typeface="Poppins"/>
                <a:cs typeface="Poppins"/>
                <a:sym typeface="Poppins"/>
              </a:rPr>
              <a:t>n</a:t>
            </a:r>
            <a:r>
              <a:rPr lang="en-US" sz="1800" u="none" strike="noStrike">
                <a:solidFill>
                  <a:srgbClr val="737373"/>
                </a:solidFill>
                <a:latin typeface="Poppins"/>
                <a:ea typeface="Poppins"/>
                <a:cs typeface="Poppins"/>
                <a:sym typeface="Poppins"/>
              </a:rPr>
              <a:t>m</a:t>
            </a:r>
            <a:r>
              <a:rPr lang="en-US" sz="1800">
                <a:solidFill>
                  <a:srgbClr val="737373"/>
                </a:solidFill>
                <a:latin typeface="Poppins"/>
                <a:ea typeface="Poppins"/>
                <a:cs typeface="Poppins"/>
                <a:sym typeface="Poppins"/>
              </a:rPr>
              <a:t>e</a:t>
            </a:r>
            <a:r>
              <a:rPr lang="en-US" sz="1800" u="none" strike="noStrike">
                <a:solidFill>
                  <a:srgbClr val="737373"/>
                </a:solidFill>
                <a:latin typeface="Poppins"/>
                <a:ea typeface="Poppins"/>
                <a:cs typeface="Poppins"/>
                <a:sym typeface="Poppins"/>
              </a:rPr>
              <a:t>nts</a:t>
            </a:r>
            <a:r>
              <a:rPr lang="en-US" sz="1800">
                <a:solidFill>
                  <a:srgbClr val="737373"/>
                </a:solidFill>
                <a:latin typeface="Poppins"/>
                <a:ea typeface="Poppins"/>
                <a:cs typeface="Poppins"/>
                <a:sym typeface="Poppins"/>
              </a:rPr>
              <a:t> i</a:t>
            </a:r>
            <a:r>
              <a:rPr lang="en-US" sz="1800" u="none" strike="noStrike">
                <a:solidFill>
                  <a:srgbClr val="737373"/>
                </a:solidFill>
                <a:latin typeface="Poppins"/>
                <a:ea typeface="Poppins"/>
                <a:cs typeface="Poppins"/>
                <a:sym typeface="Poppins"/>
              </a:rPr>
              <a:t>mme</a:t>
            </a:r>
            <a:r>
              <a:rPr lang="en-US" sz="1800">
                <a:solidFill>
                  <a:srgbClr val="737373"/>
                </a:solidFill>
                <a:latin typeface="Poppins"/>
                <a:ea typeface="Poppins"/>
                <a:cs typeface="Poppins"/>
                <a:sym typeface="Poppins"/>
              </a:rPr>
              <a:t>dia</a:t>
            </a:r>
            <a:r>
              <a:rPr lang="en-US" sz="1800" u="none" strike="noStrike">
                <a:solidFill>
                  <a:srgbClr val="737373"/>
                </a:solidFill>
                <a:latin typeface="Poppins"/>
                <a:ea typeface="Poppins"/>
                <a:cs typeface="Poppins"/>
                <a:sym typeface="Poppins"/>
              </a:rPr>
              <a:t>te</a:t>
            </a:r>
            <a:r>
              <a:rPr lang="en-US" sz="1800">
                <a:solidFill>
                  <a:srgbClr val="737373"/>
                </a:solidFill>
                <a:latin typeface="Poppins"/>
                <a:ea typeface="Poppins"/>
                <a:cs typeface="Poppins"/>
                <a:sym typeface="Poppins"/>
              </a:rPr>
              <a:t>l</a:t>
            </a:r>
            <a:r>
              <a:rPr lang="en-US" sz="1800" u="none" strike="noStrike">
                <a:solidFill>
                  <a:srgbClr val="737373"/>
                </a:solidFill>
                <a:latin typeface="Poppins"/>
                <a:ea typeface="Poppins"/>
                <a:cs typeface="Poppins"/>
                <a:sym typeface="Poppins"/>
              </a:rPr>
              <a:t>y </a:t>
            </a:r>
            <a:r>
              <a:rPr lang="en-US" sz="1800">
                <a:solidFill>
                  <a:srgbClr val="737373"/>
                </a:solidFill>
                <a:latin typeface="Poppins"/>
                <a:ea typeface="Poppins"/>
                <a:cs typeface="Poppins"/>
                <a:sym typeface="Poppins"/>
              </a:rPr>
              <a:t>i</a:t>
            </a:r>
            <a:r>
              <a:rPr lang="en-US" sz="1800" u="none" strike="noStrike">
                <a:solidFill>
                  <a:srgbClr val="737373"/>
                </a:solidFill>
                <a:latin typeface="Poppins"/>
                <a:ea typeface="Poppins"/>
                <a:cs typeface="Poppins"/>
                <a:sym typeface="Poppins"/>
              </a:rPr>
              <a:t>f </a:t>
            </a:r>
            <a:r>
              <a:rPr lang="en-US" sz="1800">
                <a:solidFill>
                  <a:srgbClr val="737373"/>
                </a:solidFill>
                <a:latin typeface="Poppins"/>
                <a:ea typeface="Poppins"/>
                <a:cs typeface="Poppins"/>
                <a:sym typeface="Poppins"/>
              </a:rPr>
              <a:t>y</a:t>
            </a:r>
            <a:r>
              <a:rPr lang="en-US" sz="1800" u="none" strike="noStrike">
                <a:solidFill>
                  <a:srgbClr val="737373"/>
                </a:solidFill>
                <a:latin typeface="Poppins"/>
                <a:ea typeface="Poppins"/>
                <a:cs typeface="Poppins"/>
                <a:sym typeface="Poppins"/>
              </a:rPr>
              <a:t>ou:</a:t>
            </a:r>
          </a:p>
          <a:p>
            <a:pPr algn="l">
              <a:lnSpc>
                <a:spcPts val="2520"/>
              </a:lnSpc>
              <a:spcBef>
                <a:spcPct val="0"/>
              </a:spcBef>
            </a:pPr>
            <a:endParaRPr lang="en-US" sz="1800" u="none" strike="noStrike">
              <a:solidFill>
                <a:srgbClr val="737373"/>
              </a:solidFill>
              <a:latin typeface="Poppins"/>
              <a:ea typeface="Poppins"/>
              <a:cs typeface="Poppins"/>
              <a:sym typeface="Poppins"/>
            </a:endParaRPr>
          </a:p>
          <a:p>
            <a:pPr marL="388620" lvl="1" indent="-194310" algn="l">
              <a:lnSpc>
                <a:spcPts val="2520"/>
              </a:lnSpc>
              <a:spcBef>
                <a:spcPct val="0"/>
              </a:spcBef>
              <a:buFont typeface="Arial"/>
              <a:buChar char="•"/>
            </a:pPr>
            <a:r>
              <a:rPr lang="en-US" sz="1800" u="none" strike="noStrike">
                <a:solidFill>
                  <a:srgbClr val="737373"/>
                </a:solidFill>
                <a:latin typeface="Poppins"/>
                <a:ea typeface="Poppins"/>
                <a:cs typeface="Poppins"/>
                <a:sym typeface="Poppins"/>
              </a:rPr>
              <a:t>Fail</a:t>
            </a:r>
            <a:r>
              <a:rPr lang="en-US" sz="1800">
                <a:solidFill>
                  <a:srgbClr val="737373"/>
                </a:solidFill>
                <a:latin typeface="Poppins"/>
                <a:ea typeface="Poppins"/>
                <a:cs typeface="Poppins"/>
                <a:sym typeface="Poppins"/>
              </a:rPr>
              <a:t> </a:t>
            </a:r>
            <a:r>
              <a:rPr lang="en-US" sz="1800" u="none" strike="noStrike">
                <a:solidFill>
                  <a:srgbClr val="737373"/>
                </a:solidFill>
                <a:latin typeface="Poppins"/>
                <a:ea typeface="Poppins"/>
                <a:cs typeface="Poppins"/>
                <a:sym typeface="Poppins"/>
              </a:rPr>
              <a:t>t</a:t>
            </a:r>
            <a:r>
              <a:rPr lang="en-US" sz="1800">
                <a:solidFill>
                  <a:srgbClr val="737373"/>
                </a:solidFill>
                <a:latin typeface="Poppins"/>
                <a:ea typeface="Poppins"/>
                <a:cs typeface="Poppins"/>
                <a:sym typeface="Poppins"/>
              </a:rPr>
              <a:t>o a</a:t>
            </a:r>
            <a:r>
              <a:rPr lang="en-US" sz="1800" u="none" strike="noStrike">
                <a:solidFill>
                  <a:srgbClr val="737373"/>
                </a:solidFill>
                <a:latin typeface="Poppins"/>
                <a:ea typeface="Poppins"/>
                <a:cs typeface="Poppins"/>
                <a:sym typeface="Poppins"/>
              </a:rPr>
              <a:t>tte</a:t>
            </a:r>
            <a:r>
              <a:rPr lang="en-US" sz="1800">
                <a:solidFill>
                  <a:srgbClr val="737373"/>
                </a:solidFill>
                <a:latin typeface="Poppins"/>
                <a:ea typeface="Poppins"/>
                <a:cs typeface="Poppins"/>
                <a:sym typeface="Poppins"/>
              </a:rPr>
              <a:t>n</a:t>
            </a:r>
            <a:r>
              <a:rPr lang="en-US" sz="1800" u="none" strike="noStrike">
                <a:solidFill>
                  <a:srgbClr val="737373"/>
                </a:solidFill>
                <a:latin typeface="Poppins"/>
                <a:ea typeface="Poppins"/>
                <a:cs typeface="Poppins"/>
                <a:sym typeface="Poppins"/>
              </a:rPr>
              <a:t>d</a:t>
            </a:r>
            <a:r>
              <a:rPr lang="en-US" sz="1800">
                <a:solidFill>
                  <a:srgbClr val="737373"/>
                </a:solidFill>
                <a:latin typeface="Poppins"/>
                <a:ea typeface="Poppins"/>
                <a:cs typeface="Poppins"/>
                <a:sym typeface="Poppins"/>
              </a:rPr>
              <a:t> wi</a:t>
            </a:r>
            <a:r>
              <a:rPr lang="en-US" sz="1800" u="none" strike="noStrike">
                <a:solidFill>
                  <a:srgbClr val="737373"/>
                </a:solidFill>
                <a:latin typeface="Poppins"/>
                <a:ea typeface="Poppins"/>
                <a:cs typeface="Poppins"/>
                <a:sym typeface="Poppins"/>
              </a:rPr>
              <a:t>tho</a:t>
            </a:r>
            <a:r>
              <a:rPr lang="en-US" sz="1800">
                <a:solidFill>
                  <a:srgbClr val="737373"/>
                </a:solidFill>
                <a:latin typeface="Poppins"/>
                <a:ea typeface="Poppins"/>
                <a:cs typeface="Poppins"/>
                <a:sym typeface="Poppins"/>
              </a:rPr>
              <a:t>ut n</a:t>
            </a:r>
            <a:r>
              <a:rPr lang="en-US" sz="1800" u="none" strike="noStrike">
                <a:solidFill>
                  <a:srgbClr val="737373"/>
                </a:solidFill>
                <a:latin typeface="Poppins"/>
                <a:ea typeface="Poppins"/>
                <a:cs typeface="Poppins"/>
                <a:sym typeface="Poppins"/>
              </a:rPr>
              <a:t>o</a:t>
            </a:r>
            <a:r>
              <a:rPr lang="en-US" sz="1800">
                <a:solidFill>
                  <a:srgbClr val="737373"/>
                </a:solidFill>
                <a:latin typeface="Poppins"/>
                <a:ea typeface="Poppins"/>
                <a:cs typeface="Poppins"/>
                <a:sym typeface="Poppins"/>
              </a:rPr>
              <a:t>t</a:t>
            </a:r>
            <a:r>
              <a:rPr lang="en-US" sz="1800" u="none" strike="noStrike">
                <a:solidFill>
                  <a:srgbClr val="737373"/>
                </a:solidFill>
                <a:latin typeface="Poppins"/>
                <a:ea typeface="Poppins"/>
                <a:cs typeface="Poppins"/>
                <a:sym typeface="Poppins"/>
              </a:rPr>
              <a:t>ic</a:t>
            </a:r>
            <a:r>
              <a:rPr lang="en-US" sz="1800">
                <a:solidFill>
                  <a:srgbClr val="737373"/>
                </a:solidFill>
                <a:latin typeface="Poppins"/>
                <a:ea typeface="Poppins"/>
                <a:cs typeface="Poppins"/>
                <a:sym typeface="Poppins"/>
              </a:rPr>
              <a:t>e</a:t>
            </a:r>
            <a:r>
              <a:rPr lang="en-US" sz="1800" u="none" strike="noStrike">
                <a:solidFill>
                  <a:srgbClr val="737373"/>
                </a:solidFill>
                <a:latin typeface="Poppins"/>
                <a:ea typeface="Poppins"/>
                <a:cs typeface="Poppins"/>
                <a:sym typeface="Poppins"/>
              </a:rPr>
              <a:t>.</a:t>
            </a:r>
          </a:p>
          <a:p>
            <a:pPr algn="l">
              <a:lnSpc>
                <a:spcPts val="2520"/>
              </a:lnSpc>
              <a:spcBef>
                <a:spcPct val="0"/>
              </a:spcBef>
            </a:pPr>
            <a:endParaRPr lang="en-US" sz="1800" u="none" strike="noStrike">
              <a:solidFill>
                <a:srgbClr val="737373"/>
              </a:solidFill>
              <a:latin typeface="Poppins"/>
              <a:ea typeface="Poppins"/>
              <a:cs typeface="Poppins"/>
              <a:sym typeface="Poppins"/>
            </a:endParaRPr>
          </a:p>
          <a:p>
            <a:pPr marL="388620" lvl="1" indent="-194310" algn="l">
              <a:lnSpc>
                <a:spcPts val="2520"/>
              </a:lnSpc>
              <a:spcBef>
                <a:spcPct val="0"/>
              </a:spcBef>
              <a:buFont typeface="Arial"/>
              <a:buChar char="•"/>
            </a:pPr>
            <a:r>
              <a:rPr lang="en-US" sz="1800" u="none" strike="noStrike">
                <a:solidFill>
                  <a:srgbClr val="737373"/>
                </a:solidFill>
                <a:latin typeface="Poppins"/>
                <a:ea typeface="Poppins"/>
                <a:cs typeface="Poppins"/>
                <a:sym typeface="Poppins"/>
              </a:rPr>
              <a:t>B</a:t>
            </a:r>
            <a:r>
              <a:rPr lang="en-US" sz="1800">
                <a:solidFill>
                  <a:srgbClr val="737373"/>
                </a:solidFill>
                <a:latin typeface="Poppins"/>
                <a:ea typeface="Poppins"/>
                <a:cs typeface="Poppins"/>
                <a:sym typeface="Poppins"/>
              </a:rPr>
              <a:t>r</a:t>
            </a:r>
            <a:r>
              <a:rPr lang="en-US" sz="1800" u="none" strike="noStrike">
                <a:solidFill>
                  <a:srgbClr val="737373"/>
                </a:solidFill>
                <a:latin typeface="Poppins"/>
                <a:ea typeface="Poppins"/>
                <a:cs typeface="Poppins"/>
                <a:sym typeface="Poppins"/>
              </a:rPr>
              <a:t>e</a:t>
            </a:r>
            <a:r>
              <a:rPr lang="en-US" sz="1800">
                <a:solidFill>
                  <a:srgbClr val="737373"/>
                </a:solidFill>
                <a:latin typeface="Poppins"/>
                <a:ea typeface="Poppins"/>
                <a:cs typeface="Poppins"/>
                <a:sym typeface="Poppins"/>
              </a:rPr>
              <a:t>a</a:t>
            </a:r>
            <a:r>
              <a:rPr lang="en-US" sz="1800" u="none" strike="noStrike">
                <a:solidFill>
                  <a:srgbClr val="737373"/>
                </a:solidFill>
                <a:latin typeface="Poppins"/>
                <a:ea typeface="Poppins"/>
                <a:cs typeface="Poppins"/>
                <a:sym typeface="Poppins"/>
              </a:rPr>
              <a:t>ch heal</a:t>
            </a:r>
            <a:r>
              <a:rPr lang="en-US" sz="1800">
                <a:solidFill>
                  <a:srgbClr val="737373"/>
                </a:solidFill>
                <a:latin typeface="Poppins"/>
                <a:ea typeface="Poppins"/>
                <a:cs typeface="Poppins"/>
                <a:sym typeface="Poppins"/>
              </a:rPr>
              <a:t>t</a:t>
            </a:r>
            <a:r>
              <a:rPr lang="en-US" sz="1800" u="none" strike="noStrike">
                <a:solidFill>
                  <a:srgbClr val="737373"/>
                </a:solidFill>
                <a:latin typeface="Poppins"/>
                <a:ea typeface="Poppins"/>
                <a:cs typeface="Poppins"/>
                <a:sym typeface="Poppins"/>
              </a:rPr>
              <a:t>h</a:t>
            </a:r>
            <a:r>
              <a:rPr lang="en-US" sz="1800">
                <a:solidFill>
                  <a:srgbClr val="737373"/>
                </a:solidFill>
                <a:latin typeface="Poppins"/>
                <a:ea typeface="Poppins"/>
                <a:cs typeface="Poppins"/>
                <a:sym typeface="Poppins"/>
              </a:rPr>
              <a:t> </a:t>
            </a:r>
            <a:r>
              <a:rPr lang="en-US" sz="1800" u="none" strike="noStrike">
                <a:solidFill>
                  <a:srgbClr val="737373"/>
                </a:solidFill>
                <a:latin typeface="Poppins"/>
                <a:ea typeface="Poppins"/>
                <a:cs typeface="Poppins"/>
                <a:sym typeface="Poppins"/>
              </a:rPr>
              <a:t>&amp;</a:t>
            </a:r>
            <a:r>
              <a:rPr lang="en-US" sz="1800">
                <a:solidFill>
                  <a:srgbClr val="737373"/>
                </a:solidFill>
                <a:latin typeface="Poppins"/>
                <a:ea typeface="Poppins"/>
                <a:cs typeface="Poppins"/>
                <a:sym typeface="Poppins"/>
              </a:rPr>
              <a:t> s</a:t>
            </a:r>
            <a:r>
              <a:rPr lang="en-US" sz="1800" u="none" strike="noStrike">
                <a:solidFill>
                  <a:srgbClr val="737373"/>
                </a:solidFill>
                <a:latin typeface="Poppins"/>
                <a:ea typeface="Poppins"/>
                <a:cs typeface="Poppins"/>
                <a:sym typeface="Poppins"/>
              </a:rPr>
              <a:t>af</a:t>
            </a:r>
            <a:r>
              <a:rPr lang="en-US" sz="1800">
                <a:solidFill>
                  <a:srgbClr val="737373"/>
                </a:solidFill>
                <a:latin typeface="Poppins"/>
                <a:ea typeface="Poppins"/>
                <a:cs typeface="Poppins"/>
                <a:sym typeface="Poppins"/>
              </a:rPr>
              <a:t>et</a:t>
            </a:r>
            <a:r>
              <a:rPr lang="en-US" sz="1800" u="none" strike="noStrike">
                <a:solidFill>
                  <a:srgbClr val="737373"/>
                </a:solidFill>
                <a:latin typeface="Poppins"/>
                <a:ea typeface="Poppins"/>
                <a:cs typeface="Poppins"/>
                <a:sym typeface="Poppins"/>
              </a:rPr>
              <a:t>y</a:t>
            </a:r>
            <a:r>
              <a:rPr lang="en-US" sz="1800">
                <a:solidFill>
                  <a:srgbClr val="737373"/>
                </a:solidFill>
                <a:latin typeface="Poppins"/>
                <a:ea typeface="Poppins"/>
                <a:cs typeface="Poppins"/>
                <a:sym typeface="Poppins"/>
              </a:rPr>
              <a:t> or </a:t>
            </a:r>
            <a:r>
              <a:rPr lang="en-US" sz="1800" u="none" strike="noStrike">
                <a:solidFill>
                  <a:srgbClr val="737373"/>
                </a:solidFill>
                <a:latin typeface="Poppins"/>
                <a:ea typeface="Poppins"/>
                <a:cs typeface="Poppins"/>
                <a:sym typeface="Poppins"/>
              </a:rPr>
              <a:t>driving r</a:t>
            </a:r>
            <a:r>
              <a:rPr lang="en-US" sz="1800">
                <a:solidFill>
                  <a:srgbClr val="737373"/>
                </a:solidFill>
                <a:latin typeface="Poppins"/>
                <a:ea typeface="Poppins"/>
                <a:cs typeface="Poppins"/>
                <a:sym typeface="Poppins"/>
              </a:rPr>
              <a:t>eg</a:t>
            </a:r>
            <a:r>
              <a:rPr lang="en-US" sz="1800" u="none" strike="noStrike">
                <a:solidFill>
                  <a:srgbClr val="737373"/>
                </a:solidFill>
                <a:latin typeface="Poppins"/>
                <a:ea typeface="Poppins"/>
                <a:cs typeface="Poppins"/>
                <a:sym typeface="Poppins"/>
              </a:rPr>
              <a:t>u</a:t>
            </a:r>
            <a:r>
              <a:rPr lang="en-US" sz="1800">
                <a:solidFill>
                  <a:srgbClr val="737373"/>
                </a:solidFill>
                <a:latin typeface="Poppins"/>
                <a:ea typeface="Poppins"/>
                <a:cs typeface="Poppins"/>
                <a:sym typeface="Poppins"/>
              </a:rPr>
              <a:t>la</a:t>
            </a:r>
            <a:r>
              <a:rPr lang="en-US" sz="1800" u="none" strike="noStrike">
                <a:solidFill>
                  <a:srgbClr val="737373"/>
                </a:solidFill>
                <a:latin typeface="Poppins"/>
                <a:ea typeface="Poppins"/>
                <a:cs typeface="Poppins"/>
                <a:sym typeface="Poppins"/>
              </a:rPr>
              <a:t>t</a:t>
            </a:r>
            <a:r>
              <a:rPr lang="en-US" sz="1800">
                <a:solidFill>
                  <a:srgbClr val="737373"/>
                </a:solidFill>
                <a:latin typeface="Poppins"/>
                <a:ea typeface="Poppins"/>
                <a:cs typeface="Poppins"/>
                <a:sym typeface="Poppins"/>
              </a:rPr>
              <a:t>i</a:t>
            </a:r>
            <a:r>
              <a:rPr lang="en-US" sz="1800" u="none" strike="noStrike">
                <a:solidFill>
                  <a:srgbClr val="737373"/>
                </a:solidFill>
                <a:latin typeface="Poppins"/>
                <a:ea typeface="Poppins"/>
                <a:cs typeface="Poppins"/>
                <a:sym typeface="Poppins"/>
              </a:rPr>
              <a:t>o</a:t>
            </a:r>
            <a:r>
              <a:rPr lang="en-US" sz="1800">
                <a:solidFill>
                  <a:srgbClr val="737373"/>
                </a:solidFill>
                <a:latin typeface="Poppins"/>
                <a:ea typeface="Poppins"/>
                <a:cs typeface="Poppins"/>
                <a:sym typeface="Poppins"/>
              </a:rPr>
              <a:t>ns.</a:t>
            </a:r>
          </a:p>
          <a:p>
            <a:pPr algn="l">
              <a:lnSpc>
                <a:spcPts val="2520"/>
              </a:lnSpc>
              <a:spcBef>
                <a:spcPct val="0"/>
              </a:spcBef>
            </a:pPr>
            <a:endParaRPr lang="en-US" sz="1800">
              <a:solidFill>
                <a:srgbClr val="737373"/>
              </a:solidFill>
              <a:latin typeface="Poppins"/>
              <a:ea typeface="Poppins"/>
              <a:cs typeface="Poppins"/>
              <a:sym typeface="Poppins"/>
            </a:endParaRPr>
          </a:p>
          <a:p>
            <a:pPr marL="388620" lvl="1" indent="-194310" algn="l">
              <a:lnSpc>
                <a:spcPts val="2520"/>
              </a:lnSpc>
              <a:spcBef>
                <a:spcPct val="0"/>
              </a:spcBef>
              <a:buFont typeface="Arial"/>
              <a:buChar char="•"/>
            </a:pPr>
            <a:r>
              <a:rPr lang="en-US" sz="1800" u="none" strike="noStrike">
                <a:solidFill>
                  <a:srgbClr val="737373"/>
                </a:solidFill>
                <a:latin typeface="Poppins"/>
                <a:ea typeface="Poppins"/>
                <a:cs typeface="Poppins"/>
                <a:sym typeface="Poppins"/>
              </a:rPr>
              <a:t>Re</a:t>
            </a:r>
            <a:r>
              <a:rPr lang="en-US" sz="1800">
                <a:solidFill>
                  <a:srgbClr val="737373"/>
                </a:solidFill>
                <a:latin typeface="Poppins"/>
                <a:ea typeface="Poppins"/>
                <a:cs typeface="Poppins"/>
                <a:sym typeface="Poppins"/>
              </a:rPr>
              <a:t>fu</a:t>
            </a:r>
            <a:r>
              <a:rPr lang="en-US" sz="1800" u="none" strike="noStrike">
                <a:solidFill>
                  <a:srgbClr val="737373"/>
                </a:solidFill>
                <a:latin typeface="Poppins"/>
                <a:ea typeface="Poppins"/>
                <a:cs typeface="Poppins"/>
                <a:sym typeface="Poppins"/>
              </a:rPr>
              <a:t>se</a:t>
            </a:r>
            <a:r>
              <a:rPr lang="en-US" sz="1800">
                <a:solidFill>
                  <a:srgbClr val="737373"/>
                </a:solidFill>
                <a:latin typeface="Poppins"/>
                <a:ea typeface="Poppins"/>
                <a:cs typeface="Poppins"/>
                <a:sym typeface="Poppins"/>
              </a:rPr>
              <a:t> </a:t>
            </a:r>
            <a:r>
              <a:rPr lang="en-US" sz="1800" u="none" strike="noStrike">
                <a:solidFill>
                  <a:srgbClr val="737373"/>
                </a:solidFill>
                <a:latin typeface="Poppins"/>
                <a:ea typeface="Poppins"/>
                <a:cs typeface="Poppins"/>
                <a:sym typeface="Poppins"/>
              </a:rPr>
              <a:t>m</a:t>
            </a:r>
            <a:r>
              <a:rPr lang="en-US" sz="1800">
                <a:solidFill>
                  <a:srgbClr val="737373"/>
                </a:solidFill>
                <a:latin typeface="Poppins"/>
                <a:ea typeface="Poppins"/>
                <a:cs typeface="Poppins"/>
                <a:sym typeface="Poppins"/>
              </a:rPr>
              <a:t>a</a:t>
            </a:r>
            <a:r>
              <a:rPr lang="en-US" sz="1800" u="none" strike="noStrike">
                <a:solidFill>
                  <a:srgbClr val="737373"/>
                </a:solidFill>
                <a:latin typeface="Poppins"/>
                <a:ea typeface="Poppins"/>
                <a:cs typeface="Poppins"/>
                <a:sym typeface="Poppins"/>
              </a:rPr>
              <a:t>ndato</a:t>
            </a:r>
            <a:r>
              <a:rPr lang="en-US" sz="1800">
                <a:solidFill>
                  <a:srgbClr val="737373"/>
                </a:solidFill>
                <a:latin typeface="Poppins"/>
                <a:ea typeface="Poppins"/>
                <a:cs typeface="Poppins"/>
                <a:sym typeface="Poppins"/>
              </a:rPr>
              <a:t>r</a:t>
            </a:r>
            <a:r>
              <a:rPr lang="en-US" sz="1800" u="none" strike="noStrike">
                <a:solidFill>
                  <a:srgbClr val="737373"/>
                </a:solidFill>
                <a:latin typeface="Poppins"/>
                <a:ea typeface="Poppins"/>
                <a:cs typeface="Poppins"/>
                <a:sym typeface="Poppins"/>
              </a:rPr>
              <a:t>y</a:t>
            </a:r>
            <a:r>
              <a:rPr lang="en-US" sz="1800">
                <a:solidFill>
                  <a:srgbClr val="737373"/>
                </a:solidFill>
                <a:latin typeface="Poppins"/>
                <a:ea typeface="Poppins"/>
                <a:cs typeface="Poppins"/>
                <a:sym typeface="Poppins"/>
              </a:rPr>
              <a:t> </a:t>
            </a:r>
            <a:r>
              <a:rPr lang="en-US" sz="1800" u="none" strike="noStrike">
                <a:solidFill>
                  <a:srgbClr val="737373"/>
                </a:solidFill>
                <a:latin typeface="Poppins"/>
                <a:ea typeface="Poppins"/>
                <a:cs typeface="Poppins"/>
                <a:sym typeface="Poppins"/>
              </a:rPr>
              <a:t>drug/</a:t>
            </a:r>
            <a:r>
              <a:rPr lang="en-US" sz="1800">
                <a:solidFill>
                  <a:srgbClr val="737373"/>
                </a:solidFill>
                <a:latin typeface="Poppins"/>
                <a:ea typeface="Poppins"/>
                <a:cs typeface="Poppins"/>
                <a:sym typeface="Poppins"/>
              </a:rPr>
              <a:t>a</a:t>
            </a:r>
            <a:r>
              <a:rPr lang="en-US" sz="1800" u="none" strike="noStrike">
                <a:solidFill>
                  <a:srgbClr val="737373"/>
                </a:solidFill>
                <a:latin typeface="Poppins"/>
                <a:ea typeface="Poppins"/>
                <a:cs typeface="Poppins"/>
                <a:sym typeface="Poppins"/>
              </a:rPr>
              <a:t>l</a:t>
            </a:r>
            <a:r>
              <a:rPr lang="en-US" sz="1800">
                <a:solidFill>
                  <a:srgbClr val="737373"/>
                </a:solidFill>
                <a:latin typeface="Poppins"/>
                <a:ea typeface="Poppins"/>
                <a:cs typeface="Poppins"/>
                <a:sym typeface="Poppins"/>
              </a:rPr>
              <a:t>co</a:t>
            </a:r>
            <a:r>
              <a:rPr lang="en-US" sz="1800" u="none" strike="noStrike">
                <a:solidFill>
                  <a:srgbClr val="737373"/>
                </a:solidFill>
                <a:latin typeface="Poppins"/>
                <a:ea typeface="Poppins"/>
                <a:cs typeface="Poppins"/>
                <a:sym typeface="Poppins"/>
              </a:rPr>
              <a:t>ho</a:t>
            </a:r>
            <a:r>
              <a:rPr lang="en-US" sz="1800">
                <a:solidFill>
                  <a:srgbClr val="737373"/>
                </a:solidFill>
                <a:latin typeface="Poppins"/>
                <a:ea typeface="Poppins"/>
                <a:cs typeface="Poppins"/>
                <a:sym typeface="Poppins"/>
              </a:rPr>
              <a:t>l tes</a:t>
            </a:r>
            <a:r>
              <a:rPr lang="en-US" sz="1800" u="none" strike="noStrike">
                <a:solidFill>
                  <a:srgbClr val="737373"/>
                </a:solidFill>
                <a:latin typeface="Poppins"/>
                <a:ea typeface="Poppins"/>
                <a:cs typeface="Poppins"/>
                <a:sym typeface="Poppins"/>
              </a:rPr>
              <a:t>t</a:t>
            </a:r>
            <a:r>
              <a:rPr lang="en-US" sz="1800">
                <a:solidFill>
                  <a:srgbClr val="737373"/>
                </a:solidFill>
                <a:latin typeface="Poppins"/>
                <a:ea typeface="Poppins"/>
                <a:cs typeface="Poppins"/>
                <a:sym typeface="Poppins"/>
              </a:rPr>
              <a:t>in</a:t>
            </a:r>
            <a:r>
              <a:rPr lang="en-US" sz="1800" u="none" strike="noStrike">
                <a:solidFill>
                  <a:srgbClr val="737373"/>
                </a:solidFill>
                <a:latin typeface="Poppins"/>
                <a:ea typeface="Poppins"/>
                <a:cs typeface="Poppins"/>
                <a:sym typeface="Poppins"/>
              </a:rPr>
              <a:t>g.</a:t>
            </a:r>
          </a:p>
          <a:p>
            <a:pPr algn="l">
              <a:lnSpc>
                <a:spcPts val="2520"/>
              </a:lnSpc>
              <a:spcBef>
                <a:spcPct val="0"/>
              </a:spcBef>
            </a:pPr>
            <a:endParaRPr lang="en-US" sz="1800" u="none" strike="noStrike">
              <a:solidFill>
                <a:srgbClr val="737373"/>
              </a:solidFill>
              <a:latin typeface="Poppins"/>
              <a:ea typeface="Poppins"/>
              <a:cs typeface="Poppins"/>
              <a:sym typeface="Poppins"/>
            </a:endParaRPr>
          </a:p>
          <a:p>
            <a:pPr marL="388620" lvl="1" indent="-194310" algn="l">
              <a:lnSpc>
                <a:spcPts val="2520"/>
              </a:lnSpc>
              <a:spcBef>
                <a:spcPct val="0"/>
              </a:spcBef>
              <a:buFont typeface="Arial"/>
              <a:buChar char="•"/>
            </a:pPr>
            <a:r>
              <a:rPr lang="en-US" sz="1800" u="none" strike="noStrike">
                <a:solidFill>
                  <a:srgbClr val="737373"/>
                </a:solidFill>
                <a:latin typeface="Poppins"/>
                <a:ea typeface="Poppins"/>
                <a:cs typeface="Poppins"/>
                <a:sym typeface="Poppins"/>
              </a:rPr>
              <a:t>A</a:t>
            </a:r>
            <a:r>
              <a:rPr lang="en-US" sz="1800">
                <a:solidFill>
                  <a:srgbClr val="737373"/>
                </a:solidFill>
                <a:latin typeface="Poppins"/>
                <a:ea typeface="Poppins"/>
                <a:cs typeface="Poppins"/>
                <a:sym typeface="Poppins"/>
              </a:rPr>
              <a:t>r</a:t>
            </a:r>
            <a:r>
              <a:rPr lang="en-US" sz="1800" u="none" strike="noStrike">
                <a:solidFill>
                  <a:srgbClr val="737373"/>
                </a:solidFill>
                <a:latin typeface="Poppins"/>
                <a:ea typeface="Poppins"/>
                <a:cs typeface="Poppins"/>
                <a:sym typeface="Poppins"/>
              </a:rPr>
              <a:t>e</a:t>
            </a:r>
            <a:r>
              <a:rPr lang="en-US" sz="1800">
                <a:solidFill>
                  <a:srgbClr val="737373"/>
                </a:solidFill>
                <a:latin typeface="Poppins"/>
                <a:ea typeface="Poppins"/>
                <a:cs typeface="Poppins"/>
                <a:sym typeface="Poppins"/>
              </a:rPr>
              <a:t> </a:t>
            </a:r>
            <a:r>
              <a:rPr lang="en-US" sz="1800" u="none" strike="noStrike">
                <a:solidFill>
                  <a:srgbClr val="737373"/>
                </a:solidFill>
                <a:latin typeface="Poppins"/>
                <a:ea typeface="Poppins"/>
                <a:cs typeface="Poppins"/>
                <a:sym typeface="Poppins"/>
              </a:rPr>
              <a:t>und</a:t>
            </a:r>
            <a:r>
              <a:rPr lang="en-US" sz="1800">
                <a:solidFill>
                  <a:srgbClr val="737373"/>
                </a:solidFill>
                <a:latin typeface="Poppins"/>
                <a:ea typeface="Poppins"/>
                <a:cs typeface="Poppins"/>
                <a:sym typeface="Poppins"/>
              </a:rPr>
              <a:t>er</a:t>
            </a:r>
            <a:r>
              <a:rPr lang="en-US" sz="1800" u="none" strike="noStrike">
                <a:solidFill>
                  <a:srgbClr val="737373"/>
                </a:solidFill>
                <a:latin typeface="Poppins"/>
                <a:ea typeface="Poppins"/>
                <a:cs typeface="Poppins"/>
                <a:sym typeface="Poppins"/>
              </a:rPr>
              <a:t> </a:t>
            </a:r>
            <a:r>
              <a:rPr lang="en-US" sz="1800">
                <a:solidFill>
                  <a:srgbClr val="737373"/>
                </a:solidFill>
                <a:latin typeface="Poppins"/>
                <a:ea typeface="Poppins"/>
                <a:cs typeface="Poppins"/>
                <a:sym typeface="Poppins"/>
              </a:rPr>
              <a:t>t</a:t>
            </a:r>
            <a:r>
              <a:rPr lang="en-US" sz="1800" u="none" strike="noStrike">
                <a:solidFill>
                  <a:srgbClr val="737373"/>
                </a:solidFill>
                <a:latin typeface="Poppins"/>
                <a:ea typeface="Poppins"/>
                <a:cs typeface="Poppins"/>
                <a:sym typeface="Poppins"/>
              </a:rPr>
              <a:t>h</a:t>
            </a:r>
            <a:r>
              <a:rPr lang="en-US" sz="1800">
                <a:solidFill>
                  <a:srgbClr val="737373"/>
                </a:solidFill>
                <a:latin typeface="Poppins"/>
                <a:ea typeface="Poppins"/>
                <a:cs typeface="Poppins"/>
                <a:sym typeface="Poppins"/>
              </a:rPr>
              <a:t>e in</a:t>
            </a:r>
            <a:r>
              <a:rPr lang="en-US" sz="1800" u="none" strike="noStrike">
                <a:solidFill>
                  <a:srgbClr val="737373"/>
                </a:solidFill>
                <a:latin typeface="Poppins"/>
                <a:ea typeface="Poppins"/>
                <a:cs typeface="Poppins"/>
                <a:sym typeface="Poppins"/>
              </a:rPr>
              <a:t>flu</a:t>
            </a:r>
            <a:r>
              <a:rPr lang="en-US" sz="1800">
                <a:solidFill>
                  <a:srgbClr val="737373"/>
                </a:solidFill>
                <a:latin typeface="Poppins"/>
                <a:ea typeface="Poppins"/>
                <a:cs typeface="Poppins"/>
                <a:sym typeface="Poppins"/>
              </a:rPr>
              <a:t>en</a:t>
            </a:r>
            <a:r>
              <a:rPr lang="en-US" sz="1800" u="none" strike="noStrike">
                <a:solidFill>
                  <a:srgbClr val="737373"/>
                </a:solidFill>
                <a:latin typeface="Poppins"/>
                <a:ea typeface="Poppins"/>
                <a:cs typeface="Poppins"/>
                <a:sym typeface="Poppins"/>
              </a:rPr>
              <a:t>ce</a:t>
            </a:r>
            <a:r>
              <a:rPr lang="en-US" sz="1800">
                <a:solidFill>
                  <a:srgbClr val="737373"/>
                </a:solidFill>
                <a:latin typeface="Poppins"/>
                <a:ea typeface="Poppins"/>
                <a:cs typeface="Poppins"/>
                <a:sym typeface="Poppins"/>
              </a:rPr>
              <a:t> </a:t>
            </a:r>
            <a:r>
              <a:rPr lang="en-US" sz="1800" u="none" strike="noStrike">
                <a:solidFill>
                  <a:srgbClr val="737373"/>
                </a:solidFill>
                <a:latin typeface="Poppins"/>
                <a:ea typeface="Poppins"/>
                <a:cs typeface="Poppins"/>
                <a:sym typeface="Poppins"/>
              </a:rPr>
              <a:t>of</a:t>
            </a:r>
            <a:r>
              <a:rPr lang="en-US" sz="1800">
                <a:solidFill>
                  <a:srgbClr val="737373"/>
                </a:solidFill>
                <a:latin typeface="Poppins"/>
                <a:ea typeface="Poppins"/>
                <a:cs typeface="Poppins"/>
                <a:sym typeface="Poppins"/>
              </a:rPr>
              <a:t> </a:t>
            </a:r>
            <a:r>
              <a:rPr lang="en-US" sz="1800" u="none" strike="noStrike">
                <a:solidFill>
                  <a:srgbClr val="737373"/>
                </a:solidFill>
                <a:latin typeface="Poppins"/>
                <a:ea typeface="Poppins"/>
                <a:cs typeface="Poppins"/>
                <a:sym typeface="Poppins"/>
              </a:rPr>
              <a:t>drugs</a:t>
            </a:r>
            <a:r>
              <a:rPr lang="en-US" sz="1800">
                <a:solidFill>
                  <a:srgbClr val="737373"/>
                </a:solidFill>
                <a:latin typeface="Poppins"/>
                <a:ea typeface="Poppins"/>
                <a:cs typeface="Poppins"/>
                <a:sym typeface="Poppins"/>
              </a:rPr>
              <a:t> </a:t>
            </a:r>
            <a:r>
              <a:rPr lang="en-US" sz="1800" u="none" strike="noStrike">
                <a:solidFill>
                  <a:srgbClr val="737373"/>
                </a:solidFill>
                <a:latin typeface="Poppins"/>
                <a:ea typeface="Poppins"/>
                <a:cs typeface="Poppins"/>
                <a:sym typeface="Poppins"/>
              </a:rPr>
              <a:t>or</a:t>
            </a:r>
            <a:r>
              <a:rPr lang="en-US" sz="1800">
                <a:solidFill>
                  <a:srgbClr val="737373"/>
                </a:solidFill>
                <a:latin typeface="Poppins"/>
                <a:ea typeface="Poppins"/>
                <a:cs typeface="Poppins"/>
                <a:sym typeface="Poppins"/>
              </a:rPr>
              <a:t> </a:t>
            </a:r>
            <a:r>
              <a:rPr lang="en-US" sz="1800" u="none" strike="noStrike">
                <a:solidFill>
                  <a:srgbClr val="737373"/>
                </a:solidFill>
                <a:latin typeface="Poppins"/>
                <a:ea typeface="Poppins"/>
                <a:cs typeface="Poppins"/>
                <a:sym typeface="Poppins"/>
              </a:rPr>
              <a:t>alcoh</a:t>
            </a:r>
            <a:r>
              <a:rPr lang="en-US" sz="1800">
                <a:solidFill>
                  <a:srgbClr val="737373"/>
                </a:solidFill>
                <a:latin typeface="Poppins"/>
                <a:ea typeface="Poppins"/>
                <a:cs typeface="Poppins"/>
                <a:sym typeface="Poppins"/>
              </a:rPr>
              <a:t>o</a:t>
            </a:r>
            <a:r>
              <a:rPr lang="en-US" sz="1800" u="none" strike="noStrike">
                <a:solidFill>
                  <a:srgbClr val="737373"/>
                </a:solidFill>
                <a:latin typeface="Poppins"/>
                <a:ea typeface="Poppins"/>
                <a:cs typeface="Poppins"/>
                <a:sym typeface="Poppins"/>
              </a:rPr>
              <a:t>l.</a:t>
            </a:r>
          </a:p>
          <a:p>
            <a:pPr algn="l">
              <a:lnSpc>
                <a:spcPts val="2520"/>
              </a:lnSpc>
              <a:spcBef>
                <a:spcPct val="0"/>
              </a:spcBef>
            </a:pPr>
            <a:endParaRPr lang="en-US" sz="1800" u="none" strike="noStrike">
              <a:solidFill>
                <a:srgbClr val="737373"/>
              </a:solidFill>
              <a:latin typeface="Poppins"/>
              <a:ea typeface="Poppins"/>
              <a:cs typeface="Poppins"/>
              <a:sym typeface="Poppins"/>
            </a:endParaRPr>
          </a:p>
          <a:p>
            <a:pPr marL="388620" lvl="1" indent="-194310" algn="l">
              <a:lnSpc>
                <a:spcPts val="2520"/>
              </a:lnSpc>
              <a:spcBef>
                <a:spcPct val="0"/>
              </a:spcBef>
              <a:buFont typeface="Arial"/>
              <a:buChar char="•"/>
            </a:pPr>
            <a:r>
              <a:rPr lang="en-US" sz="1800" u="none" strike="noStrike">
                <a:solidFill>
                  <a:srgbClr val="737373"/>
                </a:solidFill>
                <a:latin typeface="Poppins"/>
                <a:ea typeface="Poppins"/>
                <a:cs typeface="Poppins"/>
                <a:sym typeface="Poppins"/>
              </a:rPr>
              <a:t>Mis</a:t>
            </a:r>
            <a:r>
              <a:rPr lang="en-US" sz="1800">
                <a:solidFill>
                  <a:srgbClr val="737373"/>
                </a:solidFill>
                <a:latin typeface="Poppins"/>
                <a:ea typeface="Poppins"/>
                <a:cs typeface="Poppins"/>
                <a:sym typeface="Poppins"/>
              </a:rPr>
              <a:t>us</a:t>
            </a:r>
            <a:r>
              <a:rPr lang="en-US" sz="1800" u="none" strike="noStrike">
                <a:solidFill>
                  <a:srgbClr val="737373"/>
                </a:solidFill>
                <a:latin typeface="Poppins"/>
                <a:ea typeface="Poppins"/>
                <a:cs typeface="Poppins"/>
                <a:sym typeface="Poppins"/>
              </a:rPr>
              <a:t>e</a:t>
            </a:r>
            <a:r>
              <a:rPr lang="en-US" sz="1800">
                <a:solidFill>
                  <a:srgbClr val="737373"/>
                </a:solidFill>
                <a:latin typeface="Poppins"/>
                <a:ea typeface="Poppins"/>
                <a:cs typeface="Poppins"/>
                <a:sym typeface="Poppins"/>
              </a:rPr>
              <a:t> cl</a:t>
            </a:r>
            <a:r>
              <a:rPr lang="en-US" sz="1800" u="none" strike="noStrike">
                <a:solidFill>
                  <a:srgbClr val="737373"/>
                </a:solidFill>
                <a:latin typeface="Poppins"/>
                <a:ea typeface="Poppins"/>
                <a:cs typeface="Poppins"/>
                <a:sym typeface="Poppins"/>
              </a:rPr>
              <a:t>ie</a:t>
            </a:r>
            <a:r>
              <a:rPr lang="en-US" sz="1800">
                <a:solidFill>
                  <a:srgbClr val="737373"/>
                </a:solidFill>
                <a:latin typeface="Poppins"/>
                <a:ea typeface="Poppins"/>
                <a:cs typeface="Poppins"/>
                <a:sym typeface="Poppins"/>
              </a:rPr>
              <a:t>nt prop</a:t>
            </a:r>
            <a:r>
              <a:rPr lang="en-US" sz="1800" u="none" strike="noStrike">
                <a:solidFill>
                  <a:srgbClr val="737373"/>
                </a:solidFill>
                <a:latin typeface="Poppins"/>
                <a:ea typeface="Poppins"/>
                <a:cs typeface="Poppins"/>
                <a:sym typeface="Poppins"/>
              </a:rPr>
              <a:t>er</a:t>
            </a:r>
            <a:r>
              <a:rPr lang="en-US" sz="1800">
                <a:solidFill>
                  <a:srgbClr val="737373"/>
                </a:solidFill>
                <a:latin typeface="Poppins"/>
                <a:ea typeface="Poppins"/>
                <a:cs typeface="Poppins"/>
                <a:sym typeface="Poppins"/>
              </a:rPr>
              <a:t>t</a:t>
            </a:r>
            <a:r>
              <a:rPr lang="en-US" sz="1800" u="none" strike="noStrike">
                <a:solidFill>
                  <a:srgbClr val="737373"/>
                </a:solidFill>
                <a:latin typeface="Poppins"/>
                <a:ea typeface="Poppins"/>
                <a:cs typeface="Poppins"/>
                <a:sym typeface="Poppins"/>
              </a:rPr>
              <a:t>y</a:t>
            </a:r>
            <a:r>
              <a:rPr lang="en-US" sz="1800">
                <a:solidFill>
                  <a:srgbClr val="737373"/>
                </a:solidFill>
                <a:latin typeface="Poppins"/>
                <a:ea typeface="Poppins"/>
                <a:cs typeface="Poppins"/>
                <a:sym typeface="Poppins"/>
              </a:rPr>
              <a:t>, </a:t>
            </a:r>
            <a:r>
              <a:rPr lang="en-US" sz="1800" u="none" strike="noStrike">
                <a:solidFill>
                  <a:srgbClr val="737373"/>
                </a:solidFill>
                <a:latin typeface="Poppins"/>
                <a:ea typeface="Poppins"/>
                <a:cs typeface="Poppins"/>
                <a:sym typeface="Poppins"/>
              </a:rPr>
              <a:t>v</a:t>
            </a:r>
            <a:r>
              <a:rPr lang="en-US" sz="1800">
                <a:solidFill>
                  <a:srgbClr val="737373"/>
                </a:solidFill>
                <a:latin typeface="Poppins"/>
                <a:ea typeface="Poppins"/>
                <a:cs typeface="Poppins"/>
                <a:sym typeface="Poppins"/>
              </a:rPr>
              <a:t>e</a:t>
            </a:r>
            <a:r>
              <a:rPr lang="en-US" sz="1800" u="none" strike="noStrike">
                <a:solidFill>
                  <a:srgbClr val="737373"/>
                </a:solidFill>
                <a:latin typeface="Poppins"/>
                <a:ea typeface="Poppins"/>
                <a:cs typeface="Poppins"/>
                <a:sym typeface="Poppins"/>
              </a:rPr>
              <a:t>hicl</a:t>
            </a:r>
            <a:r>
              <a:rPr lang="en-US" sz="1800">
                <a:solidFill>
                  <a:srgbClr val="737373"/>
                </a:solidFill>
                <a:latin typeface="Poppins"/>
                <a:ea typeface="Poppins"/>
                <a:cs typeface="Poppins"/>
                <a:sym typeface="Poppins"/>
              </a:rPr>
              <a:t>es</a:t>
            </a:r>
            <a:r>
              <a:rPr lang="en-US" sz="1800" u="none" strike="noStrike">
                <a:solidFill>
                  <a:srgbClr val="737373"/>
                </a:solidFill>
                <a:latin typeface="Poppins"/>
                <a:ea typeface="Poppins"/>
                <a:cs typeface="Poppins"/>
                <a:sym typeface="Poppins"/>
              </a:rPr>
              <a:t>,</a:t>
            </a:r>
            <a:r>
              <a:rPr lang="en-US" sz="1800">
                <a:solidFill>
                  <a:srgbClr val="737373"/>
                </a:solidFill>
                <a:latin typeface="Poppins"/>
                <a:ea typeface="Poppins"/>
                <a:cs typeface="Poppins"/>
                <a:sym typeface="Poppins"/>
              </a:rPr>
              <a:t> or </a:t>
            </a:r>
            <a:r>
              <a:rPr lang="en-US" sz="1800" u="none" strike="noStrike">
                <a:solidFill>
                  <a:srgbClr val="737373"/>
                </a:solidFill>
                <a:latin typeface="Poppins"/>
                <a:ea typeface="Poppins"/>
                <a:cs typeface="Poppins"/>
                <a:sym typeface="Poppins"/>
              </a:rPr>
              <a:t>PPE.</a:t>
            </a:r>
          </a:p>
          <a:p>
            <a:pPr algn="l">
              <a:lnSpc>
                <a:spcPts val="2520"/>
              </a:lnSpc>
              <a:spcBef>
                <a:spcPct val="0"/>
              </a:spcBef>
            </a:pPr>
            <a:endParaRPr lang="en-US" sz="1800" u="none" strike="noStrike">
              <a:solidFill>
                <a:srgbClr val="737373"/>
              </a:solidFill>
              <a:latin typeface="Poppins"/>
              <a:ea typeface="Poppins"/>
              <a:cs typeface="Poppins"/>
              <a:sym typeface="Poppins"/>
            </a:endParaRPr>
          </a:p>
          <a:p>
            <a:pPr marL="388620" lvl="1" indent="-194310" algn="l">
              <a:lnSpc>
                <a:spcPts val="2520"/>
              </a:lnSpc>
              <a:spcBef>
                <a:spcPct val="0"/>
              </a:spcBef>
              <a:buFont typeface="Arial"/>
              <a:buChar char="•"/>
            </a:pPr>
            <a:r>
              <a:rPr lang="en-US" sz="1800" u="none" strike="noStrike">
                <a:solidFill>
                  <a:srgbClr val="737373"/>
                </a:solidFill>
                <a:latin typeface="Poppins"/>
                <a:ea typeface="Poppins"/>
                <a:cs typeface="Poppins"/>
                <a:sym typeface="Poppins"/>
              </a:rPr>
              <a:t>Engage</a:t>
            </a:r>
            <a:r>
              <a:rPr lang="en-US" sz="1800">
                <a:solidFill>
                  <a:srgbClr val="737373"/>
                </a:solidFill>
                <a:latin typeface="Poppins"/>
                <a:ea typeface="Poppins"/>
                <a:cs typeface="Poppins"/>
                <a:sym typeface="Poppins"/>
              </a:rPr>
              <a:t> </a:t>
            </a:r>
            <a:r>
              <a:rPr lang="en-US" sz="1800" u="none" strike="noStrike">
                <a:solidFill>
                  <a:srgbClr val="737373"/>
                </a:solidFill>
                <a:latin typeface="Poppins"/>
                <a:ea typeface="Poppins"/>
                <a:cs typeface="Poppins"/>
                <a:sym typeface="Poppins"/>
              </a:rPr>
              <a:t>in</a:t>
            </a:r>
            <a:r>
              <a:rPr lang="en-US" sz="1800">
                <a:solidFill>
                  <a:srgbClr val="737373"/>
                </a:solidFill>
                <a:latin typeface="Poppins"/>
                <a:ea typeface="Poppins"/>
                <a:cs typeface="Poppins"/>
                <a:sym typeface="Poppins"/>
              </a:rPr>
              <a:t> </a:t>
            </a:r>
            <a:r>
              <a:rPr lang="en-US" sz="1800" u="none" strike="noStrike">
                <a:solidFill>
                  <a:srgbClr val="737373"/>
                </a:solidFill>
                <a:latin typeface="Poppins"/>
                <a:ea typeface="Poppins"/>
                <a:cs typeface="Poppins"/>
                <a:sym typeface="Poppins"/>
              </a:rPr>
              <a:t>thr</a:t>
            </a:r>
            <a:r>
              <a:rPr lang="en-US" sz="1800">
                <a:solidFill>
                  <a:srgbClr val="737373"/>
                </a:solidFill>
                <a:latin typeface="Poppins"/>
                <a:ea typeface="Poppins"/>
                <a:cs typeface="Poppins"/>
                <a:sym typeface="Poppins"/>
              </a:rPr>
              <a:t>e</a:t>
            </a:r>
            <a:r>
              <a:rPr lang="en-US" sz="1800" u="none" strike="noStrike">
                <a:solidFill>
                  <a:srgbClr val="737373"/>
                </a:solidFill>
                <a:latin typeface="Poppins"/>
                <a:ea typeface="Poppins"/>
                <a:cs typeface="Poppins"/>
                <a:sym typeface="Poppins"/>
              </a:rPr>
              <a:t>at</a:t>
            </a:r>
            <a:r>
              <a:rPr lang="en-US" sz="1800">
                <a:solidFill>
                  <a:srgbClr val="737373"/>
                </a:solidFill>
                <a:latin typeface="Poppins"/>
                <a:ea typeface="Poppins"/>
                <a:cs typeface="Poppins"/>
                <a:sym typeface="Poppins"/>
              </a:rPr>
              <a:t>e</a:t>
            </a:r>
            <a:r>
              <a:rPr lang="en-US" sz="1800" u="none" strike="noStrike">
                <a:solidFill>
                  <a:srgbClr val="737373"/>
                </a:solidFill>
                <a:latin typeface="Poppins"/>
                <a:ea typeface="Poppins"/>
                <a:cs typeface="Poppins"/>
                <a:sym typeface="Poppins"/>
              </a:rPr>
              <a:t>ning </a:t>
            </a:r>
            <a:r>
              <a:rPr lang="en-US" sz="1800">
                <a:solidFill>
                  <a:srgbClr val="737373"/>
                </a:solidFill>
                <a:latin typeface="Poppins"/>
                <a:ea typeface="Poppins"/>
                <a:cs typeface="Poppins"/>
                <a:sym typeface="Poppins"/>
              </a:rPr>
              <a:t>be</a:t>
            </a:r>
            <a:r>
              <a:rPr lang="en-US" sz="1800" u="none" strike="noStrike">
                <a:solidFill>
                  <a:srgbClr val="737373"/>
                </a:solidFill>
                <a:latin typeface="Poppins"/>
                <a:ea typeface="Poppins"/>
                <a:cs typeface="Poppins"/>
                <a:sym typeface="Poppins"/>
              </a:rPr>
              <a:t>h</a:t>
            </a:r>
            <a:r>
              <a:rPr lang="en-US" sz="1800">
                <a:solidFill>
                  <a:srgbClr val="737373"/>
                </a:solidFill>
                <a:latin typeface="Poppins"/>
                <a:ea typeface="Poppins"/>
                <a:cs typeface="Poppins"/>
                <a:sym typeface="Poppins"/>
              </a:rPr>
              <a:t>a</a:t>
            </a:r>
            <a:r>
              <a:rPr lang="en-US" sz="1800" u="none" strike="noStrike">
                <a:solidFill>
                  <a:srgbClr val="737373"/>
                </a:solidFill>
                <a:latin typeface="Poppins"/>
                <a:ea typeface="Poppins"/>
                <a:cs typeface="Poppins"/>
                <a:sym typeface="Poppins"/>
              </a:rPr>
              <a:t>viou</a:t>
            </a:r>
            <a:r>
              <a:rPr lang="en-US" sz="1800">
                <a:solidFill>
                  <a:srgbClr val="737373"/>
                </a:solidFill>
                <a:latin typeface="Poppins"/>
                <a:ea typeface="Poppins"/>
                <a:cs typeface="Poppins"/>
                <a:sym typeface="Poppins"/>
              </a:rPr>
              <a:t>r, </a:t>
            </a:r>
            <a:r>
              <a:rPr lang="en-US" sz="1800" u="none" strike="noStrike">
                <a:solidFill>
                  <a:srgbClr val="737373"/>
                </a:solidFill>
                <a:latin typeface="Poppins"/>
                <a:ea typeface="Poppins"/>
                <a:cs typeface="Poppins"/>
                <a:sym typeface="Poppins"/>
              </a:rPr>
              <a:t>ha</a:t>
            </a:r>
            <a:r>
              <a:rPr lang="en-US" sz="1800">
                <a:solidFill>
                  <a:srgbClr val="737373"/>
                </a:solidFill>
                <a:latin typeface="Poppins"/>
                <a:ea typeface="Poppins"/>
                <a:cs typeface="Poppins"/>
                <a:sym typeface="Poppins"/>
              </a:rPr>
              <a:t>r</a:t>
            </a:r>
            <a:r>
              <a:rPr lang="en-US" sz="1800" u="none" strike="noStrike">
                <a:solidFill>
                  <a:srgbClr val="737373"/>
                </a:solidFill>
                <a:latin typeface="Poppins"/>
                <a:ea typeface="Poppins"/>
                <a:cs typeface="Poppins"/>
                <a:sym typeface="Poppins"/>
              </a:rPr>
              <a:t>a</a:t>
            </a:r>
            <a:r>
              <a:rPr lang="en-US" sz="1800">
                <a:solidFill>
                  <a:srgbClr val="737373"/>
                </a:solidFill>
                <a:latin typeface="Poppins"/>
                <a:ea typeface="Poppins"/>
                <a:cs typeface="Poppins"/>
                <a:sym typeface="Poppins"/>
              </a:rPr>
              <a:t>s</a:t>
            </a:r>
            <a:r>
              <a:rPr lang="en-US" sz="1800" u="none" strike="noStrike">
                <a:solidFill>
                  <a:srgbClr val="737373"/>
                </a:solidFill>
                <a:latin typeface="Poppins"/>
                <a:ea typeface="Poppins"/>
                <a:cs typeface="Poppins"/>
                <a:sym typeface="Poppins"/>
              </a:rPr>
              <a:t>s</a:t>
            </a:r>
            <a:r>
              <a:rPr lang="en-US" sz="1800">
                <a:solidFill>
                  <a:srgbClr val="737373"/>
                </a:solidFill>
                <a:latin typeface="Poppins"/>
                <a:ea typeface="Poppins"/>
                <a:cs typeface="Poppins"/>
                <a:sym typeface="Poppins"/>
              </a:rPr>
              <a:t>m</a:t>
            </a:r>
            <a:r>
              <a:rPr lang="en-US" sz="1800" u="none" strike="noStrike">
                <a:solidFill>
                  <a:srgbClr val="737373"/>
                </a:solidFill>
                <a:latin typeface="Poppins"/>
                <a:ea typeface="Poppins"/>
                <a:cs typeface="Poppins"/>
                <a:sym typeface="Poppins"/>
              </a:rPr>
              <a:t>e</a:t>
            </a:r>
            <a:r>
              <a:rPr lang="en-US" sz="1800">
                <a:solidFill>
                  <a:srgbClr val="737373"/>
                </a:solidFill>
                <a:latin typeface="Poppins"/>
                <a:ea typeface="Poppins"/>
                <a:cs typeface="Poppins"/>
                <a:sym typeface="Poppins"/>
              </a:rPr>
              <a:t>nt</a:t>
            </a:r>
            <a:r>
              <a:rPr lang="en-US" sz="1800" u="none" strike="noStrike">
                <a:solidFill>
                  <a:srgbClr val="737373"/>
                </a:solidFill>
                <a:latin typeface="Poppins"/>
                <a:ea typeface="Poppins"/>
                <a:cs typeface="Poppins"/>
                <a:sym typeface="Poppins"/>
              </a:rPr>
              <a:t>,</a:t>
            </a:r>
            <a:r>
              <a:rPr lang="en-US" sz="1800">
                <a:solidFill>
                  <a:srgbClr val="737373"/>
                </a:solidFill>
                <a:latin typeface="Poppins"/>
                <a:ea typeface="Poppins"/>
                <a:cs typeface="Poppins"/>
                <a:sym typeface="Poppins"/>
              </a:rPr>
              <a:t> or </a:t>
            </a:r>
            <a:r>
              <a:rPr lang="en-US" sz="1800" u="none" strike="noStrike">
                <a:solidFill>
                  <a:srgbClr val="737373"/>
                </a:solidFill>
                <a:latin typeface="Poppins"/>
                <a:ea typeface="Poppins"/>
                <a:cs typeface="Poppins"/>
                <a:sym typeface="Poppins"/>
              </a:rPr>
              <a:t>v</a:t>
            </a:r>
            <a:r>
              <a:rPr lang="en-US" sz="1800">
                <a:solidFill>
                  <a:srgbClr val="737373"/>
                </a:solidFill>
                <a:latin typeface="Poppins"/>
                <a:ea typeface="Poppins"/>
                <a:cs typeface="Poppins"/>
                <a:sym typeface="Poppins"/>
              </a:rPr>
              <a:t>i</a:t>
            </a:r>
            <a:r>
              <a:rPr lang="en-US" sz="1800" u="none" strike="noStrike">
                <a:solidFill>
                  <a:srgbClr val="737373"/>
                </a:solidFill>
                <a:latin typeface="Poppins"/>
                <a:ea typeface="Poppins"/>
                <a:cs typeface="Poppins"/>
                <a:sym typeface="Poppins"/>
              </a:rPr>
              <a:t>o</a:t>
            </a:r>
            <a:r>
              <a:rPr lang="en-US" sz="1800">
                <a:solidFill>
                  <a:srgbClr val="737373"/>
                </a:solidFill>
                <a:latin typeface="Poppins"/>
                <a:ea typeface="Poppins"/>
                <a:cs typeface="Poppins"/>
                <a:sym typeface="Poppins"/>
              </a:rPr>
              <a:t>len</a:t>
            </a:r>
            <a:r>
              <a:rPr lang="en-US" sz="1800" u="none" strike="noStrike">
                <a:solidFill>
                  <a:srgbClr val="737373"/>
                </a:solidFill>
                <a:latin typeface="Poppins"/>
                <a:ea typeface="Poppins"/>
                <a:cs typeface="Poppins"/>
                <a:sym typeface="Poppins"/>
              </a:rPr>
              <a:t>c</a:t>
            </a:r>
            <a:r>
              <a:rPr lang="en-US" sz="1800">
                <a:solidFill>
                  <a:srgbClr val="737373"/>
                </a:solidFill>
                <a:latin typeface="Poppins"/>
                <a:ea typeface="Poppins"/>
                <a:cs typeface="Poppins"/>
                <a:sym typeface="Poppins"/>
              </a:rPr>
              <a:t>e</a:t>
            </a:r>
            <a:r>
              <a:rPr lang="en-US" sz="1800" u="none" strike="noStrike">
                <a:solidFill>
                  <a:srgbClr val="737373"/>
                </a:solidFill>
                <a:latin typeface="Poppins"/>
                <a:ea typeface="Poppins"/>
                <a:cs typeface="Poppins"/>
                <a:sym typeface="Poppins"/>
              </a:rPr>
              <a:t>.</a:t>
            </a:r>
          </a:p>
          <a:p>
            <a:pPr algn="l">
              <a:lnSpc>
                <a:spcPts val="2520"/>
              </a:lnSpc>
              <a:spcBef>
                <a:spcPct val="0"/>
              </a:spcBef>
            </a:pPr>
            <a:endParaRPr lang="en-US" sz="1800" u="none" strike="noStrike">
              <a:solidFill>
                <a:srgbClr val="737373"/>
              </a:solidFill>
              <a:latin typeface="Poppins"/>
              <a:ea typeface="Poppins"/>
              <a:cs typeface="Poppins"/>
              <a:sym typeface="Poppins"/>
            </a:endParaRPr>
          </a:p>
          <a:p>
            <a:pPr marL="388620" lvl="1" indent="-194310" algn="l">
              <a:lnSpc>
                <a:spcPts val="2520"/>
              </a:lnSpc>
              <a:spcBef>
                <a:spcPct val="0"/>
              </a:spcBef>
              <a:buFont typeface="Arial"/>
              <a:buChar char="•"/>
            </a:pPr>
            <a:r>
              <a:rPr lang="en-US" sz="1800" u="none" strike="noStrike">
                <a:solidFill>
                  <a:srgbClr val="737373"/>
                </a:solidFill>
                <a:latin typeface="Poppins"/>
                <a:ea typeface="Poppins"/>
                <a:cs typeface="Poppins"/>
                <a:sym typeface="Poppins"/>
              </a:rPr>
              <a:t>Beh</a:t>
            </a:r>
            <a:r>
              <a:rPr lang="en-US" sz="1800">
                <a:solidFill>
                  <a:srgbClr val="737373"/>
                </a:solidFill>
                <a:latin typeface="Poppins"/>
                <a:ea typeface="Poppins"/>
                <a:cs typeface="Poppins"/>
                <a:sym typeface="Poppins"/>
              </a:rPr>
              <a:t>a</a:t>
            </a:r>
            <a:r>
              <a:rPr lang="en-US" sz="1800" u="none" strike="noStrike">
                <a:solidFill>
                  <a:srgbClr val="737373"/>
                </a:solidFill>
                <a:latin typeface="Poppins"/>
                <a:ea typeface="Poppins"/>
                <a:cs typeface="Poppins"/>
                <a:sym typeface="Poppins"/>
              </a:rPr>
              <a:t>ve </a:t>
            </a:r>
            <a:r>
              <a:rPr lang="en-US" sz="1800">
                <a:solidFill>
                  <a:srgbClr val="737373"/>
                </a:solidFill>
                <a:latin typeface="Poppins"/>
                <a:ea typeface="Poppins"/>
                <a:cs typeface="Poppins"/>
                <a:sym typeface="Poppins"/>
              </a:rPr>
              <a:t>i</a:t>
            </a:r>
            <a:r>
              <a:rPr lang="en-US" sz="1800" u="none" strike="noStrike">
                <a:solidFill>
                  <a:srgbClr val="737373"/>
                </a:solidFill>
                <a:latin typeface="Poppins"/>
                <a:ea typeface="Poppins"/>
                <a:cs typeface="Poppins"/>
                <a:sym typeface="Poppins"/>
              </a:rPr>
              <a:t>n</a:t>
            </a:r>
            <a:r>
              <a:rPr lang="en-US" sz="1800">
                <a:solidFill>
                  <a:srgbClr val="737373"/>
                </a:solidFill>
                <a:latin typeface="Poppins"/>
                <a:ea typeface="Poppins"/>
                <a:cs typeface="Poppins"/>
                <a:sym typeface="Poppins"/>
              </a:rPr>
              <a:t> a</a:t>
            </a:r>
            <a:r>
              <a:rPr lang="en-US" sz="1800" u="none" strike="noStrike">
                <a:solidFill>
                  <a:srgbClr val="737373"/>
                </a:solidFill>
                <a:latin typeface="Poppins"/>
                <a:ea typeface="Poppins"/>
                <a:cs typeface="Poppins"/>
                <a:sym typeface="Poppins"/>
              </a:rPr>
              <a:t> way tha</a:t>
            </a:r>
            <a:r>
              <a:rPr lang="en-US" sz="1800">
                <a:solidFill>
                  <a:srgbClr val="737373"/>
                </a:solidFill>
                <a:latin typeface="Poppins"/>
                <a:ea typeface="Poppins"/>
                <a:cs typeface="Poppins"/>
                <a:sym typeface="Poppins"/>
              </a:rPr>
              <a:t>t d</a:t>
            </a:r>
            <a:r>
              <a:rPr lang="en-US" sz="1800" u="none" strike="noStrike">
                <a:solidFill>
                  <a:srgbClr val="737373"/>
                </a:solidFill>
                <a:latin typeface="Poppins"/>
                <a:ea typeface="Poppins"/>
                <a:cs typeface="Poppins"/>
                <a:sym typeface="Poppins"/>
              </a:rPr>
              <a:t>amages L</a:t>
            </a:r>
            <a:r>
              <a:rPr lang="en-US" sz="1800">
                <a:solidFill>
                  <a:srgbClr val="737373"/>
                </a:solidFill>
                <a:latin typeface="Poppins"/>
                <a:ea typeface="Poppins"/>
                <a:cs typeface="Poppins"/>
                <a:sym typeface="Poppins"/>
              </a:rPr>
              <a:t>uc</a:t>
            </a:r>
            <a:r>
              <a:rPr lang="en-US" sz="1800" u="none" strike="noStrike">
                <a:solidFill>
                  <a:srgbClr val="737373"/>
                </a:solidFill>
                <a:latin typeface="Poppins"/>
                <a:ea typeface="Poppins"/>
                <a:cs typeface="Poppins"/>
                <a:sym typeface="Poppins"/>
              </a:rPr>
              <a:t>yJame</a:t>
            </a:r>
            <a:r>
              <a:rPr lang="en-US" sz="1800">
                <a:solidFill>
                  <a:srgbClr val="737373"/>
                </a:solidFill>
                <a:latin typeface="Poppins"/>
                <a:ea typeface="Poppins"/>
                <a:cs typeface="Poppins"/>
                <a:sym typeface="Poppins"/>
              </a:rPr>
              <a:t>s </a:t>
            </a:r>
            <a:r>
              <a:rPr lang="en-US" sz="1800" u="none" strike="noStrike">
                <a:solidFill>
                  <a:srgbClr val="737373"/>
                </a:solidFill>
                <a:latin typeface="Poppins"/>
                <a:ea typeface="Poppins"/>
                <a:cs typeface="Poppins"/>
                <a:sym typeface="Poppins"/>
              </a:rPr>
              <a:t>Recru</a:t>
            </a:r>
            <a:r>
              <a:rPr lang="en-US" sz="1800">
                <a:solidFill>
                  <a:srgbClr val="737373"/>
                </a:solidFill>
                <a:latin typeface="Poppins"/>
                <a:ea typeface="Poppins"/>
                <a:cs typeface="Poppins"/>
                <a:sym typeface="Poppins"/>
              </a:rPr>
              <a:t>i</a:t>
            </a:r>
            <a:r>
              <a:rPr lang="en-US" sz="1800" u="none" strike="noStrike">
                <a:solidFill>
                  <a:srgbClr val="737373"/>
                </a:solidFill>
                <a:latin typeface="Poppins"/>
                <a:ea typeface="Poppins"/>
                <a:cs typeface="Poppins"/>
                <a:sym typeface="Poppins"/>
              </a:rPr>
              <a:t>t</a:t>
            </a:r>
            <a:r>
              <a:rPr lang="en-US" sz="1800">
                <a:solidFill>
                  <a:srgbClr val="737373"/>
                </a:solidFill>
                <a:latin typeface="Poppins"/>
                <a:ea typeface="Poppins"/>
                <a:cs typeface="Poppins"/>
                <a:sym typeface="Poppins"/>
              </a:rPr>
              <a:t>m</a:t>
            </a:r>
            <a:r>
              <a:rPr lang="en-US" sz="1800" u="none" strike="noStrike">
                <a:solidFill>
                  <a:srgbClr val="737373"/>
                </a:solidFill>
                <a:latin typeface="Poppins"/>
                <a:ea typeface="Poppins"/>
                <a:cs typeface="Poppins"/>
                <a:sym typeface="Poppins"/>
              </a:rPr>
              <a:t>e</a:t>
            </a:r>
            <a:r>
              <a:rPr lang="en-US" sz="1800">
                <a:solidFill>
                  <a:srgbClr val="737373"/>
                </a:solidFill>
                <a:latin typeface="Poppins"/>
                <a:ea typeface="Poppins"/>
                <a:cs typeface="Poppins"/>
                <a:sym typeface="Poppins"/>
              </a:rPr>
              <a:t>n</a:t>
            </a:r>
            <a:r>
              <a:rPr lang="en-US" sz="1800" u="none" strike="noStrike">
                <a:solidFill>
                  <a:srgbClr val="737373"/>
                </a:solidFill>
                <a:latin typeface="Poppins"/>
                <a:ea typeface="Poppins"/>
                <a:cs typeface="Poppins"/>
                <a:sym typeface="Poppins"/>
              </a:rPr>
              <a:t>t’s</a:t>
            </a:r>
            <a:r>
              <a:rPr lang="en-US" sz="1800">
                <a:solidFill>
                  <a:srgbClr val="737373"/>
                </a:solidFill>
                <a:latin typeface="Poppins"/>
                <a:ea typeface="Poppins"/>
                <a:cs typeface="Poppins"/>
                <a:sym typeface="Poppins"/>
              </a:rPr>
              <a:t> o</a:t>
            </a:r>
            <a:r>
              <a:rPr lang="en-US" sz="1800" u="none" strike="noStrike">
                <a:solidFill>
                  <a:srgbClr val="737373"/>
                </a:solidFill>
                <a:latin typeface="Poppins"/>
                <a:ea typeface="Poppins"/>
                <a:cs typeface="Poppins"/>
                <a:sym typeface="Poppins"/>
              </a:rPr>
              <a:t>r</a:t>
            </a:r>
            <a:r>
              <a:rPr lang="en-US" sz="1800">
                <a:solidFill>
                  <a:srgbClr val="737373"/>
                </a:solidFill>
                <a:latin typeface="Poppins"/>
                <a:ea typeface="Poppins"/>
                <a:cs typeface="Poppins"/>
                <a:sym typeface="Poppins"/>
              </a:rPr>
              <a:t> </a:t>
            </a:r>
            <a:r>
              <a:rPr lang="en-US" sz="1800" u="none" strike="noStrike">
                <a:solidFill>
                  <a:srgbClr val="737373"/>
                </a:solidFill>
                <a:latin typeface="Poppins"/>
                <a:ea typeface="Poppins"/>
                <a:cs typeface="Poppins"/>
                <a:sym typeface="Poppins"/>
              </a:rPr>
              <a:t>t</a:t>
            </a:r>
            <a:r>
              <a:rPr lang="en-US" sz="1800">
                <a:solidFill>
                  <a:srgbClr val="737373"/>
                </a:solidFill>
                <a:latin typeface="Poppins"/>
                <a:ea typeface="Poppins"/>
                <a:cs typeface="Poppins"/>
                <a:sym typeface="Poppins"/>
              </a:rPr>
              <a:t>he</a:t>
            </a:r>
            <a:r>
              <a:rPr lang="en-US" sz="1800" u="none" strike="noStrike">
                <a:solidFill>
                  <a:srgbClr val="737373"/>
                </a:solidFill>
                <a:latin typeface="Poppins"/>
                <a:ea typeface="Poppins"/>
                <a:cs typeface="Poppins"/>
                <a:sym typeface="Poppins"/>
              </a:rPr>
              <a:t> c</a:t>
            </a:r>
            <a:r>
              <a:rPr lang="en-US" sz="1800">
                <a:solidFill>
                  <a:srgbClr val="737373"/>
                </a:solidFill>
                <a:latin typeface="Poppins"/>
                <a:ea typeface="Poppins"/>
                <a:cs typeface="Poppins"/>
                <a:sym typeface="Poppins"/>
              </a:rPr>
              <a:t>l</a:t>
            </a:r>
            <a:r>
              <a:rPr lang="en-US" sz="1800" u="none" strike="noStrike">
                <a:solidFill>
                  <a:srgbClr val="737373"/>
                </a:solidFill>
                <a:latin typeface="Poppins"/>
                <a:ea typeface="Poppins"/>
                <a:cs typeface="Poppins"/>
                <a:sym typeface="Poppins"/>
              </a:rPr>
              <a:t>i</a:t>
            </a:r>
            <a:r>
              <a:rPr lang="en-US" sz="1800">
                <a:solidFill>
                  <a:srgbClr val="737373"/>
                </a:solidFill>
                <a:latin typeface="Poppins"/>
                <a:ea typeface="Poppins"/>
                <a:cs typeface="Poppins"/>
                <a:sym typeface="Poppins"/>
              </a:rPr>
              <a:t>e</a:t>
            </a:r>
            <a:r>
              <a:rPr lang="en-US" sz="1800" u="none" strike="noStrike">
                <a:solidFill>
                  <a:srgbClr val="737373"/>
                </a:solidFill>
                <a:latin typeface="Poppins"/>
                <a:ea typeface="Poppins"/>
                <a:cs typeface="Poppins"/>
                <a:sym typeface="Poppins"/>
              </a:rPr>
              <a:t>nt’</a:t>
            </a:r>
            <a:r>
              <a:rPr lang="en-US" sz="1800">
                <a:solidFill>
                  <a:srgbClr val="737373"/>
                </a:solidFill>
                <a:latin typeface="Poppins"/>
                <a:ea typeface="Poppins"/>
                <a:cs typeface="Poppins"/>
                <a:sym typeface="Poppins"/>
              </a:rPr>
              <a:t>s re</a:t>
            </a:r>
            <a:r>
              <a:rPr lang="en-US" sz="1800" u="none" strike="noStrike">
                <a:solidFill>
                  <a:srgbClr val="737373"/>
                </a:solidFill>
                <a:latin typeface="Poppins"/>
                <a:ea typeface="Poppins"/>
                <a:cs typeface="Poppins"/>
                <a:sym typeface="Poppins"/>
              </a:rPr>
              <a:t>putati</a:t>
            </a:r>
            <a:r>
              <a:rPr lang="en-US" sz="1800">
                <a:solidFill>
                  <a:srgbClr val="737373"/>
                </a:solidFill>
                <a:latin typeface="Poppins"/>
                <a:ea typeface="Poppins"/>
                <a:cs typeface="Poppins"/>
                <a:sym typeface="Poppins"/>
              </a:rPr>
              <a:t>on.</a:t>
            </a:r>
          </a:p>
          <a:p>
            <a:pPr algn="l">
              <a:lnSpc>
                <a:spcPts val="2520"/>
              </a:lnSpc>
              <a:spcBef>
                <a:spcPct val="0"/>
              </a:spcBef>
            </a:pPr>
            <a:endParaRPr lang="en-US" sz="1800">
              <a:solidFill>
                <a:srgbClr val="737373"/>
              </a:solidFill>
              <a:latin typeface="Poppins"/>
              <a:ea typeface="Poppins"/>
              <a:cs typeface="Poppins"/>
              <a:sym typeface="Poppins"/>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8E5C8"/>
        </a:solidFill>
        <a:effectLst/>
      </p:bgPr>
    </p:bg>
    <p:spTree>
      <p:nvGrpSpPr>
        <p:cNvPr id="1" name=""/>
        <p:cNvGrpSpPr/>
        <p:nvPr/>
      </p:nvGrpSpPr>
      <p:grpSpPr>
        <a:xfrm>
          <a:off x="0" y="0"/>
          <a:ext cx="0" cy="0"/>
          <a:chOff x="0" y="0"/>
          <a:chExt cx="0" cy="0"/>
        </a:xfrm>
      </p:grpSpPr>
      <p:sp>
        <p:nvSpPr>
          <p:cNvPr id="2" name="TextBox 2"/>
          <p:cNvSpPr txBox="1"/>
          <p:nvPr/>
        </p:nvSpPr>
        <p:spPr>
          <a:xfrm>
            <a:off x="1858456" y="912400"/>
            <a:ext cx="3843088" cy="472821"/>
          </a:xfrm>
          <a:prstGeom prst="rect">
            <a:avLst/>
          </a:prstGeom>
        </p:spPr>
        <p:txBody>
          <a:bodyPr lIns="0" tIns="0" rIns="0" bIns="0" rtlCol="0" anchor="t">
            <a:spAutoFit/>
          </a:bodyPr>
          <a:lstStyle/>
          <a:p>
            <a:pPr algn="l">
              <a:lnSpc>
                <a:spcPts val="3672"/>
              </a:lnSpc>
            </a:pPr>
            <a:r>
              <a:rPr lang="en-US" sz="3600" spc="446">
                <a:solidFill>
                  <a:srgbClr val="737373"/>
                </a:solidFill>
                <a:latin typeface="League Spartan"/>
                <a:ea typeface="League Spartan"/>
                <a:cs typeface="League Spartan"/>
                <a:sym typeface="League Spartan"/>
              </a:rPr>
              <a:t>COMPLAINTS</a:t>
            </a:r>
          </a:p>
        </p:txBody>
      </p:sp>
      <p:sp>
        <p:nvSpPr>
          <p:cNvPr id="3" name="TextBox 3"/>
          <p:cNvSpPr txBox="1"/>
          <p:nvPr/>
        </p:nvSpPr>
        <p:spPr>
          <a:xfrm>
            <a:off x="756000" y="1683463"/>
            <a:ext cx="5840278" cy="8812530"/>
          </a:xfrm>
          <a:prstGeom prst="rect">
            <a:avLst/>
          </a:prstGeom>
        </p:spPr>
        <p:txBody>
          <a:bodyPr lIns="0" tIns="0" rIns="0" bIns="0" rtlCol="0" anchor="t">
            <a:spAutoFit/>
          </a:bodyPr>
          <a:lstStyle/>
          <a:p>
            <a:pPr marL="388620" lvl="1" indent="-194310" algn="l">
              <a:lnSpc>
                <a:spcPts val="2520"/>
              </a:lnSpc>
              <a:spcBef>
                <a:spcPct val="0"/>
              </a:spcBef>
              <a:buFont typeface="Arial"/>
              <a:buChar char="•"/>
            </a:pPr>
            <a:r>
              <a:rPr lang="en-US" sz="1800">
                <a:solidFill>
                  <a:srgbClr val="737373"/>
                </a:solidFill>
                <a:latin typeface="Poppins"/>
                <a:ea typeface="Poppins"/>
                <a:cs typeface="Poppins"/>
                <a:sym typeface="Poppins"/>
              </a:rPr>
              <a:t>LucyJames Recruitment takes all compl</a:t>
            </a:r>
            <a:r>
              <a:rPr lang="en-US" sz="1800" u="none" strike="noStrike">
                <a:solidFill>
                  <a:srgbClr val="737373"/>
                </a:solidFill>
                <a:latin typeface="Poppins"/>
                <a:ea typeface="Poppins"/>
                <a:cs typeface="Poppins"/>
                <a:sym typeface="Poppins"/>
              </a:rPr>
              <a:t>a</a:t>
            </a:r>
            <a:r>
              <a:rPr lang="en-US" sz="1800">
                <a:solidFill>
                  <a:srgbClr val="737373"/>
                </a:solidFill>
                <a:latin typeface="Poppins"/>
                <a:ea typeface="Poppins"/>
                <a:cs typeface="Poppins"/>
                <a:sym typeface="Poppins"/>
              </a:rPr>
              <a:t>ints s</a:t>
            </a:r>
            <a:r>
              <a:rPr lang="en-US" sz="1800" u="none" strike="noStrike">
                <a:solidFill>
                  <a:srgbClr val="737373"/>
                </a:solidFill>
                <a:latin typeface="Poppins"/>
                <a:ea typeface="Poppins"/>
                <a:cs typeface="Poppins"/>
                <a:sym typeface="Poppins"/>
              </a:rPr>
              <a:t>eriously. If you are unhappy with any aspect of your a</a:t>
            </a:r>
            <a:r>
              <a:rPr lang="en-US" sz="1800">
                <a:solidFill>
                  <a:srgbClr val="737373"/>
                </a:solidFill>
                <a:latin typeface="Poppins"/>
                <a:ea typeface="Poppins"/>
                <a:cs typeface="Poppins"/>
                <a:sym typeface="Poppins"/>
              </a:rPr>
              <a:t>ssignment, pay, or treatment, you should follow the </a:t>
            </a:r>
            <a:r>
              <a:rPr lang="en-US" sz="1800" u="none" strike="noStrike">
                <a:solidFill>
                  <a:srgbClr val="737373"/>
                </a:solidFill>
                <a:latin typeface="Poppins"/>
                <a:ea typeface="Poppins"/>
                <a:cs typeface="Poppins"/>
                <a:sym typeface="Poppins"/>
              </a:rPr>
              <a:t>steps below:</a:t>
            </a:r>
          </a:p>
          <a:p>
            <a:pPr algn="l">
              <a:lnSpc>
                <a:spcPts val="2520"/>
              </a:lnSpc>
              <a:spcBef>
                <a:spcPct val="0"/>
              </a:spcBef>
            </a:pPr>
            <a:endParaRPr lang="en-US" sz="1800" u="none" strike="noStrike">
              <a:solidFill>
                <a:srgbClr val="737373"/>
              </a:solidFill>
              <a:latin typeface="Poppins"/>
              <a:ea typeface="Poppins"/>
              <a:cs typeface="Poppins"/>
              <a:sym typeface="Poppins"/>
            </a:endParaRPr>
          </a:p>
          <a:p>
            <a:pPr marL="388620" lvl="1" indent="-194310" algn="l">
              <a:lnSpc>
                <a:spcPts val="2520"/>
              </a:lnSpc>
              <a:spcBef>
                <a:spcPct val="0"/>
              </a:spcBef>
              <a:buFont typeface="Arial"/>
              <a:buChar char="•"/>
            </a:pPr>
            <a:r>
              <a:rPr lang="en-US" sz="1800" u="none" strike="noStrike">
                <a:solidFill>
                  <a:srgbClr val="737373"/>
                </a:solidFill>
                <a:latin typeface="Poppins"/>
                <a:ea typeface="Poppins"/>
                <a:cs typeface="Poppins"/>
                <a:sym typeface="Poppins"/>
              </a:rPr>
              <a:t>Raise the issue</a:t>
            </a:r>
            <a:r>
              <a:rPr lang="en-US" sz="1800">
                <a:solidFill>
                  <a:srgbClr val="737373"/>
                </a:solidFill>
                <a:latin typeface="Poppins"/>
                <a:ea typeface="Poppins"/>
                <a:cs typeface="Poppins"/>
                <a:sym typeface="Poppins"/>
              </a:rPr>
              <a:t> wi</a:t>
            </a:r>
            <a:r>
              <a:rPr lang="en-US" sz="1800" u="none" strike="noStrike">
                <a:solidFill>
                  <a:srgbClr val="737373"/>
                </a:solidFill>
                <a:latin typeface="Poppins"/>
                <a:ea typeface="Poppins"/>
                <a:cs typeface="Poppins"/>
                <a:sym typeface="Poppins"/>
              </a:rPr>
              <a:t>th </a:t>
            </a:r>
            <a:r>
              <a:rPr lang="en-US" sz="1800">
                <a:solidFill>
                  <a:srgbClr val="737373"/>
                </a:solidFill>
                <a:latin typeface="Poppins"/>
                <a:ea typeface="Poppins"/>
                <a:cs typeface="Poppins"/>
                <a:sym typeface="Poppins"/>
              </a:rPr>
              <a:t>y</a:t>
            </a:r>
            <a:r>
              <a:rPr lang="en-US" sz="1800" u="none" strike="noStrike">
                <a:solidFill>
                  <a:srgbClr val="737373"/>
                </a:solidFill>
                <a:latin typeface="Poppins"/>
                <a:ea typeface="Poppins"/>
                <a:cs typeface="Poppins"/>
                <a:sym typeface="Poppins"/>
              </a:rPr>
              <a:t>our</a:t>
            </a:r>
            <a:r>
              <a:rPr lang="en-US" sz="1800">
                <a:solidFill>
                  <a:srgbClr val="737373"/>
                </a:solidFill>
                <a:latin typeface="Poppins"/>
                <a:ea typeface="Poppins"/>
                <a:cs typeface="Poppins"/>
                <a:sym typeface="Poppins"/>
              </a:rPr>
              <a:t> si</a:t>
            </a:r>
            <a:r>
              <a:rPr lang="en-US" sz="1800" u="none" strike="noStrike">
                <a:solidFill>
                  <a:srgbClr val="737373"/>
                </a:solidFill>
                <a:latin typeface="Poppins"/>
                <a:ea typeface="Poppins"/>
                <a:cs typeface="Poppins"/>
                <a:sym typeface="Poppins"/>
              </a:rPr>
              <a:t>te</a:t>
            </a:r>
            <a:r>
              <a:rPr lang="en-US" sz="1800">
                <a:solidFill>
                  <a:srgbClr val="737373"/>
                </a:solidFill>
                <a:latin typeface="Poppins"/>
                <a:ea typeface="Poppins"/>
                <a:cs typeface="Poppins"/>
                <a:sym typeface="Poppins"/>
              </a:rPr>
              <a:t> supervisor as soon as poss</a:t>
            </a:r>
            <a:r>
              <a:rPr lang="en-US" sz="1800" u="none" strike="noStrike">
                <a:solidFill>
                  <a:srgbClr val="737373"/>
                </a:solidFill>
                <a:latin typeface="Poppins"/>
                <a:ea typeface="Poppins"/>
                <a:cs typeface="Poppins"/>
                <a:sym typeface="Poppins"/>
              </a:rPr>
              <a:t>ible</a:t>
            </a:r>
            <a:r>
              <a:rPr lang="en-US" sz="1800">
                <a:solidFill>
                  <a:srgbClr val="737373"/>
                </a:solidFill>
                <a:latin typeface="Poppins"/>
                <a:ea typeface="Poppins"/>
                <a:cs typeface="Poppins"/>
                <a:sym typeface="Poppins"/>
              </a:rPr>
              <a:t>.</a:t>
            </a:r>
          </a:p>
          <a:p>
            <a:pPr algn="l">
              <a:lnSpc>
                <a:spcPts val="2520"/>
              </a:lnSpc>
              <a:spcBef>
                <a:spcPct val="0"/>
              </a:spcBef>
            </a:pPr>
            <a:endParaRPr lang="en-US" sz="1800">
              <a:solidFill>
                <a:srgbClr val="737373"/>
              </a:solidFill>
              <a:latin typeface="Poppins"/>
              <a:ea typeface="Poppins"/>
              <a:cs typeface="Poppins"/>
              <a:sym typeface="Poppins"/>
            </a:endParaRPr>
          </a:p>
          <a:p>
            <a:pPr marL="388620" lvl="1" indent="-194310" algn="l">
              <a:lnSpc>
                <a:spcPts val="2520"/>
              </a:lnSpc>
              <a:spcBef>
                <a:spcPct val="0"/>
              </a:spcBef>
              <a:buFont typeface="Arial"/>
              <a:buChar char="•"/>
            </a:pPr>
            <a:r>
              <a:rPr lang="en-US" sz="1800" u="none" strike="noStrike">
                <a:solidFill>
                  <a:srgbClr val="737373"/>
                </a:solidFill>
                <a:latin typeface="Poppins"/>
                <a:ea typeface="Poppins"/>
                <a:cs typeface="Poppins"/>
                <a:sym typeface="Poppins"/>
              </a:rPr>
              <a:t>I</a:t>
            </a:r>
            <a:r>
              <a:rPr lang="en-US" sz="1800">
                <a:solidFill>
                  <a:srgbClr val="737373"/>
                </a:solidFill>
                <a:latin typeface="Poppins"/>
                <a:ea typeface="Poppins"/>
                <a:cs typeface="Poppins"/>
                <a:sym typeface="Poppins"/>
              </a:rPr>
              <a:t>f the matter cannot be re</a:t>
            </a:r>
            <a:r>
              <a:rPr lang="en-US" sz="1800" u="none" strike="noStrike">
                <a:solidFill>
                  <a:srgbClr val="737373"/>
                </a:solidFill>
                <a:latin typeface="Poppins"/>
                <a:ea typeface="Poppins"/>
                <a:cs typeface="Poppins"/>
                <a:sym typeface="Poppins"/>
              </a:rPr>
              <a:t>solved on-site,</a:t>
            </a:r>
            <a:r>
              <a:rPr lang="en-US" sz="1800">
                <a:solidFill>
                  <a:srgbClr val="737373"/>
                </a:solidFill>
                <a:latin typeface="Poppins"/>
                <a:ea typeface="Poppins"/>
                <a:cs typeface="Poppins"/>
                <a:sym typeface="Poppins"/>
              </a:rPr>
              <a:t> co</a:t>
            </a:r>
            <a:r>
              <a:rPr lang="en-US" sz="1800" u="none" strike="noStrike">
                <a:solidFill>
                  <a:srgbClr val="737373"/>
                </a:solidFill>
                <a:latin typeface="Poppins"/>
                <a:ea typeface="Poppins"/>
                <a:cs typeface="Poppins"/>
                <a:sym typeface="Poppins"/>
              </a:rPr>
              <a:t>ntact</a:t>
            </a:r>
            <a:r>
              <a:rPr lang="en-US" sz="1800">
                <a:solidFill>
                  <a:srgbClr val="737373"/>
                </a:solidFill>
                <a:latin typeface="Poppins"/>
                <a:ea typeface="Poppins"/>
                <a:cs typeface="Poppins"/>
                <a:sym typeface="Poppins"/>
              </a:rPr>
              <a:t> L</a:t>
            </a:r>
            <a:r>
              <a:rPr lang="en-US" sz="1800" u="none" strike="noStrike">
                <a:solidFill>
                  <a:srgbClr val="737373"/>
                </a:solidFill>
                <a:latin typeface="Poppins"/>
                <a:ea typeface="Poppins"/>
                <a:cs typeface="Poppins"/>
                <a:sym typeface="Poppins"/>
              </a:rPr>
              <a:t>u</a:t>
            </a:r>
            <a:r>
              <a:rPr lang="en-US" sz="1800">
                <a:solidFill>
                  <a:srgbClr val="737373"/>
                </a:solidFill>
                <a:latin typeface="Poppins"/>
                <a:ea typeface="Poppins"/>
                <a:cs typeface="Poppins"/>
                <a:sym typeface="Poppins"/>
              </a:rPr>
              <a:t>cyJames Recruitment dire</a:t>
            </a:r>
            <a:r>
              <a:rPr lang="en-US" sz="1800" u="none" strike="noStrike">
                <a:solidFill>
                  <a:srgbClr val="737373"/>
                </a:solidFill>
                <a:latin typeface="Poppins"/>
                <a:ea typeface="Poppins"/>
                <a:cs typeface="Poppins"/>
                <a:sym typeface="Poppins"/>
              </a:rPr>
              <a:t>ctly.</a:t>
            </a:r>
          </a:p>
          <a:p>
            <a:pPr algn="l">
              <a:lnSpc>
                <a:spcPts val="2520"/>
              </a:lnSpc>
              <a:spcBef>
                <a:spcPct val="0"/>
              </a:spcBef>
            </a:pPr>
            <a:endParaRPr lang="en-US" sz="1800" u="none" strike="noStrike">
              <a:solidFill>
                <a:srgbClr val="737373"/>
              </a:solidFill>
              <a:latin typeface="Poppins"/>
              <a:ea typeface="Poppins"/>
              <a:cs typeface="Poppins"/>
              <a:sym typeface="Poppins"/>
            </a:endParaRPr>
          </a:p>
          <a:p>
            <a:pPr marL="388620" lvl="1" indent="-194310" algn="l">
              <a:lnSpc>
                <a:spcPts val="2520"/>
              </a:lnSpc>
              <a:spcBef>
                <a:spcPct val="0"/>
              </a:spcBef>
              <a:buFont typeface="Arial"/>
              <a:buChar char="•"/>
            </a:pPr>
            <a:r>
              <a:rPr lang="en-US" sz="1800" u="none" strike="noStrike">
                <a:solidFill>
                  <a:srgbClr val="737373"/>
                </a:solidFill>
                <a:latin typeface="Poppins"/>
                <a:ea typeface="Poppins"/>
                <a:cs typeface="Poppins"/>
                <a:sym typeface="Poppins"/>
              </a:rPr>
              <a:t>If the issue remains unresolved, you may submit a written complaint by email to complaint</a:t>
            </a:r>
            <a:r>
              <a:rPr lang="en-US" sz="1800">
                <a:solidFill>
                  <a:srgbClr val="737373"/>
                </a:solidFill>
                <a:latin typeface="Poppins"/>
                <a:ea typeface="Poppins"/>
                <a:cs typeface="Poppins"/>
                <a:sym typeface="Poppins"/>
              </a:rPr>
              <a:t>s@lucyjames.uk.</a:t>
            </a:r>
          </a:p>
          <a:p>
            <a:pPr algn="l">
              <a:lnSpc>
                <a:spcPts val="2520"/>
              </a:lnSpc>
              <a:spcBef>
                <a:spcPct val="0"/>
              </a:spcBef>
            </a:pPr>
            <a:endParaRPr lang="en-US" sz="1800">
              <a:solidFill>
                <a:srgbClr val="737373"/>
              </a:solidFill>
              <a:latin typeface="Poppins"/>
              <a:ea typeface="Poppins"/>
              <a:cs typeface="Poppins"/>
              <a:sym typeface="Poppins"/>
            </a:endParaRPr>
          </a:p>
          <a:p>
            <a:pPr marL="388620" lvl="1" indent="-194310" algn="l">
              <a:lnSpc>
                <a:spcPts val="2520"/>
              </a:lnSpc>
              <a:spcBef>
                <a:spcPct val="0"/>
              </a:spcBef>
              <a:buFont typeface="Arial"/>
              <a:buChar char="•"/>
            </a:pPr>
            <a:r>
              <a:rPr lang="en-US" sz="1800">
                <a:solidFill>
                  <a:srgbClr val="737373"/>
                </a:solidFill>
                <a:latin typeface="Poppins"/>
                <a:ea typeface="Poppins"/>
                <a:cs typeface="Poppins"/>
                <a:sym typeface="Poppins"/>
              </a:rPr>
              <a:t>Your complaint will b</a:t>
            </a:r>
            <a:r>
              <a:rPr lang="en-US" sz="1800" u="none" strike="noStrike">
                <a:solidFill>
                  <a:srgbClr val="737373"/>
                </a:solidFill>
                <a:latin typeface="Poppins"/>
                <a:ea typeface="Poppins"/>
                <a:cs typeface="Poppins"/>
                <a:sym typeface="Poppins"/>
              </a:rPr>
              <a:t>e</a:t>
            </a:r>
            <a:r>
              <a:rPr lang="en-US" sz="1800">
                <a:solidFill>
                  <a:srgbClr val="737373"/>
                </a:solidFill>
                <a:latin typeface="Poppins"/>
                <a:ea typeface="Poppins"/>
                <a:cs typeface="Poppins"/>
                <a:sym typeface="Poppins"/>
              </a:rPr>
              <a:t> acknowledged wit</a:t>
            </a:r>
            <a:r>
              <a:rPr lang="en-US" sz="1800" u="none" strike="noStrike">
                <a:solidFill>
                  <a:srgbClr val="737373"/>
                </a:solidFill>
                <a:latin typeface="Poppins"/>
                <a:ea typeface="Poppins"/>
                <a:cs typeface="Poppins"/>
                <a:sym typeface="Poppins"/>
              </a:rPr>
              <a:t>hin 7 working days.</a:t>
            </a:r>
          </a:p>
          <a:p>
            <a:pPr algn="l">
              <a:lnSpc>
                <a:spcPts val="2520"/>
              </a:lnSpc>
              <a:spcBef>
                <a:spcPct val="0"/>
              </a:spcBef>
            </a:pPr>
            <a:endParaRPr lang="en-US" sz="1800" u="none" strike="noStrike">
              <a:solidFill>
                <a:srgbClr val="737373"/>
              </a:solidFill>
              <a:latin typeface="Poppins"/>
              <a:ea typeface="Poppins"/>
              <a:cs typeface="Poppins"/>
              <a:sym typeface="Poppins"/>
            </a:endParaRPr>
          </a:p>
          <a:p>
            <a:pPr marL="388620" lvl="1" indent="-194310" algn="l">
              <a:lnSpc>
                <a:spcPts val="2520"/>
              </a:lnSpc>
              <a:spcBef>
                <a:spcPct val="0"/>
              </a:spcBef>
              <a:buFont typeface="Arial"/>
              <a:buChar char="•"/>
            </a:pPr>
            <a:r>
              <a:rPr lang="en-US" sz="1800" u="none" strike="noStrike">
                <a:solidFill>
                  <a:srgbClr val="737373"/>
                </a:solidFill>
                <a:latin typeface="Poppins"/>
                <a:ea typeface="Poppins"/>
                <a:cs typeface="Poppins"/>
                <a:sym typeface="Poppins"/>
              </a:rPr>
              <a:t>We will inv</a:t>
            </a:r>
            <a:r>
              <a:rPr lang="en-US" sz="1800">
                <a:solidFill>
                  <a:srgbClr val="737373"/>
                </a:solidFill>
                <a:latin typeface="Poppins"/>
                <a:ea typeface="Poppins"/>
                <a:cs typeface="Poppins"/>
                <a:sym typeface="Poppins"/>
              </a:rPr>
              <a:t>estigate the matter thoroughly and may contact you for additio</a:t>
            </a:r>
            <a:r>
              <a:rPr lang="en-US" sz="1800" u="none" strike="noStrike">
                <a:solidFill>
                  <a:srgbClr val="737373"/>
                </a:solidFill>
                <a:latin typeface="Poppins"/>
                <a:ea typeface="Poppins"/>
                <a:cs typeface="Poppins"/>
                <a:sym typeface="Poppins"/>
              </a:rPr>
              <a:t>nal information.</a:t>
            </a:r>
          </a:p>
          <a:p>
            <a:pPr algn="l">
              <a:lnSpc>
                <a:spcPts val="2520"/>
              </a:lnSpc>
              <a:spcBef>
                <a:spcPct val="0"/>
              </a:spcBef>
            </a:pPr>
            <a:endParaRPr lang="en-US" sz="1800" u="none" strike="noStrike">
              <a:solidFill>
                <a:srgbClr val="737373"/>
              </a:solidFill>
              <a:latin typeface="Poppins"/>
              <a:ea typeface="Poppins"/>
              <a:cs typeface="Poppins"/>
              <a:sym typeface="Poppins"/>
            </a:endParaRPr>
          </a:p>
          <a:p>
            <a:pPr marL="388620" lvl="1" indent="-194310" algn="l">
              <a:lnSpc>
                <a:spcPts val="2520"/>
              </a:lnSpc>
              <a:spcBef>
                <a:spcPct val="0"/>
              </a:spcBef>
              <a:buFont typeface="Arial"/>
              <a:buChar char="•"/>
            </a:pPr>
            <a:r>
              <a:rPr lang="en-US" sz="1800" u="none" strike="noStrike">
                <a:solidFill>
                  <a:srgbClr val="737373"/>
                </a:solidFill>
                <a:latin typeface="Poppins"/>
                <a:ea typeface="Poppins"/>
                <a:cs typeface="Poppins"/>
                <a:sym typeface="Poppins"/>
              </a:rPr>
              <a:t>We aim to provide a written outcome within 10 wo</a:t>
            </a:r>
            <a:r>
              <a:rPr lang="en-US" sz="1800">
                <a:solidFill>
                  <a:srgbClr val="737373"/>
                </a:solidFill>
                <a:latin typeface="Poppins"/>
                <a:ea typeface="Poppins"/>
                <a:cs typeface="Poppins"/>
                <a:sym typeface="Poppins"/>
              </a:rPr>
              <a:t>rking days.</a:t>
            </a:r>
          </a:p>
          <a:p>
            <a:pPr algn="l">
              <a:lnSpc>
                <a:spcPts val="2520"/>
              </a:lnSpc>
              <a:spcBef>
                <a:spcPct val="0"/>
              </a:spcBef>
            </a:pPr>
            <a:endParaRPr lang="en-US" sz="1800">
              <a:solidFill>
                <a:srgbClr val="737373"/>
              </a:solidFill>
              <a:latin typeface="Poppins"/>
              <a:ea typeface="Poppins"/>
              <a:cs typeface="Poppins"/>
              <a:sym typeface="Poppins"/>
            </a:endParaRPr>
          </a:p>
          <a:p>
            <a:pPr marL="388620" lvl="1" indent="-194310" algn="l">
              <a:lnSpc>
                <a:spcPts val="2520"/>
              </a:lnSpc>
              <a:spcBef>
                <a:spcPct val="0"/>
              </a:spcBef>
              <a:buFont typeface="Arial"/>
              <a:buChar char="•"/>
            </a:pPr>
            <a:r>
              <a:rPr lang="en-US" sz="1800" u="none" strike="noStrike">
                <a:solidFill>
                  <a:srgbClr val="737373"/>
                </a:solidFill>
                <a:latin typeface="Poppins"/>
                <a:ea typeface="Poppins"/>
                <a:cs typeface="Poppins"/>
                <a:sym typeface="Poppins"/>
              </a:rPr>
              <a:t>All complaints will be handled fairly, confidentially, and in line with our Complaints Policy. (available on ourwebsite) </a:t>
            </a:r>
          </a:p>
          <a:p>
            <a:pPr algn="l">
              <a:lnSpc>
                <a:spcPts val="2520"/>
              </a:lnSpc>
              <a:spcBef>
                <a:spcPct val="0"/>
              </a:spcBef>
            </a:pPr>
            <a:endParaRPr lang="en-US" sz="1800" u="none" strike="noStrike">
              <a:solidFill>
                <a:srgbClr val="737373"/>
              </a:solidFill>
              <a:latin typeface="Poppins"/>
              <a:ea typeface="Poppins"/>
              <a:cs typeface="Poppins"/>
              <a:sym typeface="Poppins"/>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8E5C8"/>
        </a:solidFill>
        <a:effectLst/>
      </p:bgPr>
    </p:bg>
    <p:spTree>
      <p:nvGrpSpPr>
        <p:cNvPr id="1" name=""/>
        <p:cNvGrpSpPr/>
        <p:nvPr/>
      </p:nvGrpSpPr>
      <p:grpSpPr>
        <a:xfrm>
          <a:off x="0" y="0"/>
          <a:ext cx="0" cy="0"/>
          <a:chOff x="0" y="0"/>
          <a:chExt cx="0" cy="0"/>
        </a:xfrm>
      </p:grpSpPr>
      <p:sp>
        <p:nvSpPr>
          <p:cNvPr id="2" name="TextBox 2"/>
          <p:cNvSpPr txBox="1"/>
          <p:nvPr/>
        </p:nvSpPr>
        <p:spPr>
          <a:xfrm>
            <a:off x="549972" y="912400"/>
            <a:ext cx="6460056" cy="1387221"/>
          </a:xfrm>
          <a:prstGeom prst="rect">
            <a:avLst/>
          </a:prstGeom>
        </p:spPr>
        <p:txBody>
          <a:bodyPr lIns="0" tIns="0" rIns="0" bIns="0" rtlCol="0" anchor="t">
            <a:spAutoFit/>
          </a:bodyPr>
          <a:lstStyle/>
          <a:p>
            <a:pPr algn="ctr">
              <a:lnSpc>
                <a:spcPts val="3672"/>
              </a:lnSpc>
            </a:pPr>
            <a:r>
              <a:rPr lang="en-US" sz="3600" spc="446">
                <a:solidFill>
                  <a:srgbClr val="737373"/>
                </a:solidFill>
                <a:latin typeface="League Spartan"/>
                <a:ea typeface="League Spartan"/>
                <a:cs typeface="League Spartan"/>
                <a:sym typeface="League Spartan"/>
              </a:rPr>
              <a:t>EQUAL OPPORTUNITIES &amp; DIVERSITY</a:t>
            </a:r>
          </a:p>
        </p:txBody>
      </p:sp>
      <p:sp>
        <p:nvSpPr>
          <p:cNvPr id="3" name="TextBox 3"/>
          <p:cNvSpPr txBox="1"/>
          <p:nvPr/>
        </p:nvSpPr>
        <p:spPr>
          <a:xfrm>
            <a:off x="756000" y="2451828"/>
            <a:ext cx="5840278" cy="7240905"/>
          </a:xfrm>
          <a:prstGeom prst="rect">
            <a:avLst/>
          </a:prstGeom>
        </p:spPr>
        <p:txBody>
          <a:bodyPr lIns="0" tIns="0" rIns="0" bIns="0" rtlCol="0" anchor="t">
            <a:spAutoFit/>
          </a:bodyPr>
          <a:lstStyle/>
          <a:p>
            <a:pPr algn="l">
              <a:lnSpc>
                <a:spcPts val="2520"/>
              </a:lnSpc>
            </a:pPr>
            <a:endParaRPr/>
          </a:p>
          <a:p>
            <a:pPr marL="388620" lvl="1" indent="-194310" algn="l">
              <a:lnSpc>
                <a:spcPts val="2520"/>
              </a:lnSpc>
              <a:spcBef>
                <a:spcPct val="0"/>
              </a:spcBef>
              <a:buFont typeface="Arial"/>
              <a:buChar char="•"/>
            </a:pPr>
            <a:r>
              <a:rPr lang="en-US" sz="1800">
                <a:solidFill>
                  <a:srgbClr val="737373"/>
                </a:solidFill>
                <a:latin typeface="Poppins"/>
                <a:ea typeface="Poppins"/>
                <a:cs typeface="Poppins"/>
                <a:sym typeface="Poppins"/>
              </a:rPr>
              <a:t>LucyJames Recruitment is committed to promoting equality, div</a:t>
            </a:r>
            <a:r>
              <a:rPr lang="en-US" sz="1800" u="none" strike="noStrike">
                <a:solidFill>
                  <a:srgbClr val="737373"/>
                </a:solidFill>
                <a:latin typeface="Poppins"/>
                <a:ea typeface="Poppins"/>
                <a:cs typeface="Poppins"/>
                <a:sym typeface="Poppins"/>
              </a:rPr>
              <a:t>ersity, and inclusion in all areas of our work. We believe everyone deserves to be treated with fairness, dignity, and respect.</a:t>
            </a:r>
          </a:p>
          <a:p>
            <a:pPr algn="l">
              <a:lnSpc>
                <a:spcPts val="2520"/>
              </a:lnSpc>
              <a:spcBef>
                <a:spcPct val="0"/>
              </a:spcBef>
            </a:pPr>
            <a:endParaRPr lang="en-US" sz="1800" u="none" strike="noStrike">
              <a:solidFill>
                <a:srgbClr val="737373"/>
              </a:solidFill>
              <a:latin typeface="Poppins"/>
              <a:ea typeface="Poppins"/>
              <a:cs typeface="Poppins"/>
              <a:sym typeface="Poppins"/>
            </a:endParaRPr>
          </a:p>
          <a:p>
            <a:pPr marL="388620" lvl="1" indent="-194310" algn="l">
              <a:lnSpc>
                <a:spcPts val="2520"/>
              </a:lnSpc>
              <a:spcBef>
                <a:spcPct val="0"/>
              </a:spcBef>
              <a:buFont typeface="Arial"/>
              <a:buChar char="•"/>
            </a:pPr>
            <a:r>
              <a:rPr lang="en-US" sz="1800" u="none" strike="noStrike">
                <a:solidFill>
                  <a:srgbClr val="737373"/>
                </a:solidFill>
                <a:latin typeface="Poppins"/>
                <a:ea typeface="Poppins"/>
                <a:cs typeface="Poppins"/>
                <a:sym typeface="Poppins"/>
              </a:rPr>
              <a:t>No Di</a:t>
            </a:r>
            <a:r>
              <a:rPr lang="en-US" sz="1800">
                <a:solidFill>
                  <a:srgbClr val="737373"/>
                </a:solidFill>
                <a:latin typeface="Poppins"/>
                <a:ea typeface="Poppins"/>
                <a:cs typeface="Poppins"/>
                <a:sym typeface="Poppins"/>
              </a:rPr>
              <a:t>scrimination: We do not tolerate discrimination on the ba</a:t>
            </a:r>
            <a:r>
              <a:rPr lang="en-US" sz="1800" u="none" strike="noStrike">
                <a:solidFill>
                  <a:srgbClr val="737373"/>
                </a:solidFill>
                <a:latin typeface="Poppins"/>
                <a:ea typeface="Poppins"/>
                <a:cs typeface="Poppins"/>
                <a:sym typeface="Poppins"/>
              </a:rPr>
              <a:t>sis of age, disability, gender, gender identity,</a:t>
            </a:r>
            <a:r>
              <a:rPr lang="en-US" sz="1800">
                <a:solidFill>
                  <a:srgbClr val="737373"/>
                </a:solidFill>
                <a:latin typeface="Poppins"/>
                <a:ea typeface="Poppins"/>
                <a:cs typeface="Poppins"/>
                <a:sym typeface="Poppins"/>
              </a:rPr>
              <a:t> mari</a:t>
            </a:r>
            <a:r>
              <a:rPr lang="en-US" sz="1800" u="none" strike="noStrike">
                <a:solidFill>
                  <a:srgbClr val="737373"/>
                </a:solidFill>
                <a:latin typeface="Poppins"/>
                <a:ea typeface="Poppins"/>
                <a:cs typeface="Poppins"/>
                <a:sym typeface="Poppins"/>
              </a:rPr>
              <a:t>tal status, pregnanc</a:t>
            </a:r>
            <a:r>
              <a:rPr lang="en-US" sz="1800">
                <a:solidFill>
                  <a:srgbClr val="737373"/>
                </a:solidFill>
                <a:latin typeface="Poppins"/>
                <a:ea typeface="Poppins"/>
                <a:cs typeface="Poppins"/>
                <a:sym typeface="Poppins"/>
              </a:rPr>
              <a:t>y </a:t>
            </a:r>
            <a:r>
              <a:rPr lang="en-US" sz="1800" u="none" strike="noStrike">
                <a:solidFill>
                  <a:srgbClr val="737373"/>
                </a:solidFill>
                <a:latin typeface="Poppins"/>
                <a:ea typeface="Poppins"/>
                <a:cs typeface="Poppins"/>
                <a:sym typeface="Poppins"/>
              </a:rPr>
              <a:t>or</a:t>
            </a:r>
            <a:r>
              <a:rPr lang="en-US" sz="1800">
                <a:solidFill>
                  <a:srgbClr val="737373"/>
                </a:solidFill>
                <a:latin typeface="Poppins"/>
                <a:ea typeface="Poppins"/>
                <a:cs typeface="Poppins"/>
                <a:sym typeface="Poppins"/>
              </a:rPr>
              <a:t> materni</a:t>
            </a:r>
            <a:r>
              <a:rPr lang="en-US" sz="1800" u="none" strike="noStrike">
                <a:solidFill>
                  <a:srgbClr val="737373"/>
                </a:solidFill>
                <a:latin typeface="Poppins"/>
                <a:ea typeface="Poppins"/>
                <a:cs typeface="Poppins"/>
                <a:sym typeface="Poppins"/>
              </a:rPr>
              <a:t>ty,</a:t>
            </a:r>
            <a:r>
              <a:rPr lang="en-US" sz="1800">
                <a:solidFill>
                  <a:srgbClr val="737373"/>
                </a:solidFill>
                <a:latin typeface="Poppins"/>
                <a:ea typeface="Poppins"/>
                <a:cs typeface="Poppins"/>
                <a:sym typeface="Poppins"/>
              </a:rPr>
              <a:t> race, religion or belief, or sexual or</a:t>
            </a:r>
            <a:r>
              <a:rPr lang="en-US" sz="1800" u="none" strike="noStrike">
                <a:solidFill>
                  <a:srgbClr val="737373"/>
                </a:solidFill>
                <a:latin typeface="Poppins"/>
                <a:ea typeface="Poppins"/>
                <a:cs typeface="Poppins"/>
                <a:sym typeface="Poppins"/>
              </a:rPr>
              <a:t>ientation</a:t>
            </a:r>
            <a:r>
              <a:rPr lang="en-US" sz="1800">
                <a:solidFill>
                  <a:srgbClr val="737373"/>
                </a:solidFill>
                <a:latin typeface="Poppins"/>
                <a:ea typeface="Poppins"/>
                <a:cs typeface="Poppins"/>
                <a:sym typeface="Poppins"/>
              </a:rPr>
              <a:t>.</a:t>
            </a:r>
          </a:p>
          <a:p>
            <a:pPr algn="l">
              <a:lnSpc>
                <a:spcPts val="2520"/>
              </a:lnSpc>
              <a:spcBef>
                <a:spcPct val="0"/>
              </a:spcBef>
            </a:pPr>
            <a:endParaRPr lang="en-US" sz="1800">
              <a:solidFill>
                <a:srgbClr val="737373"/>
              </a:solidFill>
              <a:latin typeface="Poppins"/>
              <a:ea typeface="Poppins"/>
              <a:cs typeface="Poppins"/>
              <a:sym typeface="Poppins"/>
            </a:endParaRPr>
          </a:p>
          <a:p>
            <a:pPr marL="388620" lvl="1" indent="-194310" algn="l">
              <a:lnSpc>
                <a:spcPts val="2520"/>
              </a:lnSpc>
              <a:spcBef>
                <a:spcPct val="0"/>
              </a:spcBef>
              <a:buFont typeface="Arial"/>
              <a:buChar char="•"/>
            </a:pPr>
            <a:r>
              <a:rPr lang="en-US" sz="1800">
                <a:solidFill>
                  <a:srgbClr val="737373"/>
                </a:solidFill>
                <a:latin typeface="Poppins"/>
                <a:ea typeface="Poppins"/>
                <a:cs typeface="Poppins"/>
                <a:sym typeface="Poppins"/>
              </a:rPr>
              <a:t>Fair Treatment: All workers will be asse</a:t>
            </a:r>
            <a:r>
              <a:rPr lang="en-US" sz="1800" u="none" strike="noStrike">
                <a:solidFill>
                  <a:srgbClr val="737373"/>
                </a:solidFill>
                <a:latin typeface="Poppins"/>
                <a:ea typeface="Poppins"/>
                <a:cs typeface="Poppins"/>
                <a:sym typeface="Poppins"/>
              </a:rPr>
              <a:t>ssed for roles based on their skills, experience,</a:t>
            </a:r>
            <a:r>
              <a:rPr lang="en-US" sz="1800">
                <a:solidFill>
                  <a:srgbClr val="737373"/>
                </a:solidFill>
                <a:latin typeface="Poppins"/>
                <a:ea typeface="Poppins"/>
                <a:cs typeface="Poppins"/>
                <a:sym typeface="Poppins"/>
              </a:rPr>
              <a:t> a</a:t>
            </a:r>
            <a:r>
              <a:rPr lang="en-US" sz="1800" u="none" strike="noStrike">
                <a:solidFill>
                  <a:srgbClr val="737373"/>
                </a:solidFill>
                <a:latin typeface="Poppins"/>
                <a:ea typeface="Poppins"/>
                <a:cs typeface="Poppins"/>
                <a:sym typeface="Poppins"/>
              </a:rPr>
              <a:t>nd suitability</a:t>
            </a:r>
            <a:r>
              <a:rPr lang="en-US" sz="1800">
                <a:solidFill>
                  <a:srgbClr val="737373"/>
                </a:solidFill>
                <a:latin typeface="Poppins"/>
                <a:ea typeface="Poppins"/>
                <a:cs typeface="Poppins"/>
                <a:sym typeface="Poppins"/>
              </a:rPr>
              <a:t> — never on personal characteristics or background.</a:t>
            </a:r>
          </a:p>
          <a:p>
            <a:pPr algn="l">
              <a:lnSpc>
                <a:spcPts val="2520"/>
              </a:lnSpc>
              <a:spcBef>
                <a:spcPct val="0"/>
              </a:spcBef>
            </a:pPr>
            <a:endParaRPr lang="en-US" sz="1800">
              <a:solidFill>
                <a:srgbClr val="737373"/>
              </a:solidFill>
              <a:latin typeface="Poppins"/>
              <a:ea typeface="Poppins"/>
              <a:cs typeface="Poppins"/>
              <a:sym typeface="Poppins"/>
            </a:endParaRPr>
          </a:p>
          <a:p>
            <a:pPr marL="388620" lvl="1" indent="-194310" algn="l">
              <a:lnSpc>
                <a:spcPts val="2520"/>
              </a:lnSpc>
              <a:spcBef>
                <a:spcPct val="0"/>
              </a:spcBef>
              <a:buFont typeface="Arial"/>
              <a:buChar char="•"/>
            </a:pPr>
            <a:r>
              <a:rPr lang="en-US" sz="1800">
                <a:solidFill>
                  <a:srgbClr val="737373"/>
                </a:solidFill>
                <a:latin typeface="Poppins"/>
                <a:ea typeface="Poppins"/>
                <a:cs typeface="Poppins"/>
                <a:sym typeface="Poppins"/>
              </a:rPr>
              <a:t>Inclusive Environmen</a:t>
            </a:r>
            <a:r>
              <a:rPr lang="en-US" sz="1800" u="none" strike="noStrike">
                <a:solidFill>
                  <a:srgbClr val="737373"/>
                </a:solidFill>
                <a:latin typeface="Poppins"/>
                <a:ea typeface="Poppins"/>
                <a:cs typeface="Poppins"/>
                <a:sym typeface="Poppins"/>
              </a:rPr>
              <a:t>t: We expect all workers to contribute to a positive, respectful working environment on every assignment.</a:t>
            </a:r>
          </a:p>
          <a:p>
            <a:pPr algn="l">
              <a:lnSpc>
                <a:spcPts val="2520"/>
              </a:lnSpc>
              <a:spcBef>
                <a:spcPct val="0"/>
              </a:spcBef>
            </a:pPr>
            <a:endParaRPr lang="en-US" sz="1800" u="none" strike="noStrike">
              <a:solidFill>
                <a:srgbClr val="737373"/>
              </a:solidFill>
              <a:latin typeface="Poppins"/>
              <a:ea typeface="Poppins"/>
              <a:cs typeface="Poppins"/>
              <a:sym typeface="Poppins"/>
            </a:endParaRPr>
          </a:p>
          <a:p>
            <a:pPr algn="l">
              <a:lnSpc>
                <a:spcPts val="2520"/>
              </a:lnSpc>
              <a:spcBef>
                <a:spcPct val="0"/>
              </a:spcBef>
            </a:pPr>
            <a:endParaRPr lang="en-US" sz="1800" u="none" strike="noStrike">
              <a:solidFill>
                <a:srgbClr val="737373"/>
              </a:solidFill>
              <a:latin typeface="Poppins"/>
              <a:ea typeface="Poppins"/>
              <a:cs typeface="Poppins"/>
              <a:sym typeface="Poppin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8E5C8"/>
        </a:solidFill>
        <a:effectLst/>
      </p:bgPr>
    </p:bg>
    <p:spTree>
      <p:nvGrpSpPr>
        <p:cNvPr id="1" name=""/>
        <p:cNvGrpSpPr/>
        <p:nvPr/>
      </p:nvGrpSpPr>
      <p:grpSpPr>
        <a:xfrm>
          <a:off x="0" y="0"/>
          <a:ext cx="0" cy="0"/>
          <a:chOff x="0" y="0"/>
          <a:chExt cx="0" cy="0"/>
        </a:xfrm>
      </p:grpSpPr>
      <p:sp>
        <p:nvSpPr>
          <p:cNvPr id="2" name="TextBox 2"/>
          <p:cNvSpPr txBox="1"/>
          <p:nvPr/>
        </p:nvSpPr>
        <p:spPr>
          <a:xfrm>
            <a:off x="1324242" y="841725"/>
            <a:ext cx="4911515" cy="1407356"/>
          </a:xfrm>
          <a:prstGeom prst="rect">
            <a:avLst/>
          </a:prstGeom>
        </p:spPr>
        <p:txBody>
          <a:bodyPr lIns="0" tIns="0" rIns="0" bIns="0" rtlCol="0" anchor="t">
            <a:spAutoFit/>
          </a:bodyPr>
          <a:lstStyle/>
          <a:p>
            <a:pPr algn="ctr">
              <a:lnSpc>
                <a:spcPts val="5420"/>
              </a:lnSpc>
            </a:pPr>
            <a:r>
              <a:rPr lang="en-US" sz="5314" spc="658">
                <a:solidFill>
                  <a:srgbClr val="737373"/>
                </a:solidFill>
                <a:latin typeface="League Spartan"/>
                <a:ea typeface="League Spartan"/>
                <a:cs typeface="League Spartan"/>
                <a:sym typeface="League Spartan"/>
              </a:rPr>
              <a:t>TABLE OF CONTENTS</a:t>
            </a:r>
          </a:p>
        </p:txBody>
      </p:sp>
      <p:sp>
        <p:nvSpPr>
          <p:cNvPr id="3" name="TextBox 3"/>
          <p:cNvSpPr txBox="1"/>
          <p:nvPr/>
        </p:nvSpPr>
        <p:spPr>
          <a:xfrm>
            <a:off x="756000" y="2416332"/>
            <a:ext cx="5188297" cy="6926580"/>
          </a:xfrm>
          <a:prstGeom prst="rect">
            <a:avLst/>
          </a:prstGeom>
        </p:spPr>
        <p:txBody>
          <a:bodyPr lIns="0" tIns="0" rIns="0" bIns="0" rtlCol="0" anchor="t">
            <a:spAutoFit/>
          </a:bodyPr>
          <a:lstStyle/>
          <a:p>
            <a:pPr marL="388620" lvl="1" indent="-194310" algn="l">
              <a:lnSpc>
                <a:spcPts val="2520"/>
              </a:lnSpc>
              <a:buAutoNum type="arabicPeriod"/>
            </a:pPr>
            <a:r>
              <a:rPr lang="en-US" sz="1800">
                <a:solidFill>
                  <a:srgbClr val="737373"/>
                </a:solidFill>
                <a:latin typeface="Poppins"/>
                <a:ea typeface="Poppins"/>
                <a:cs typeface="Poppins"/>
                <a:sym typeface="Poppins"/>
              </a:rPr>
              <a:t>Welcome</a:t>
            </a:r>
          </a:p>
          <a:p>
            <a:pPr marL="388620" lvl="1" indent="-194310" algn="l">
              <a:lnSpc>
                <a:spcPts val="2520"/>
              </a:lnSpc>
              <a:buAutoNum type="arabicPeriod"/>
            </a:pPr>
            <a:r>
              <a:rPr lang="en-US" sz="1800">
                <a:solidFill>
                  <a:srgbClr val="737373"/>
                </a:solidFill>
                <a:latin typeface="Poppins"/>
                <a:ea typeface="Poppins"/>
                <a:cs typeface="Poppins"/>
                <a:sym typeface="Poppins"/>
              </a:rPr>
              <a:t>General Conduct</a:t>
            </a:r>
          </a:p>
          <a:p>
            <a:pPr marL="388620" lvl="1" indent="-194310" algn="l">
              <a:lnSpc>
                <a:spcPts val="2520"/>
              </a:lnSpc>
              <a:buAutoNum type="arabicPeriod"/>
            </a:pPr>
            <a:r>
              <a:rPr lang="en-US" sz="1800">
                <a:solidFill>
                  <a:srgbClr val="737373"/>
                </a:solidFill>
                <a:latin typeface="Poppins"/>
                <a:ea typeface="Poppins"/>
                <a:cs typeface="Poppins"/>
                <a:sym typeface="Poppins"/>
              </a:rPr>
              <a:t>Your Contract &amp; Assignment's</a:t>
            </a:r>
          </a:p>
          <a:p>
            <a:pPr marL="388620" lvl="1" indent="-194310" algn="l">
              <a:lnSpc>
                <a:spcPts val="2520"/>
              </a:lnSpc>
              <a:buAutoNum type="arabicPeriod"/>
            </a:pPr>
            <a:r>
              <a:rPr lang="en-US" sz="1800">
                <a:solidFill>
                  <a:srgbClr val="737373"/>
                </a:solidFill>
                <a:latin typeface="Poppins"/>
                <a:ea typeface="Poppins"/>
                <a:cs typeface="Poppins"/>
                <a:sym typeface="Poppins"/>
              </a:rPr>
              <a:t>Timekeeping &amp; Breaks</a:t>
            </a:r>
          </a:p>
          <a:p>
            <a:pPr marL="388620" lvl="1" indent="-194310" algn="l">
              <a:lnSpc>
                <a:spcPts val="2520"/>
              </a:lnSpc>
              <a:buAutoNum type="arabicPeriod"/>
            </a:pPr>
            <a:r>
              <a:rPr lang="en-US" sz="1800">
                <a:solidFill>
                  <a:srgbClr val="737373"/>
                </a:solidFill>
                <a:latin typeface="Poppins"/>
                <a:ea typeface="Poppins"/>
                <a:cs typeface="Poppins"/>
                <a:sym typeface="Poppins"/>
              </a:rPr>
              <a:t>Dress Code, PPE &amp; Hygiene </a:t>
            </a:r>
          </a:p>
          <a:p>
            <a:pPr marL="388620" lvl="1" indent="-194310" algn="l">
              <a:lnSpc>
                <a:spcPts val="2520"/>
              </a:lnSpc>
              <a:buAutoNum type="arabicPeriod"/>
            </a:pPr>
            <a:r>
              <a:rPr lang="en-US" sz="1800">
                <a:solidFill>
                  <a:srgbClr val="737373"/>
                </a:solidFill>
                <a:latin typeface="Poppins"/>
                <a:ea typeface="Poppins"/>
                <a:cs typeface="Poppins"/>
                <a:sym typeface="Poppins"/>
              </a:rPr>
              <a:t>Fitness for Work &amp; Medication</a:t>
            </a:r>
          </a:p>
          <a:p>
            <a:pPr marL="388620" lvl="1" indent="-194310" algn="l">
              <a:lnSpc>
                <a:spcPts val="2520"/>
              </a:lnSpc>
              <a:buAutoNum type="arabicPeriod"/>
            </a:pPr>
            <a:r>
              <a:rPr lang="en-US" sz="1800">
                <a:solidFill>
                  <a:srgbClr val="737373"/>
                </a:solidFill>
                <a:latin typeface="Poppins"/>
                <a:ea typeface="Poppins"/>
                <a:cs typeface="Poppins"/>
                <a:sym typeface="Poppins"/>
              </a:rPr>
              <a:t>Health &amp; Safety</a:t>
            </a:r>
          </a:p>
          <a:p>
            <a:pPr marL="388620" lvl="1" indent="-194310" algn="l">
              <a:lnSpc>
                <a:spcPts val="2520"/>
              </a:lnSpc>
              <a:buAutoNum type="arabicPeriod"/>
            </a:pPr>
            <a:r>
              <a:rPr lang="en-US" sz="1800">
                <a:solidFill>
                  <a:srgbClr val="737373"/>
                </a:solidFill>
                <a:latin typeface="Poppins"/>
                <a:ea typeface="Poppins"/>
                <a:cs typeface="Poppins"/>
                <a:sym typeface="Poppins"/>
              </a:rPr>
              <a:t>Sickness &amp; Absence</a:t>
            </a:r>
          </a:p>
          <a:p>
            <a:pPr marL="388620" lvl="1" indent="-194310" algn="l">
              <a:lnSpc>
                <a:spcPts val="2520"/>
              </a:lnSpc>
              <a:buAutoNum type="arabicPeriod"/>
            </a:pPr>
            <a:r>
              <a:rPr lang="en-US" sz="1800">
                <a:solidFill>
                  <a:srgbClr val="737373"/>
                </a:solidFill>
                <a:latin typeface="Poppins"/>
                <a:ea typeface="Poppins"/>
                <a:cs typeface="Poppins"/>
                <a:sym typeface="Poppins"/>
              </a:rPr>
              <a:t>Pay, Payroll &amp; Timesheets </a:t>
            </a:r>
          </a:p>
          <a:p>
            <a:pPr marL="388620" lvl="1" indent="-194310" algn="l">
              <a:lnSpc>
                <a:spcPts val="2520"/>
              </a:lnSpc>
              <a:buAutoNum type="arabicPeriod"/>
            </a:pPr>
            <a:r>
              <a:rPr lang="en-US" sz="1800">
                <a:solidFill>
                  <a:srgbClr val="737373"/>
                </a:solidFill>
                <a:latin typeface="Poppins"/>
                <a:ea typeface="Poppins"/>
                <a:cs typeface="Poppins"/>
                <a:sym typeface="Poppins"/>
              </a:rPr>
              <a:t>Holiday Requests</a:t>
            </a:r>
          </a:p>
          <a:p>
            <a:pPr marL="388620" lvl="1" indent="-194310" algn="l">
              <a:lnSpc>
                <a:spcPts val="2520"/>
              </a:lnSpc>
              <a:buAutoNum type="arabicPeriod"/>
            </a:pPr>
            <a:r>
              <a:rPr lang="en-US" sz="1800">
                <a:solidFill>
                  <a:srgbClr val="737373"/>
                </a:solidFill>
                <a:latin typeface="Poppins"/>
                <a:ea typeface="Poppins"/>
                <a:cs typeface="Poppins"/>
                <a:sym typeface="Poppins"/>
              </a:rPr>
              <a:t>Driving Roles</a:t>
            </a:r>
          </a:p>
          <a:p>
            <a:pPr marL="388620" lvl="1" indent="-194310" algn="l">
              <a:lnSpc>
                <a:spcPts val="2520"/>
              </a:lnSpc>
              <a:buAutoNum type="arabicPeriod"/>
            </a:pPr>
            <a:r>
              <a:rPr lang="en-US" sz="1800">
                <a:solidFill>
                  <a:srgbClr val="737373"/>
                </a:solidFill>
                <a:latin typeface="Poppins"/>
                <a:ea typeface="Poppins"/>
                <a:cs typeface="Poppins"/>
                <a:sym typeface="Poppins"/>
              </a:rPr>
              <a:t>Driving Insurance (DNI)</a:t>
            </a:r>
          </a:p>
          <a:p>
            <a:pPr marL="388620" lvl="1" indent="-194310" algn="l">
              <a:lnSpc>
                <a:spcPts val="2520"/>
              </a:lnSpc>
              <a:buAutoNum type="arabicPeriod"/>
            </a:pPr>
            <a:r>
              <a:rPr lang="en-US" sz="1800">
                <a:solidFill>
                  <a:srgbClr val="737373"/>
                </a:solidFill>
                <a:latin typeface="Poppins"/>
                <a:ea typeface="Poppins"/>
                <a:cs typeface="Poppins"/>
                <a:sym typeface="Poppins"/>
              </a:rPr>
              <a:t>Fuel &amp; Parking</a:t>
            </a:r>
          </a:p>
          <a:p>
            <a:pPr marL="388620" lvl="1" indent="-194310" algn="l">
              <a:lnSpc>
                <a:spcPts val="2520"/>
              </a:lnSpc>
              <a:buAutoNum type="arabicPeriod"/>
            </a:pPr>
            <a:r>
              <a:rPr lang="en-US" sz="1800">
                <a:solidFill>
                  <a:srgbClr val="737373"/>
                </a:solidFill>
                <a:latin typeface="Poppins"/>
                <a:ea typeface="Poppins"/>
                <a:cs typeface="Poppins"/>
                <a:sym typeface="Poppins"/>
              </a:rPr>
              <a:t>Confidentiality &amp; NDA`s</a:t>
            </a:r>
          </a:p>
          <a:p>
            <a:pPr marL="388620" lvl="1" indent="-194310" algn="l">
              <a:lnSpc>
                <a:spcPts val="2520"/>
              </a:lnSpc>
              <a:buAutoNum type="arabicPeriod"/>
            </a:pPr>
            <a:r>
              <a:rPr lang="en-US" sz="1800">
                <a:solidFill>
                  <a:srgbClr val="737373"/>
                </a:solidFill>
                <a:latin typeface="Poppins"/>
                <a:ea typeface="Poppins"/>
                <a:cs typeface="Poppins"/>
                <a:sym typeface="Poppins"/>
              </a:rPr>
              <a:t>Disciplinary &amp; Termination of Assignments</a:t>
            </a:r>
          </a:p>
          <a:p>
            <a:pPr marL="388620" lvl="1" indent="-194310" algn="l">
              <a:lnSpc>
                <a:spcPts val="2520"/>
              </a:lnSpc>
              <a:buAutoNum type="arabicPeriod"/>
            </a:pPr>
            <a:r>
              <a:rPr lang="en-US" sz="1800">
                <a:solidFill>
                  <a:srgbClr val="737373"/>
                </a:solidFill>
                <a:latin typeface="Poppins"/>
                <a:ea typeface="Poppins"/>
                <a:cs typeface="Poppins"/>
                <a:sym typeface="Poppins"/>
              </a:rPr>
              <a:t>Complaints</a:t>
            </a:r>
          </a:p>
          <a:p>
            <a:pPr marL="388620" lvl="1" indent="-194310" algn="l">
              <a:lnSpc>
                <a:spcPts val="2520"/>
              </a:lnSpc>
              <a:buAutoNum type="arabicPeriod"/>
            </a:pPr>
            <a:r>
              <a:rPr lang="en-US" sz="1800">
                <a:solidFill>
                  <a:srgbClr val="737373"/>
                </a:solidFill>
                <a:latin typeface="Poppins"/>
                <a:ea typeface="Poppins"/>
                <a:cs typeface="Poppins"/>
                <a:sym typeface="Poppins"/>
              </a:rPr>
              <a:t>Equal Opportunities &amp; Diversity</a:t>
            </a:r>
          </a:p>
          <a:p>
            <a:pPr marL="388620" lvl="1" indent="-194310" algn="l">
              <a:lnSpc>
                <a:spcPts val="2520"/>
              </a:lnSpc>
              <a:buAutoNum type="arabicPeriod"/>
            </a:pPr>
            <a:r>
              <a:rPr lang="en-US" sz="1800">
                <a:solidFill>
                  <a:srgbClr val="737373"/>
                </a:solidFill>
                <a:latin typeface="Poppins"/>
                <a:ea typeface="Poppins"/>
                <a:cs typeface="Poppins"/>
                <a:sym typeface="Poppins"/>
              </a:rPr>
              <a:t>Contact Details</a:t>
            </a:r>
          </a:p>
          <a:p>
            <a:pPr marL="388620" lvl="1" indent="-194310" algn="l">
              <a:lnSpc>
                <a:spcPts val="2520"/>
              </a:lnSpc>
              <a:buAutoNum type="arabicPeriod"/>
            </a:pPr>
            <a:r>
              <a:rPr lang="en-US" sz="1800">
                <a:solidFill>
                  <a:srgbClr val="737373"/>
                </a:solidFill>
                <a:latin typeface="Poppins"/>
                <a:ea typeface="Poppins"/>
                <a:cs typeface="Poppins"/>
                <a:sym typeface="Poppins"/>
              </a:rPr>
              <a:t>Declaration</a:t>
            </a:r>
          </a:p>
          <a:p>
            <a:pPr marL="388620" lvl="1" indent="-194310" algn="l">
              <a:lnSpc>
                <a:spcPts val="2520"/>
              </a:lnSpc>
              <a:buAutoNum type="arabicPeriod"/>
            </a:pPr>
            <a:r>
              <a:rPr lang="en-US" sz="1800">
                <a:solidFill>
                  <a:srgbClr val="737373"/>
                </a:solidFill>
                <a:latin typeface="Poppins"/>
                <a:ea typeface="Poppins"/>
                <a:cs typeface="Poppins"/>
                <a:sym typeface="Poppins"/>
              </a:rPr>
              <a:t>Referral Scheme</a:t>
            </a:r>
          </a:p>
          <a:p>
            <a:pPr marL="388620" lvl="1" indent="-194310" algn="l">
              <a:lnSpc>
                <a:spcPts val="2520"/>
              </a:lnSpc>
              <a:buAutoNum type="arabicPeriod"/>
            </a:pPr>
            <a:r>
              <a:rPr lang="en-US" sz="1800">
                <a:solidFill>
                  <a:srgbClr val="737373"/>
                </a:solidFill>
                <a:latin typeface="Poppins"/>
                <a:ea typeface="Poppins"/>
                <a:cs typeface="Poppins"/>
                <a:sym typeface="Poppins"/>
              </a:rPr>
              <a:t>Awards &amp; Recognition </a:t>
            </a:r>
          </a:p>
          <a:p>
            <a:pPr marL="388620" lvl="1" indent="-194310" algn="l">
              <a:lnSpc>
                <a:spcPts val="2520"/>
              </a:lnSpc>
              <a:buAutoNum type="arabicPeriod"/>
            </a:pPr>
            <a:r>
              <a:rPr lang="en-US" sz="1800">
                <a:solidFill>
                  <a:srgbClr val="737373"/>
                </a:solidFill>
                <a:latin typeface="Poppins"/>
                <a:ea typeface="Poppins"/>
                <a:cs typeface="Poppins"/>
                <a:sym typeface="Poppins"/>
              </a:rPr>
              <a:t>Final Note</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8E5C8"/>
        </a:solidFill>
        <a:effectLst/>
      </p:bgPr>
    </p:bg>
    <p:spTree>
      <p:nvGrpSpPr>
        <p:cNvPr id="1" name=""/>
        <p:cNvGrpSpPr/>
        <p:nvPr/>
      </p:nvGrpSpPr>
      <p:grpSpPr>
        <a:xfrm>
          <a:off x="0" y="0"/>
          <a:ext cx="0" cy="0"/>
          <a:chOff x="0" y="0"/>
          <a:chExt cx="0" cy="0"/>
        </a:xfrm>
      </p:grpSpPr>
      <p:sp>
        <p:nvSpPr>
          <p:cNvPr id="2" name="TextBox 2"/>
          <p:cNvSpPr txBox="1"/>
          <p:nvPr/>
        </p:nvSpPr>
        <p:spPr>
          <a:xfrm>
            <a:off x="1073366" y="942308"/>
            <a:ext cx="5413268" cy="1387221"/>
          </a:xfrm>
          <a:prstGeom prst="rect">
            <a:avLst/>
          </a:prstGeom>
        </p:spPr>
        <p:txBody>
          <a:bodyPr lIns="0" tIns="0" rIns="0" bIns="0" rtlCol="0" anchor="t">
            <a:spAutoFit/>
          </a:bodyPr>
          <a:lstStyle/>
          <a:p>
            <a:pPr algn="ctr">
              <a:lnSpc>
                <a:spcPts val="3672"/>
              </a:lnSpc>
            </a:pPr>
            <a:r>
              <a:rPr lang="en-US" sz="3600" spc="446">
                <a:solidFill>
                  <a:srgbClr val="737373"/>
                </a:solidFill>
                <a:latin typeface="League Spartan"/>
                <a:ea typeface="League Spartan"/>
                <a:cs typeface="League Spartan"/>
                <a:sym typeface="League Spartan"/>
              </a:rPr>
              <a:t>EQUAL OPPORTUNITIES &amp; DIVERSITY</a:t>
            </a:r>
          </a:p>
        </p:txBody>
      </p:sp>
      <p:sp>
        <p:nvSpPr>
          <p:cNvPr id="3" name="TextBox 3"/>
          <p:cNvSpPr txBox="1"/>
          <p:nvPr/>
        </p:nvSpPr>
        <p:spPr>
          <a:xfrm>
            <a:off x="756000" y="3064946"/>
            <a:ext cx="5840278" cy="5669280"/>
          </a:xfrm>
          <a:prstGeom prst="rect">
            <a:avLst/>
          </a:prstGeom>
        </p:spPr>
        <p:txBody>
          <a:bodyPr lIns="0" tIns="0" rIns="0" bIns="0" rtlCol="0" anchor="t">
            <a:spAutoFit/>
          </a:bodyPr>
          <a:lstStyle/>
          <a:p>
            <a:pPr marL="388620" lvl="1" indent="-194310" algn="l">
              <a:lnSpc>
                <a:spcPts val="2520"/>
              </a:lnSpc>
              <a:spcBef>
                <a:spcPct val="0"/>
              </a:spcBef>
              <a:buFont typeface="Arial"/>
              <a:buChar char="•"/>
            </a:pPr>
            <a:r>
              <a:rPr lang="en-US" sz="1800" u="none" strike="noStrike">
                <a:solidFill>
                  <a:srgbClr val="737373"/>
                </a:solidFill>
                <a:latin typeface="Poppins"/>
                <a:ea typeface="Poppins"/>
                <a:cs typeface="Poppins"/>
                <a:sym typeface="Poppins"/>
              </a:rPr>
              <a:t>Zero Toleran</a:t>
            </a:r>
            <a:r>
              <a:rPr lang="en-US" sz="1800">
                <a:solidFill>
                  <a:srgbClr val="737373"/>
                </a:solidFill>
                <a:latin typeface="Poppins"/>
                <a:ea typeface="Poppins"/>
                <a:cs typeface="Poppins"/>
                <a:sym typeface="Poppins"/>
              </a:rPr>
              <a:t>ce: Any harassment, bullying, vict</a:t>
            </a:r>
            <a:r>
              <a:rPr lang="en-US" sz="1800" u="none" strike="noStrike">
                <a:solidFill>
                  <a:srgbClr val="737373"/>
                </a:solidFill>
                <a:latin typeface="Poppins"/>
                <a:ea typeface="Poppins"/>
                <a:cs typeface="Poppins"/>
                <a:sym typeface="Poppins"/>
              </a:rPr>
              <a:t>imisation, or discriminatory behaviour will result in removal from as</a:t>
            </a:r>
            <a:r>
              <a:rPr lang="en-US" sz="1800">
                <a:solidFill>
                  <a:srgbClr val="737373"/>
                </a:solidFill>
                <a:latin typeface="Poppins"/>
                <a:ea typeface="Poppins"/>
                <a:cs typeface="Poppins"/>
                <a:sym typeface="Poppins"/>
              </a:rPr>
              <a:t>signments and may lead to further action.</a:t>
            </a:r>
          </a:p>
          <a:p>
            <a:pPr algn="l">
              <a:lnSpc>
                <a:spcPts val="2520"/>
              </a:lnSpc>
              <a:spcBef>
                <a:spcPct val="0"/>
              </a:spcBef>
            </a:pPr>
            <a:endParaRPr lang="en-US" sz="1800">
              <a:solidFill>
                <a:srgbClr val="737373"/>
              </a:solidFill>
              <a:latin typeface="Poppins"/>
              <a:ea typeface="Poppins"/>
              <a:cs typeface="Poppins"/>
              <a:sym typeface="Poppins"/>
            </a:endParaRPr>
          </a:p>
          <a:p>
            <a:pPr marL="388620" lvl="1" indent="-194310" algn="l">
              <a:lnSpc>
                <a:spcPts val="2520"/>
              </a:lnSpc>
              <a:spcBef>
                <a:spcPct val="0"/>
              </a:spcBef>
              <a:buFont typeface="Arial"/>
              <a:buChar char="•"/>
            </a:pPr>
            <a:r>
              <a:rPr lang="en-US" sz="1800">
                <a:solidFill>
                  <a:srgbClr val="737373"/>
                </a:solidFill>
                <a:latin typeface="Poppins"/>
                <a:ea typeface="Poppins"/>
                <a:cs typeface="Poppins"/>
                <a:sym typeface="Poppins"/>
              </a:rPr>
              <a:t>Support: If you believe you have been subjected to discrimination or harassment, you should report it</a:t>
            </a:r>
            <a:r>
              <a:rPr lang="en-US" sz="1800" u="none" strike="noStrike">
                <a:solidFill>
                  <a:srgbClr val="737373"/>
                </a:solidFill>
                <a:latin typeface="Poppins"/>
                <a:ea typeface="Poppins"/>
                <a:cs typeface="Poppins"/>
                <a:sym typeface="Poppins"/>
              </a:rPr>
              <a:t> immediately using the Complaints Procedure outlined in this handboo</a:t>
            </a:r>
            <a:r>
              <a:rPr lang="en-US" sz="1800">
                <a:solidFill>
                  <a:srgbClr val="737373"/>
                </a:solidFill>
                <a:latin typeface="Poppins"/>
                <a:ea typeface="Poppins"/>
                <a:cs typeface="Poppins"/>
                <a:sym typeface="Poppins"/>
              </a:rPr>
              <a:t>k. Your</a:t>
            </a:r>
            <a:r>
              <a:rPr lang="en-US" sz="1800" u="none" strike="noStrike">
                <a:solidFill>
                  <a:srgbClr val="737373"/>
                </a:solidFill>
                <a:latin typeface="Poppins"/>
                <a:ea typeface="Poppins"/>
                <a:cs typeface="Poppins"/>
                <a:sym typeface="Poppins"/>
              </a:rPr>
              <a:t> concerns will be taken seriously, treated confidentially, and investigated fairly.</a:t>
            </a:r>
          </a:p>
          <a:p>
            <a:pPr algn="l">
              <a:lnSpc>
                <a:spcPts val="2520"/>
              </a:lnSpc>
              <a:spcBef>
                <a:spcPct val="0"/>
              </a:spcBef>
            </a:pPr>
            <a:endParaRPr lang="en-US" sz="1800" u="none" strike="noStrike">
              <a:solidFill>
                <a:srgbClr val="737373"/>
              </a:solidFill>
              <a:latin typeface="Poppins"/>
              <a:ea typeface="Poppins"/>
              <a:cs typeface="Poppins"/>
              <a:sym typeface="Poppins"/>
            </a:endParaRPr>
          </a:p>
          <a:p>
            <a:pPr marL="388620" lvl="1" indent="-194310" algn="l">
              <a:lnSpc>
                <a:spcPts val="2520"/>
              </a:lnSpc>
              <a:spcBef>
                <a:spcPct val="0"/>
              </a:spcBef>
              <a:buFont typeface="Arial"/>
              <a:buChar char="•"/>
            </a:pPr>
            <a:r>
              <a:rPr lang="en-US" sz="1800" u="none" strike="noStrike">
                <a:solidFill>
                  <a:srgbClr val="737373"/>
                </a:solidFill>
                <a:latin typeface="Poppins"/>
                <a:ea typeface="Poppins"/>
                <a:cs typeface="Poppins"/>
                <a:sym typeface="Poppins"/>
              </a:rPr>
              <a:t>Client Standards: Many of our clients also operate their own Equal Opportunities policies. You are expected to follow and respect these in addition to our own.</a:t>
            </a:r>
          </a:p>
          <a:p>
            <a:pPr algn="l">
              <a:lnSpc>
                <a:spcPts val="2520"/>
              </a:lnSpc>
              <a:spcBef>
                <a:spcPct val="0"/>
              </a:spcBef>
            </a:pPr>
            <a:endParaRPr lang="en-US" sz="1800" u="none" strike="noStrike">
              <a:solidFill>
                <a:srgbClr val="737373"/>
              </a:solidFill>
              <a:latin typeface="Poppins"/>
              <a:ea typeface="Poppins"/>
              <a:cs typeface="Poppins"/>
              <a:sym typeface="Poppins"/>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8E5C8"/>
        </a:solidFill>
        <a:effectLst/>
      </p:bgPr>
    </p:bg>
    <p:spTree>
      <p:nvGrpSpPr>
        <p:cNvPr id="1" name=""/>
        <p:cNvGrpSpPr/>
        <p:nvPr/>
      </p:nvGrpSpPr>
      <p:grpSpPr>
        <a:xfrm>
          <a:off x="0" y="0"/>
          <a:ext cx="0" cy="0"/>
          <a:chOff x="0" y="0"/>
          <a:chExt cx="0" cy="0"/>
        </a:xfrm>
      </p:grpSpPr>
      <p:sp>
        <p:nvSpPr>
          <p:cNvPr id="2" name="TextBox 2"/>
          <p:cNvSpPr txBox="1"/>
          <p:nvPr/>
        </p:nvSpPr>
        <p:spPr>
          <a:xfrm>
            <a:off x="756000" y="1988251"/>
            <a:ext cx="5840278" cy="8183880"/>
          </a:xfrm>
          <a:prstGeom prst="rect">
            <a:avLst/>
          </a:prstGeom>
        </p:spPr>
        <p:txBody>
          <a:bodyPr lIns="0" tIns="0" rIns="0" bIns="0" rtlCol="0" anchor="t">
            <a:spAutoFit/>
          </a:bodyPr>
          <a:lstStyle/>
          <a:p>
            <a:pPr algn="ctr">
              <a:lnSpc>
                <a:spcPts val="2520"/>
              </a:lnSpc>
              <a:spcBef>
                <a:spcPct val="0"/>
              </a:spcBef>
            </a:pPr>
            <a:r>
              <a:rPr lang="en-US" sz="1800" u="none" strike="noStrike">
                <a:solidFill>
                  <a:srgbClr val="737373"/>
                </a:solidFill>
                <a:latin typeface="Poppins"/>
                <a:ea typeface="Poppins"/>
                <a:cs typeface="Poppins"/>
                <a:sym typeface="Poppins"/>
              </a:rPr>
              <a:t>If you need assistan</a:t>
            </a:r>
            <a:r>
              <a:rPr lang="en-US" sz="1800">
                <a:solidFill>
                  <a:srgbClr val="737373"/>
                </a:solidFill>
                <a:latin typeface="Poppins"/>
                <a:ea typeface="Poppins"/>
                <a:cs typeface="Poppins"/>
                <a:sym typeface="Poppins"/>
              </a:rPr>
              <a:t>ce at any stage, please contact us:</a:t>
            </a:r>
            <a:r>
              <a:rPr lang="en-US" sz="1800" b="1">
                <a:solidFill>
                  <a:srgbClr val="737373"/>
                </a:solidFill>
                <a:latin typeface="Poppins Bold"/>
                <a:ea typeface="Poppins Bold"/>
                <a:cs typeface="Poppins Bold"/>
                <a:sym typeface="Poppins Bold"/>
              </a:rPr>
              <a:t> </a:t>
            </a:r>
          </a:p>
          <a:p>
            <a:pPr algn="ctr">
              <a:lnSpc>
                <a:spcPts val="2520"/>
              </a:lnSpc>
              <a:spcBef>
                <a:spcPct val="0"/>
              </a:spcBef>
            </a:pPr>
            <a:endParaRPr lang="en-US" sz="1800" b="1">
              <a:solidFill>
                <a:srgbClr val="737373"/>
              </a:solidFill>
              <a:latin typeface="Poppins Bold"/>
              <a:ea typeface="Poppins Bold"/>
              <a:cs typeface="Poppins Bold"/>
              <a:sym typeface="Poppins Bold"/>
            </a:endParaRPr>
          </a:p>
          <a:p>
            <a:pPr algn="ctr">
              <a:lnSpc>
                <a:spcPts val="2520"/>
              </a:lnSpc>
              <a:spcBef>
                <a:spcPct val="0"/>
              </a:spcBef>
            </a:pPr>
            <a:r>
              <a:rPr lang="en-US" sz="1800" b="1">
                <a:solidFill>
                  <a:srgbClr val="737373"/>
                </a:solidFill>
                <a:latin typeface="Poppins Bold"/>
                <a:ea typeface="Poppins Bold"/>
                <a:cs typeface="Poppins Bold"/>
                <a:sym typeface="Poppins Bold"/>
              </a:rPr>
              <a:t>Main Office Nu</a:t>
            </a:r>
            <a:r>
              <a:rPr lang="en-US" sz="1800" b="1" u="none" strike="noStrike">
                <a:solidFill>
                  <a:srgbClr val="737373"/>
                </a:solidFill>
                <a:latin typeface="Poppins Bold"/>
                <a:ea typeface="Poppins Bold"/>
                <a:cs typeface="Poppins Bold"/>
                <a:sym typeface="Poppins Bold"/>
              </a:rPr>
              <a:t>mber:</a:t>
            </a:r>
          </a:p>
          <a:p>
            <a:pPr algn="ctr">
              <a:lnSpc>
                <a:spcPts val="2520"/>
              </a:lnSpc>
              <a:spcBef>
                <a:spcPct val="0"/>
              </a:spcBef>
            </a:pPr>
            <a:endParaRPr lang="en-US" sz="1800" b="1" u="none" strike="noStrike">
              <a:solidFill>
                <a:srgbClr val="737373"/>
              </a:solidFill>
              <a:latin typeface="Poppins Bold"/>
              <a:ea typeface="Poppins Bold"/>
              <a:cs typeface="Poppins Bold"/>
              <a:sym typeface="Poppins Bold"/>
            </a:endParaRPr>
          </a:p>
          <a:p>
            <a:pPr algn="ctr">
              <a:lnSpc>
                <a:spcPts val="2520"/>
              </a:lnSpc>
              <a:spcBef>
                <a:spcPct val="0"/>
              </a:spcBef>
            </a:pPr>
            <a:r>
              <a:rPr lang="en-US" sz="1800" u="none" strike="noStrike">
                <a:solidFill>
                  <a:srgbClr val="737373"/>
                </a:solidFill>
                <a:latin typeface="Poppins"/>
                <a:ea typeface="Poppins"/>
                <a:cs typeface="Poppins"/>
                <a:sym typeface="Poppins"/>
              </a:rPr>
              <a:t>01784 488181</a:t>
            </a:r>
          </a:p>
          <a:p>
            <a:pPr algn="ctr">
              <a:lnSpc>
                <a:spcPts val="2520"/>
              </a:lnSpc>
              <a:spcBef>
                <a:spcPct val="0"/>
              </a:spcBef>
            </a:pPr>
            <a:endParaRPr lang="en-US" sz="1800" u="none" strike="noStrike">
              <a:solidFill>
                <a:srgbClr val="737373"/>
              </a:solidFill>
              <a:latin typeface="Poppins"/>
              <a:ea typeface="Poppins"/>
              <a:cs typeface="Poppins"/>
              <a:sym typeface="Poppins"/>
            </a:endParaRPr>
          </a:p>
          <a:p>
            <a:pPr algn="ctr">
              <a:lnSpc>
                <a:spcPts val="2520"/>
              </a:lnSpc>
              <a:spcBef>
                <a:spcPct val="0"/>
              </a:spcBef>
            </a:pPr>
            <a:r>
              <a:rPr lang="en-US" sz="1800" b="1" u="none" strike="noStrike">
                <a:solidFill>
                  <a:srgbClr val="737373"/>
                </a:solidFill>
                <a:latin typeface="Poppins Bold"/>
                <a:ea typeface="Poppins Bold"/>
                <a:cs typeface="Poppins Bold"/>
                <a:sym typeface="Poppins Bold"/>
              </a:rPr>
              <a:t>Mobile </a:t>
            </a:r>
          </a:p>
          <a:p>
            <a:pPr algn="ctr">
              <a:lnSpc>
                <a:spcPts val="2520"/>
              </a:lnSpc>
              <a:spcBef>
                <a:spcPct val="0"/>
              </a:spcBef>
            </a:pPr>
            <a:endParaRPr lang="en-US" sz="1800" b="1" u="none" strike="noStrike">
              <a:solidFill>
                <a:srgbClr val="737373"/>
              </a:solidFill>
              <a:latin typeface="Poppins Bold"/>
              <a:ea typeface="Poppins Bold"/>
              <a:cs typeface="Poppins Bold"/>
              <a:sym typeface="Poppins Bold"/>
            </a:endParaRPr>
          </a:p>
          <a:p>
            <a:pPr algn="ctr">
              <a:lnSpc>
                <a:spcPts val="2520"/>
              </a:lnSpc>
              <a:spcBef>
                <a:spcPct val="0"/>
              </a:spcBef>
            </a:pPr>
            <a:r>
              <a:rPr lang="en-US" sz="1800" u="none" strike="noStrike">
                <a:solidFill>
                  <a:srgbClr val="737373"/>
                </a:solidFill>
                <a:latin typeface="Poppins"/>
                <a:ea typeface="Poppins"/>
                <a:cs typeface="Poppins"/>
                <a:sym typeface="Poppins"/>
              </a:rPr>
              <a:t>07769 735992 </a:t>
            </a:r>
          </a:p>
          <a:p>
            <a:pPr algn="ctr">
              <a:lnSpc>
                <a:spcPts val="2520"/>
              </a:lnSpc>
              <a:spcBef>
                <a:spcPct val="0"/>
              </a:spcBef>
            </a:pPr>
            <a:r>
              <a:rPr lang="en-US" sz="1800" u="none" strike="noStrike">
                <a:solidFill>
                  <a:srgbClr val="737373"/>
                </a:solidFill>
                <a:latin typeface="Poppins"/>
                <a:ea typeface="Poppins"/>
                <a:cs typeface="Poppins"/>
                <a:sym typeface="Poppins"/>
              </a:rPr>
              <a:t>(Call, text, or WhatsApp)</a:t>
            </a:r>
          </a:p>
          <a:p>
            <a:pPr algn="ctr">
              <a:lnSpc>
                <a:spcPts val="2520"/>
              </a:lnSpc>
              <a:spcBef>
                <a:spcPct val="0"/>
              </a:spcBef>
            </a:pPr>
            <a:endParaRPr lang="en-US" sz="1800" u="none" strike="noStrike">
              <a:solidFill>
                <a:srgbClr val="737373"/>
              </a:solidFill>
              <a:latin typeface="Poppins"/>
              <a:ea typeface="Poppins"/>
              <a:cs typeface="Poppins"/>
              <a:sym typeface="Poppins"/>
            </a:endParaRPr>
          </a:p>
          <a:p>
            <a:pPr algn="ctr">
              <a:lnSpc>
                <a:spcPts val="2520"/>
              </a:lnSpc>
              <a:spcBef>
                <a:spcPct val="0"/>
              </a:spcBef>
            </a:pPr>
            <a:r>
              <a:rPr lang="en-US" sz="1800" b="1" u="none" strike="noStrike">
                <a:solidFill>
                  <a:srgbClr val="737373"/>
                </a:solidFill>
                <a:latin typeface="Poppins Bold"/>
                <a:ea typeface="Poppins Bold"/>
                <a:cs typeface="Poppins Bold"/>
                <a:sym typeface="Poppins Bold"/>
              </a:rPr>
              <a:t>Job Applications &amp; Enquires</a:t>
            </a:r>
            <a:r>
              <a:rPr lang="en-US" sz="1800" u="none" strike="noStrike">
                <a:solidFill>
                  <a:srgbClr val="737373"/>
                </a:solidFill>
                <a:latin typeface="Poppins"/>
                <a:ea typeface="Poppins"/>
                <a:cs typeface="Poppins"/>
                <a:sym typeface="Poppins"/>
              </a:rPr>
              <a:t>:</a:t>
            </a:r>
          </a:p>
          <a:p>
            <a:pPr algn="ctr">
              <a:lnSpc>
                <a:spcPts val="2520"/>
              </a:lnSpc>
              <a:spcBef>
                <a:spcPct val="0"/>
              </a:spcBef>
            </a:pPr>
            <a:endParaRPr lang="en-US" sz="1800" u="none" strike="noStrike">
              <a:solidFill>
                <a:srgbClr val="737373"/>
              </a:solidFill>
              <a:latin typeface="Poppins"/>
              <a:ea typeface="Poppins"/>
              <a:cs typeface="Poppins"/>
              <a:sym typeface="Poppins"/>
            </a:endParaRPr>
          </a:p>
          <a:p>
            <a:pPr algn="ctr">
              <a:lnSpc>
                <a:spcPts val="2520"/>
              </a:lnSpc>
              <a:spcBef>
                <a:spcPct val="0"/>
              </a:spcBef>
            </a:pPr>
            <a:r>
              <a:rPr lang="en-US" sz="1800" u="none" strike="noStrike">
                <a:solidFill>
                  <a:srgbClr val="737373"/>
                </a:solidFill>
                <a:latin typeface="Poppins"/>
                <a:ea typeface="Poppins"/>
                <a:cs typeface="Poppins"/>
                <a:sym typeface="Poppins"/>
              </a:rPr>
              <a:t>jobs@lucyjames.uk</a:t>
            </a:r>
          </a:p>
          <a:p>
            <a:pPr algn="ctr">
              <a:lnSpc>
                <a:spcPts val="2520"/>
              </a:lnSpc>
              <a:spcBef>
                <a:spcPct val="0"/>
              </a:spcBef>
            </a:pPr>
            <a:endParaRPr lang="en-US" sz="1800" u="none" strike="noStrike">
              <a:solidFill>
                <a:srgbClr val="737373"/>
              </a:solidFill>
              <a:latin typeface="Poppins"/>
              <a:ea typeface="Poppins"/>
              <a:cs typeface="Poppins"/>
              <a:sym typeface="Poppins"/>
            </a:endParaRPr>
          </a:p>
          <a:p>
            <a:pPr algn="ctr">
              <a:lnSpc>
                <a:spcPts val="2520"/>
              </a:lnSpc>
              <a:spcBef>
                <a:spcPct val="0"/>
              </a:spcBef>
            </a:pPr>
            <a:r>
              <a:rPr lang="en-US" sz="1800" u="none" strike="noStrike">
                <a:solidFill>
                  <a:srgbClr val="737373"/>
                </a:solidFill>
                <a:latin typeface="Poppins"/>
                <a:ea typeface="Poppins"/>
                <a:cs typeface="Poppins"/>
                <a:sym typeface="Poppins"/>
              </a:rPr>
              <a:t> </a:t>
            </a:r>
            <a:r>
              <a:rPr lang="en-US" sz="1800" b="1" u="none" strike="noStrike">
                <a:solidFill>
                  <a:srgbClr val="737373"/>
                </a:solidFill>
                <a:latin typeface="Poppins Bold"/>
                <a:ea typeface="Poppins Bold"/>
                <a:cs typeface="Poppins Bold"/>
                <a:sym typeface="Poppins Bold"/>
              </a:rPr>
              <a:t>Payroll &amp; Holiday Requests</a:t>
            </a:r>
            <a:r>
              <a:rPr lang="en-US" sz="1800" u="none" strike="noStrike">
                <a:solidFill>
                  <a:srgbClr val="737373"/>
                </a:solidFill>
                <a:latin typeface="Poppins"/>
                <a:ea typeface="Poppins"/>
                <a:cs typeface="Poppins"/>
                <a:sym typeface="Poppins"/>
              </a:rPr>
              <a:t>: </a:t>
            </a:r>
          </a:p>
          <a:p>
            <a:pPr algn="ctr">
              <a:lnSpc>
                <a:spcPts val="2520"/>
              </a:lnSpc>
              <a:spcBef>
                <a:spcPct val="0"/>
              </a:spcBef>
            </a:pPr>
            <a:endParaRPr lang="en-US" sz="1800" u="none" strike="noStrike">
              <a:solidFill>
                <a:srgbClr val="737373"/>
              </a:solidFill>
              <a:latin typeface="Poppins"/>
              <a:ea typeface="Poppins"/>
              <a:cs typeface="Poppins"/>
              <a:sym typeface="Poppins"/>
            </a:endParaRPr>
          </a:p>
          <a:p>
            <a:pPr algn="ctr">
              <a:lnSpc>
                <a:spcPts val="2520"/>
              </a:lnSpc>
              <a:spcBef>
                <a:spcPct val="0"/>
              </a:spcBef>
            </a:pPr>
            <a:r>
              <a:rPr lang="en-US" sz="1800" u="none" strike="noStrike">
                <a:solidFill>
                  <a:srgbClr val="737373"/>
                </a:solidFill>
                <a:latin typeface="Poppins"/>
                <a:ea typeface="Poppins"/>
                <a:cs typeface="Poppins"/>
                <a:sym typeface="Poppins"/>
              </a:rPr>
              <a:t>payroll@lucyjames.uk</a:t>
            </a:r>
          </a:p>
          <a:p>
            <a:pPr algn="ctr">
              <a:lnSpc>
                <a:spcPts val="2520"/>
              </a:lnSpc>
              <a:spcBef>
                <a:spcPct val="0"/>
              </a:spcBef>
            </a:pPr>
            <a:endParaRPr lang="en-US" sz="1800" u="none" strike="noStrike">
              <a:solidFill>
                <a:srgbClr val="737373"/>
              </a:solidFill>
              <a:latin typeface="Poppins"/>
              <a:ea typeface="Poppins"/>
              <a:cs typeface="Poppins"/>
              <a:sym typeface="Poppins"/>
            </a:endParaRPr>
          </a:p>
          <a:p>
            <a:pPr algn="ctr">
              <a:lnSpc>
                <a:spcPts val="2520"/>
              </a:lnSpc>
              <a:spcBef>
                <a:spcPct val="0"/>
              </a:spcBef>
            </a:pPr>
            <a:r>
              <a:rPr lang="en-US" sz="1800" b="1" u="none" strike="noStrike">
                <a:solidFill>
                  <a:srgbClr val="737373"/>
                </a:solidFill>
                <a:latin typeface="Poppins Bold"/>
                <a:ea typeface="Poppins Bold"/>
                <a:cs typeface="Poppins Bold"/>
                <a:sym typeface="Poppins Bold"/>
              </a:rPr>
              <a:t>Complaints &amp; Formal Issues:</a:t>
            </a:r>
            <a:r>
              <a:rPr lang="en-US" sz="1800" u="none" strike="noStrike">
                <a:solidFill>
                  <a:srgbClr val="737373"/>
                </a:solidFill>
                <a:latin typeface="Poppins"/>
                <a:ea typeface="Poppins"/>
                <a:cs typeface="Poppins"/>
                <a:sym typeface="Poppins"/>
              </a:rPr>
              <a:t> </a:t>
            </a:r>
          </a:p>
          <a:p>
            <a:pPr algn="ctr">
              <a:lnSpc>
                <a:spcPts val="2520"/>
              </a:lnSpc>
              <a:spcBef>
                <a:spcPct val="0"/>
              </a:spcBef>
            </a:pPr>
            <a:r>
              <a:rPr lang="en-US" sz="1800" u="none" strike="noStrike">
                <a:solidFill>
                  <a:srgbClr val="737373"/>
                </a:solidFill>
                <a:latin typeface="Poppins"/>
                <a:ea typeface="Poppins"/>
                <a:cs typeface="Poppins"/>
                <a:sym typeface="Poppins"/>
              </a:rPr>
              <a:t>        </a:t>
            </a:r>
          </a:p>
          <a:p>
            <a:pPr algn="ctr">
              <a:lnSpc>
                <a:spcPts val="2520"/>
              </a:lnSpc>
              <a:spcBef>
                <a:spcPct val="0"/>
              </a:spcBef>
            </a:pPr>
            <a:r>
              <a:rPr lang="en-US" sz="1800" u="none" strike="noStrike">
                <a:solidFill>
                  <a:srgbClr val="737373"/>
                </a:solidFill>
                <a:latin typeface="Poppins"/>
                <a:ea typeface="Poppins"/>
                <a:cs typeface="Poppins"/>
                <a:sym typeface="Poppins"/>
              </a:rPr>
              <a:t> Complaints@lucyjames.uk</a:t>
            </a:r>
          </a:p>
          <a:p>
            <a:pPr algn="ctr">
              <a:lnSpc>
                <a:spcPts val="2520"/>
              </a:lnSpc>
              <a:spcBef>
                <a:spcPct val="0"/>
              </a:spcBef>
            </a:pPr>
            <a:endParaRPr lang="en-US" sz="1800" u="none" strike="noStrike">
              <a:solidFill>
                <a:srgbClr val="737373"/>
              </a:solidFill>
              <a:latin typeface="Poppins"/>
              <a:ea typeface="Poppins"/>
              <a:cs typeface="Poppins"/>
              <a:sym typeface="Poppins"/>
            </a:endParaRPr>
          </a:p>
          <a:p>
            <a:pPr algn="ctr">
              <a:lnSpc>
                <a:spcPts val="2520"/>
              </a:lnSpc>
              <a:spcBef>
                <a:spcPct val="0"/>
              </a:spcBef>
            </a:pPr>
            <a:r>
              <a:rPr lang="en-US" sz="1800" b="1" u="none" strike="noStrike">
                <a:solidFill>
                  <a:srgbClr val="737373"/>
                </a:solidFill>
                <a:latin typeface="Poppins Bold"/>
                <a:ea typeface="Poppins Bold"/>
                <a:cs typeface="Poppins Bold"/>
                <a:sym typeface="Poppins Bold"/>
              </a:rPr>
              <a:t>Website: </a:t>
            </a:r>
            <a:r>
              <a:rPr lang="en-US" sz="1800" b="1" u="sng" strike="noStrike">
                <a:solidFill>
                  <a:srgbClr val="737373"/>
                </a:solidFill>
                <a:latin typeface="Poppins Bold"/>
                <a:ea typeface="Poppins Bold"/>
                <a:cs typeface="Poppins Bold"/>
                <a:sym typeface="Poppins Bold"/>
                <a:hlinkClick r:id="rId2" tooltip="http://www.lucyjames.uk"/>
              </a:rPr>
              <a:t>www.lucyjames.uk</a:t>
            </a:r>
          </a:p>
          <a:p>
            <a:pPr algn="ctr">
              <a:lnSpc>
                <a:spcPts val="2520"/>
              </a:lnSpc>
              <a:spcBef>
                <a:spcPct val="0"/>
              </a:spcBef>
            </a:pPr>
            <a:endParaRPr lang="en-US" sz="1800" b="1" u="sng" strike="noStrike">
              <a:solidFill>
                <a:srgbClr val="737373"/>
              </a:solidFill>
              <a:latin typeface="Poppins Bold"/>
              <a:ea typeface="Poppins Bold"/>
              <a:cs typeface="Poppins Bold"/>
              <a:sym typeface="Poppins Bold"/>
              <a:hlinkClick r:id="rId2" tooltip="http://www.lucyjames.uk"/>
            </a:endParaRPr>
          </a:p>
        </p:txBody>
      </p:sp>
      <p:sp>
        <p:nvSpPr>
          <p:cNvPr id="3" name="TextBox 3"/>
          <p:cNvSpPr txBox="1"/>
          <p:nvPr/>
        </p:nvSpPr>
        <p:spPr>
          <a:xfrm>
            <a:off x="1095797" y="822675"/>
            <a:ext cx="5368406" cy="472821"/>
          </a:xfrm>
          <a:prstGeom prst="rect">
            <a:avLst/>
          </a:prstGeom>
        </p:spPr>
        <p:txBody>
          <a:bodyPr lIns="0" tIns="0" rIns="0" bIns="0" rtlCol="0" anchor="t">
            <a:spAutoFit/>
          </a:bodyPr>
          <a:lstStyle/>
          <a:p>
            <a:pPr algn="l">
              <a:lnSpc>
                <a:spcPts val="3672"/>
              </a:lnSpc>
            </a:pPr>
            <a:r>
              <a:rPr lang="en-US" sz="3600" spc="446">
                <a:solidFill>
                  <a:srgbClr val="737373"/>
                </a:solidFill>
                <a:latin typeface="League Spartan"/>
                <a:ea typeface="League Spartan"/>
                <a:cs typeface="League Spartan"/>
                <a:sym typeface="League Spartan"/>
              </a:rPr>
              <a:t>CONTACT DETAILS</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8E5C8"/>
        </a:solidFill>
        <a:effectLst/>
      </p:bgPr>
    </p:bg>
    <p:spTree>
      <p:nvGrpSpPr>
        <p:cNvPr id="1" name=""/>
        <p:cNvGrpSpPr/>
        <p:nvPr/>
      </p:nvGrpSpPr>
      <p:grpSpPr>
        <a:xfrm>
          <a:off x="0" y="0"/>
          <a:ext cx="0" cy="0"/>
          <a:chOff x="0" y="0"/>
          <a:chExt cx="0" cy="0"/>
        </a:xfrm>
      </p:grpSpPr>
      <p:sp>
        <p:nvSpPr>
          <p:cNvPr id="2" name="TextBox 2"/>
          <p:cNvSpPr txBox="1"/>
          <p:nvPr/>
        </p:nvSpPr>
        <p:spPr>
          <a:xfrm>
            <a:off x="756000" y="1988251"/>
            <a:ext cx="5840278" cy="7555230"/>
          </a:xfrm>
          <a:prstGeom prst="rect">
            <a:avLst/>
          </a:prstGeom>
        </p:spPr>
        <p:txBody>
          <a:bodyPr lIns="0" tIns="0" rIns="0" bIns="0" rtlCol="0" anchor="t">
            <a:spAutoFit/>
          </a:bodyPr>
          <a:lstStyle/>
          <a:p>
            <a:pPr marL="388620" lvl="1" indent="-194310" algn="l">
              <a:lnSpc>
                <a:spcPts val="2520"/>
              </a:lnSpc>
              <a:spcBef>
                <a:spcPct val="0"/>
              </a:spcBef>
              <a:buFont typeface="Arial"/>
              <a:buChar char="•"/>
            </a:pPr>
            <a:r>
              <a:rPr lang="en-US" sz="1800" u="none" strike="noStrike">
                <a:solidFill>
                  <a:srgbClr val="737373"/>
                </a:solidFill>
                <a:latin typeface="Poppins"/>
                <a:ea typeface="Poppins"/>
                <a:cs typeface="Poppins"/>
                <a:sym typeface="Poppins"/>
              </a:rPr>
              <a:t>By ac</a:t>
            </a:r>
            <a:r>
              <a:rPr lang="en-US" sz="1800">
                <a:solidFill>
                  <a:srgbClr val="737373"/>
                </a:solidFill>
                <a:latin typeface="Poppins"/>
                <a:ea typeface="Poppins"/>
                <a:cs typeface="Poppins"/>
                <a:sym typeface="Poppins"/>
              </a:rPr>
              <a:t>cepting an assignment with LucyJames Recruitment, you confirm that you:</a:t>
            </a:r>
          </a:p>
          <a:p>
            <a:pPr algn="l">
              <a:lnSpc>
                <a:spcPts val="2520"/>
              </a:lnSpc>
              <a:spcBef>
                <a:spcPct val="0"/>
              </a:spcBef>
            </a:pPr>
            <a:endParaRPr lang="en-US" sz="1800">
              <a:solidFill>
                <a:srgbClr val="737373"/>
              </a:solidFill>
              <a:latin typeface="Poppins"/>
              <a:ea typeface="Poppins"/>
              <a:cs typeface="Poppins"/>
              <a:sym typeface="Poppins"/>
            </a:endParaRPr>
          </a:p>
          <a:p>
            <a:pPr marL="388620" lvl="1" indent="-194310" algn="l">
              <a:lnSpc>
                <a:spcPts val="2520"/>
              </a:lnSpc>
              <a:spcBef>
                <a:spcPct val="0"/>
              </a:spcBef>
              <a:buFont typeface="Arial"/>
              <a:buChar char="•"/>
            </a:pPr>
            <a:r>
              <a:rPr lang="en-US" sz="1800">
                <a:solidFill>
                  <a:srgbClr val="737373"/>
                </a:solidFill>
                <a:latin typeface="Poppins"/>
                <a:ea typeface="Poppins"/>
                <a:cs typeface="Poppins"/>
                <a:sym typeface="Poppins"/>
              </a:rPr>
              <a:t>Have read and understood the rules and policies outlin</a:t>
            </a:r>
            <a:r>
              <a:rPr lang="en-US" sz="1800" u="none" strike="noStrike">
                <a:solidFill>
                  <a:srgbClr val="737373"/>
                </a:solidFill>
                <a:latin typeface="Poppins"/>
                <a:ea typeface="Poppins"/>
                <a:cs typeface="Poppins"/>
                <a:sym typeface="Poppins"/>
              </a:rPr>
              <a:t>ed in this handbook.</a:t>
            </a:r>
          </a:p>
          <a:p>
            <a:pPr algn="l">
              <a:lnSpc>
                <a:spcPts val="2520"/>
              </a:lnSpc>
              <a:spcBef>
                <a:spcPct val="0"/>
              </a:spcBef>
            </a:pPr>
            <a:endParaRPr lang="en-US" sz="1800" u="none" strike="noStrike">
              <a:solidFill>
                <a:srgbClr val="737373"/>
              </a:solidFill>
              <a:latin typeface="Poppins"/>
              <a:ea typeface="Poppins"/>
              <a:cs typeface="Poppins"/>
              <a:sym typeface="Poppins"/>
            </a:endParaRPr>
          </a:p>
          <a:p>
            <a:pPr marL="388620" lvl="1" indent="-194310" algn="l">
              <a:lnSpc>
                <a:spcPts val="2520"/>
              </a:lnSpc>
              <a:spcBef>
                <a:spcPct val="0"/>
              </a:spcBef>
              <a:buFont typeface="Arial"/>
              <a:buChar char="•"/>
            </a:pPr>
            <a:r>
              <a:rPr lang="en-US" sz="1800" u="none" strike="noStrike">
                <a:solidFill>
                  <a:srgbClr val="737373"/>
                </a:solidFill>
                <a:latin typeface="Poppins"/>
                <a:ea typeface="Poppins"/>
                <a:cs typeface="Poppins"/>
                <a:sym typeface="Poppins"/>
              </a:rPr>
              <a:t>Agree to comply with the standards of conduct, health &amp; safety, and compliance requirements set out by LucyJames Recruitment and our clients.</a:t>
            </a:r>
          </a:p>
          <a:p>
            <a:pPr algn="l">
              <a:lnSpc>
                <a:spcPts val="2520"/>
              </a:lnSpc>
              <a:spcBef>
                <a:spcPct val="0"/>
              </a:spcBef>
            </a:pPr>
            <a:endParaRPr lang="en-US" sz="1800" u="none" strike="noStrike">
              <a:solidFill>
                <a:srgbClr val="737373"/>
              </a:solidFill>
              <a:latin typeface="Poppins"/>
              <a:ea typeface="Poppins"/>
              <a:cs typeface="Poppins"/>
              <a:sym typeface="Poppins"/>
            </a:endParaRPr>
          </a:p>
          <a:p>
            <a:pPr marL="388620" lvl="1" indent="-194310" algn="l">
              <a:lnSpc>
                <a:spcPts val="2520"/>
              </a:lnSpc>
              <a:spcBef>
                <a:spcPct val="0"/>
              </a:spcBef>
              <a:buFont typeface="Arial"/>
              <a:buChar char="•"/>
            </a:pPr>
            <a:r>
              <a:rPr lang="en-US" sz="1800" u="none" strike="noStrike">
                <a:solidFill>
                  <a:srgbClr val="737373"/>
                </a:solidFill>
                <a:latin typeface="Poppins"/>
                <a:ea typeface="Poppins"/>
                <a:cs typeface="Poppins"/>
                <a:sym typeface="Poppins"/>
              </a:rPr>
              <a:t>Understand that failure to follow these rules may result in removal from assignments and/or further action.</a:t>
            </a:r>
          </a:p>
          <a:p>
            <a:pPr algn="l">
              <a:lnSpc>
                <a:spcPts val="2520"/>
              </a:lnSpc>
              <a:spcBef>
                <a:spcPct val="0"/>
              </a:spcBef>
            </a:pPr>
            <a:endParaRPr lang="en-US" sz="1800" u="none" strike="noStrike">
              <a:solidFill>
                <a:srgbClr val="737373"/>
              </a:solidFill>
              <a:latin typeface="Poppins"/>
              <a:ea typeface="Poppins"/>
              <a:cs typeface="Poppins"/>
              <a:sym typeface="Poppins"/>
            </a:endParaRPr>
          </a:p>
          <a:p>
            <a:pPr marL="388620" lvl="1" indent="-194310" algn="l">
              <a:lnSpc>
                <a:spcPts val="2520"/>
              </a:lnSpc>
              <a:spcBef>
                <a:spcPct val="0"/>
              </a:spcBef>
              <a:buFont typeface="Arial"/>
              <a:buChar char="•"/>
            </a:pPr>
            <a:r>
              <a:rPr lang="en-US" sz="1800" u="none" strike="noStrike">
                <a:solidFill>
                  <a:srgbClr val="737373"/>
                </a:solidFill>
                <a:latin typeface="Poppins"/>
                <a:ea typeface="Poppins"/>
                <a:cs typeface="Poppins"/>
                <a:sym typeface="Poppins"/>
              </a:rPr>
              <a:t>Accept responsibility for ensuring your Right to Work documentation, licences, and compliance checks remain valid and up to date.</a:t>
            </a:r>
          </a:p>
          <a:p>
            <a:pPr algn="l">
              <a:lnSpc>
                <a:spcPts val="2520"/>
              </a:lnSpc>
              <a:spcBef>
                <a:spcPct val="0"/>
              </a:spcBef>
            </a:pPr>
            <a:endParaRPr lang="en-US" sz="1800" u="none" strike="noStrike">
              <a:solidFill>
                <a:srgbClr val="737373"/>
              </a:solidFill>
              <a:latin typeface="Poppins"/>
              <a:ea typeface="Poppins"/>
              <a:cs typeface="Poppins"/>
              <a:sym typeface="Poppins"/>
            </a:endParaRPr>
          </a:p>
          <a:p>
            <a:pPr marL="388620" lvl="1" indent="-194310" algn="l">
              <a:lnSpc>
                <a:spcPts val="2520"/>
              </a:lnSpc>
              <a:spcBef>
                <a:spcPct val="0"/>
              </a:spcBef>
              <a:buFont typeface="Arial"/>
              <a:buChar char="•"/>
            </a:pPr>
            <a:r>
              <a:rPr lang="en-US" sz="1800" u="none" strike="noStrike">
                <a:solidFill>
                  <a:srgbClr val="737373"/>
                </a:solidFill>
                <a:latin typeface="Poppins"/>
                <a:ea typeface="Poppins"/>
                <a:cs typeface="Poppins"/>
                <a:sym typeface="Poppins"/>
              </a:rPr>
              <a:t>Your continued engagement with LucyJames Recruitment means you accept these terms as a condition of ongoing work assignments.</a:t>
            </a:r>
          </a:p>
          <a:p>
            <a:pPr algn="l">
              <a:lnSpc>
                <a:spcPts val="2520"/>
              </a:lnSpc>
              <a:spcBef>
                <a:spcPct val="0"/>
              </a:spcBef>
            </a:pPr>
            <a:endParaRPr lang="en-US" sz="1800" u="none" strike="noStrike">
              <a:solidFill>
                <a:srgbClr val="737373"/>
              </a:solidFill>
              <a:latin typeface="Poppins"/>
              <a:ea typeface="Poppins"/>
              <a:cs typeface="Poppins"/>
              <a:sym typeface="Poppins"/>
            </a:endParaRPr>
          </a:p>
          <a:p>
            <a:pPr algn="l">
              <a:lnSpc>
                <a:spcPts val="2520"/>
              </a:lnSpc>
              <a:spcBef>
                <a:spcPct val="0"/>
              </a:spcBef>
            </a:pPr>
            <a:endParaRPr lang="en-US" sz="1800" u="none" strike="noStrike">
              <a:solidFill>
                <a:srgbClr val="737373"/>
              </a:solidFill>
              <a:latin typeface="Poppins"/>
              <a:ea typeface="Poppins"/>
              <a:cs typeface="Poppins"/>
              <a:sym typeface="Poppins"/>
            </a:endParaRPr>
          </a:p>
        </p:txBody>
      </p:sp>
      <p:sp>
        <p:nvSpPr>
          <p:cNvPr id="3" name="TextBox 3"/>
          <p:cNvSpPr txBox="1"/>
          <p:nvPr/>
        </p:nvSpPr>
        <p:spPr>
          <a:xfrm>
            <a:off x="1723869" y="912400"/>
            <a:ext cx="4112261" cy="472821"/>
          </a:xfrm>
          <a:prstGeom prst="rect">
            <a:avLst/>
          </a:prstGeom>
        </p:spPr>
        <p:txBody>
          <a:bodyPr lIns="0" tIns="0" rIns="0" bIns="0" rtlCol="0" anchor="t">
            <a:spAutoFit/>
          </a:bodyPr>
          <a:lstStyle/>
          <a:p>
            <a:pPr algn="l">
              <a:lnSpc>
                <a:spcPts val="3672"/>
              </a:lnSpc>
            </a:pPr>
            <a:r>
              <a:rPr lang="en-US" sz="3600" spc="446">
                <a:solidFill>
                  <a:srgbClr val="737373"/>
                </a:solidFill>
                <a:latin typeface="League Spartan"/>
                <a:ea typeface="League Spartan"/>
                <a:cs typeface="League Spartan"/>
                <a:sym typeface="League Spartan"/>
              </a:rPr>
              <a:t>DECLARATION</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8E5C8"/>
        </a:solidFill>
        <a:effectLst/>
      </p:bgPr>
    </p:bg>
    <p:spTree>
      <p:nvGrpSpPr>
        <p:cNvPr id="1" name=""/>
        <p:cNvGrpSpPr/>
        <p:nvPr/>
      </p:nvGrpSpPr>
      <p:grpSpPr>
        <a:xfrm>
          <a:off x="0" y="0"/>
          <a:ext cx="0" cy="0"/>
          <a:chOff x="0" y="0"/>
          <a:chExt cx="0" cy="0"/>
        </a:xfrm>
      </p:grpSpPr>
      <p:sp>
        <p:nvSpPr>
          <p:cNvPr id="2" name="TextBox 2"/>
          <p:cNvSpPr txBox="1"/>
          <p:nvPr/>
        </p:nvSpPr>
        <p:spPr>
          <a:xfrm>
            <a:off x="756000" y="1988251"/>
            <a:ext cx="5840278" cy="7240905"/>
          </a:xfrm>
          <a:prstGeom prst="rect">
            <a:avLst/>
          </a:prstGeom>
        </p:spPr>
        <p:txBody>
          <a:bodyPr lIns="0" tIns="0" rIns="0" bIns="0" rtlCol="0" anchor="t">
            <a:spAutoFit/>
          </a:bodyPr>
          <a:lstStyle/>
          <a:p>
            <a:pPr algn="l">
              <a:lnSpc>
                <a:spcPts val="2520"/>
              </a:lnSpc>
              <a:spcBef>
                <a:spcPct val="0"/>
              </a:spcBef>
            </a:pPr>
            <a:endParaRPr/>
          </a:p>
          <a:p>
            <a:pPr marL="388620" lvl="1" indent="-194310" algn="l">
              <a:lnSpc>
                <a:spcPts val="2520"/>
              </a:lnSpc>
              <a:spcBef>
                <a:spcPct val="0"/>
              </a:spcBef>
              <a:buFont typeface="Arial"/>
              <a:buChar char="•"/>
            </a:pPr>
            <a:r>
              <a:rPr lang="en-US" sz="1800">
                <a:solidFill>
                  <a:srgbClr val="737373"/>
                </a:solidFill>
                <a:latin typeface="Poppins"/>
                <a:ea typeface="Poppins"/>
                <a:cs typeface="Poppins"/>
                <a:sym typeface="Poppins"/>
              </a:rPr>
              <a:t>LucyJames Recruitment rewards referrals that help us grow our network of quality workers and clients.</a:t>
            </a:r>
          </a:p>
          <a:p>
            <a:pPr algn="l">
              <a:lnSpc>
                <a:spcPts val="2520"/>
              </a:lnSpc>
              <a:spcBef>
                <a:spcPct val="0"/>
              </a:spcBef>
            </a:pPr>
            <a:endParaRPr lang="en-US" sz="1800">
              <a:solidFill>
                <a:srgbClr val="737373"/>
              </a:solidFill>
              <a:latin typeface="Poppins"/>
              <a:ea typeface="Poppins"/>
              <a:cs typeface="Poppins"/>
              <a:sym typeface="Poppins"/>
            </a:endParaRPr>
          </a:p>
          <a:p>
            <a:pPr marL="388620" lvl="1" indent="-194310" algn="l">
              <a:lnSpc>
                <a:spcPts val="2520"/>
              </a:lnSpc>
              <a:spcBef>
                <a:spcPct val="0"/>
              </a:spcBef>
              <a:buFont typeface="Arial"/>
              <a:buChar char="•"/>
            </a:pPr>
            <a:r>
              <a:rPr lang="en-US" sz="1800">
                <a:solidFill>
                  <a:srgbClr val="737373"/>
                </a:solidFill>
                <a:latin typeface="Poppins"/>
                <a:ea typeface="Poppins"/>
                <a:cs typeface="Poppins"/>
                <a:sym typeface="Poppins"/>
              </a:rPr>
              <a:t>Can</a:t>
            </a:r>
            <a:r>
              <a:rPr lang="en-US" sz="1800" u="none" strike="noStrike">
                <a:solidFill>
                  <a:srgbClr val="737373"/>
                </a:solidFill>
                <a:latin typeface="Poppins"/>
                <a:ea typeface="Poppins"/>
                <a:cs typeface="Poppins"/>
                <a:sym typeface="Poppins"/>
              </a:rPr>
              <a:t>didate Referrals:</a:t>
            </a:r>
          </a:p>
          <a:p>
            <a:pPr algn="l">
              <a:lnSpc>
                <a:spcPts val="2520"/>
              </a:lnSpc>
              <a:spcBef>
                <a:spcPct val="0"/>
              </a:spcBef>
            </a:pPr>
            <a:endParaRPr lang="en-US" sz="1800" u="none" strike="noStrike">
              <a:solidFill>
                <a:srgbClr val="737373"/>
              </a:solidFill>
              <a:latin typeface="Poppins"/>
              <a:ea typeface="Poppins"/>
              <a:cs typeface="Poppins"/>
              <a:sym typeface="Poppins"/>
            </a:endParaRPr>
          </a:p>
          <a:p>
            <a:pPr marL="388620" lvl="1" indent="-194310" algn="l">
              <a:lnSpc>
                <a:spcPts val="2520"/>
              </a:lnSpc>
              <a:spcBef>
                <a:spcPct val="0"/>
              </a:spcBef>
              <a:buFont typeface="Arial"/>
              <a:buChar char="•"/>
            </a:pPr>
            <a:r>
              <a:rPr lang="en-US" sz="1800" u="none" strike="noStrike">
                <a:solidFill>
                  <a:srgbClr val="737373"/>
                </a:solidFill>
                <a:latin typeface="Poppins"/>
                <a:ea typeface="Poppins"/>
                <a:cs typeface="Poppins"/>
                <a:sym typeface="Poppins"/>
              </a:rPr>
              <a:t> Refer a friend, colleague, or contact to us and receive £100 once they have completed the qualifying work period.</a:t>
            </a:r>
          </a:p>
          <a:p>
            <a:pPr algn="l">
              <a:lnSpc>
                <a:spcPts val="2520"/>
              </a:lnSpc>
              <a:spcBef>
                <a:spcPct val="0"/>
              </a:spcBef>
            </a:pPr>
            <a:endParaRPr lang="en-US" sz="1800" u="none" strike="noStrike">
              <a:solidFill>
                <a:srgbClr val="737373"/>
              </a:solidFill>
              <a:latin typeface="Poppins"/>
              <a:ea typeface="Poppins"/>
              <a:cs typeface="Poppins"/>
              <a:sym typeface="Poppins"/>
            </a:endParaRPr>
          </a:p>
          <a:p>
            <a:pPr marL="388620" lvl="1" indent="-194310" algn="l">
              <a:lnSpc>
                <a:spcPts val="2520"/>
              </a:lnSpc>
              <a:spcBef>
                <a:spcPct val="0"/>
              </a:spcBef>
              <a:buFont typeface="Arial"/>
              <a:buChar char="•"/>
            </a:pPr>
            <a:r>
              <a:rPr lang="en-US" sz="1800" u="none" strike="noStrike">
                <a:solidFill>
                  <a:srgbClr val="737373"/>
                </a:solidFill>
                <a:latin typeface="Poppins"/>
                <a:ea typeface="Poppins"/>
                <a:cs typeface="Poppins"/>
                <a:sym typeface="Poppins"/>
              </a:rPr>
              <a:t>Client Referrals:</a:t>
            </a:r>
          </a:p>
          <a:p>
            <a:pPr algn="l">
              <a:lnSpc>
                <a:spcPts val="2520"/>
              </a:lnSpc>
              <a:spcBef>
                <a:spcPct val="0"/>
              </a:spcBef>
            </a:pPr>
            <a:endParaRPr lang="en-US" sz="1800" u="none" strike="noStrike">
              <a:solidFill>
                <a:srgbClr val="737373"/>
              </a:solidFill>
              <a:latin typeface="Poppins"/>
              <a:ea typeface="Poppins"/>
              <a:cs typeface="Poppins"/>
              <a:sym typeface="Poppins"/>
            </a:endParaRPr>
          </a:p>
          <a:p>
            <a:pPr marL="388620" lvl="1" indent="-194310" algn="l">
              <a:lnSpc>
                <a:spcPts val="2520"/>
              </a:lnSpc>
              <a:spcBef>
                <a:spcPct val="0"/>
              </a:spcBef>
              <a:buFont typeface="Arial"/>
              <a:buChar char="•"/>
            </a:pPr>
            <a:r>
              <a:rPr lang="en-US" sz="1800" u="none" strike="noStrike">
                <a:solidFill>
                  <a:srgbClr val="737373"/>
                </a:solidFill>
                <a:latin typeface="Poppins"/>
                <a:ea typeface="Poppins"/>
                <a:cs typeface="Poppins"/>
                <a:sym typeface="Poppins"/>
              </a:rPr>
              <a:t> Introduce a new client who books staff with us and receive £200 once their first invoice has been successfully paid.</a:t>
            </a:r>
          </a:p>
          <a:p>
            <a:pPr algn="l">
              <a:lnSpc>
                <a:spcPts val="2520"/>
              </a:lnSpc>
              <a:spcBef>
                <a:spcPct val="0"/>
              </a:spcBef>
            </a:pPr>
            <a:endParaRPr lang="en-US" sz="1800" u="none" strike="noStrike">
              <a:solidFill>
                <a:srgbClr val="737373"/>
              </a:solidFill>
              <a:latin typeface="Poppins"/>
              <a:ea typeface="Poppins"/>
              <a:cs typeface="Poppins"/>
              <a:sym typeface="Poppins"/>
            </a:endParaRPr>
          </a:p>
          <a:p>
            <a:pPr marL="388620" lvl="1" indent="-194310" algn="l">
              <a:lnSpc>
                <a:spcPts val="2520"/>
              </a:lnSpc>
              <a:spcBef>
                <a:spcPct val="0"/>
              </a:spcBef>
              <a:buFont typeface="Arial"/>
              <a:buChar char="•"/>
            </a:pPr>
            <a:r>
              <a:rPr lang="en-US" sz="1800" u="none" strike="noStrike">
                <a:solidFill>
                  <a:srgbClr val="737373"/>
                </a:solidFill>
                <a:latin typeface="Poppins"/>
                <a:ea typeface="Poppins"/>
                <a:cs typeface="Poppins"/>
                <a:sym typeface="Poppins"/>
              </a:rPr>
              <a:t>For full details, including qualifying periods and payment terms, please contact us at:</a:t>
            </a:r>
          </a:p>
          <a:p>
            <a:pPr algn="l">
              <a:lnSpc>
                <a:spcPts val="2520"/>
              </a:lnSpc>
              <a:spcBef>
                <a:spcPct val="0"/>
              </a:spcBef>
            </a:pPr>
            <a:endParaRPr lang="en-US" sz="1800" u="none" strike="noStrike">
              <a:solidFill>
                <a:srgbClr val="737373"/>
              </a:solidFill>
              <a:latin typeface="Poppins"/>
              <a:ea typeface="Poppins"/>
              <a:cs typeface="Poppins"/>
              <a:sym typeface="Poppins"/>
            </a:endParaRPr>
          </a:p>
          <a:p>
            <a:pPr marL="388620" lvl="1" indent="-194310" algn="l">
              <a:lnSpc>
                <a:spcPts val="2520"/>
              </a:lnSpc>
              <a:spcBef>
                <a:spcPct val="0"/>
              </a:spcBef>
              <a:buFont typeface="Arial"/>
              <a:buChar char="•"/>
            </a:pPr>
            <a:r>
              <a:rPr lang="en-US" sz="1800" u="none" strike="noStrike">
                <a:solidFill>
                  <a:srgbClr val="737373"/>
                </a:solidFill>
                <a:latin typeface="Poppins"/>
                <a:ea typeface="Poppins"/>
                <a:cs typeface="Poppins"/>
                <a:sym typeface="Poppins"/>
              </a:rPr>
              <a:t> 📧 payroll@lucyjames.uk</a:t>
            </a:r>
          </a:p>
          <a:p>
            <a:pPr marL="388620" lvl="1" indent="-194310" algn="l">
              <a:lnSpc>
                <a:spcPts val="2520"/>
              </a:lnSpc>
              <a:spcBef>
                <a:spcPct val="0"/>
              </a:spcBef>
              <a:buFont typeface="Arial"/>
              <a:buChar char="•"/>
            </a:pPr>
            <a:r>
              <a:rPr lang="en-US" sz="1800" u="none" strike="noStrike">
                <a:solidFill>
                  <a:srgbClr val="737373"/>
                </a:solidFill>
                <a:latin typeface="Poppins"/>
                <a:ea typeface="Poppins"/>
                <a:cs typeface="Poppins"/>
                <a:sym typeface="Poppins"/>
              </a:rPr>
              <a:t> 📞 07769 735992</a:t>
            </a:r>
          </a:p>
          <a:p>
            <a:pPr algn="l">
              <a:lnSpc>
                <a:spcPts val="2520"/>
              </a:lnSpc>
              <a:spcBef>
                <a:spcPct val="0"/>
              </a:spcBef>
            </a:pPr>
            <a:endParaRPr lang="en-US" sz="1800" u="none" strike="noStrike">
              <a:solidFill>
                <a:srgbClr val="737373"/>
              </a:solidFill>
              <a:latin typeface="Poppins"/>
              <a:ea typeface="Poppins"/>
              <a:cs typeface="Poppins"/>
              <a:sym typeface="Poppins"/>
            </a:endParaRPr>
          </a:p>
        </p:txBody>
      </p:sp>
      <p:sp>
        <p:nvSpPr>
          <p:cNvPr id="3" name="TextBox 3"/>
          <p:cNvSpPr txBox="1"/>
          <p:nvPr/>
        </p:nvSpPr>
        <p:spPr>
          <a:xfrm>
            <a:off x="1080843" y="912400"/>
            <a:ext cx="5398314" cy="472821"/>
          </a:xfrm>
          <a:prstGeom prst="rect">
            <a:avLst/>
          </a:prstGeom>
        </p:spPr>
        <p:txBody>
          <a:bodyPr lIns="0" tIns="0" rIns="0" bIns="0" rtlCol="0" anchor="t">
            <a:spAutoFit/>
          </a:bodyPr>
          <a:lstStyle/>
          <a:p>
            <a:pPr algn="l">
              <a:lnSpc>
                <a:spcPts val="3672"/>
              </a:lnSpc>
            </a:pPr>
            <a:r>
              <a:rPr lang="en-US" sz="3600" spc="446">
                <a:solidFill>
                  <a:srgbClr val="737373"/>
                </a:solidFill>
                <a:latin typeface="League Spartan"/>
                <a:ea typeface="League Spartan"/>
                <a:cs typeface="League Spartan"/>
                <a:sym typeface="League Spartan"/>
              </a:rPr>
              <a:t>REFERRAL SCHEME</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8E5C8"/>
        </a:solidFill>
        <a:effectLst/>
      </p:bgPr>
    </p:bg>
    <p:spTree>
      <p:nvGrpSpPr>
        <p:cNvPr id="1" name=""/>
        <p:cNvGrpSpPr/>
        <p:nvPr/>
      </p:nvGrpSpPr>
      <p:grpSpPr>
        <a:xfrm>
          <a:off x="0" y="0"/>
          <a:ext cx="0" cy="0"/>
          <a:chOff x="0" y="0"/>
          <a:chExt cx="0" cy="0"/>
        </a:xfrm>
      </p:grpSpPr>
      <p:sp>
        <p:nvSpPr>
          <p:cNvPr id="2" name="TextBox 2"/>
          <p:cNvSpPr txBox="1"/>
          <p:nvPr/>
        </p:nvSpPr>
        <p:spPr>
          <a:xfrm>
            <a:off x="756000" y="2646231"/>
            <a:ext cx="5840278" cy="5354955"/>
          </a:xfrm>
          <a:prstGeom prst="rect">
            <a:avLst/>
          </a:prstGeom>
        </p:spPr>
        <p:txBody>
          <a:bodyPr lIns="0" tIns="0" rIns="0" bIns="0" rtlCol="0" anchor="t">
            <a:spAutoFit/>
          </a:bodyPr>
          <a:lstStyle/>
          <a:p>
            <a:pPr algn="l">
              <a:lnSpc>
                <a:spcPts val="2520"/>
              </a:lnSpc>
              <a:spcBef>
                <a:spcPct val="0"/>
              </a:spcBef>
            </a:pPr>
            <a:endParaRPr/>
          </a:p>
          <a:p>
            <a:pPr algn="l">
              <a:lnSpc>
                <a:spcPts val="2520"/>
              </a:lnSpc>
              <a:spcBef>
                <a:spcPct val="0"/>
              </a:spcBef>
            </a:pPr>
            <a:r>
              <a:rPr lang="en-US" sz="1800">
                <a:solidFill>
                  <a:srgbClr val="737373"/>
                </a:solidFill>
                <a:latin typeface="Poppins"/>
                <a:ea typeface="Poppins"/>
                <a:cs typeface="Poppins"/>
                <a:sym typeface="Poppins"/>
              </a:rPr>
              <a:t>At LucyJames Recruitment, we value dedication, professionalism, and reliability &amp; loyalty. </a:t>
            </a:r>
          </a:p>
          <a:p>
            <a:pPr algn="l">
              <a:lnSpc>
                <a:spcPts val="2520"/>
              </a:lnSpc>
              <a:spcBef>
                <a:spcPct val="0"/>
              </a:spcBef>
            </a:pPr>
            <a:endParaRPr lang="en-US" sz="1800">
              <a:solidFill>
                <a:srgbClr val="737373"/>
              </a:solidFill>
              <a:latin typeface="Poppins"/>
              <a:ea typeface="Poppins"/>
              <a:cs typeface="Poppins"/>
              <a:sym typeface="Poppins"/>
            </a:endParaRPr>
          </a:p>
          <a:p>
            <a:pPr algn="l">
              <a:lnSpc>
                <a:spcPts val="2520"/>
              </a:lnSpc>
              <a:spcBef>
                <a:spcPct val="0"/>
              </a:spcBef>
            </a:pPr>
            <a:r>
              <a:rPr lang="en-US" sz="1800">
                <a:solidFill>
                  <a:srgbClr val="737373"/>
                </a:solidFill>
                <a:latin typeface="Poppins"/>
                <a:ea typeface="Poppins"/>
                <a:cs typeface="Poppins"/>
                <a:sym typeface="Poppins"/>
              </a:rPr>
              <a:t>To recognise and reward our top performers, we have created 5 awards you can work towards.</a:t>
            </a:r>
          </a:p>
          <a:p>
            <a:pPr algn="l">
              <a:lnSpc>
                <a:spcPts val="2520"/>
              </a:lnSpc>
              <a:spcBef>
                <a:spcPct val="0"/>
              </a:spcBef>
            </a:pPr>
            <a:endParaRPr lang="en-US" sz="1800">
              <a:solidFill>
                <a:srgbClr val="737373"/>
              </a:solidFill>
              <a:latin typeface="Poppins"/>
              <a:ea typeface="Poppins"/>
              <a:cs typeface="Poppins"/>
              <a:sym typeface="Poppins"/>
            </a:endParaRPr>
          </a:p>
          <a:p>
            <a:pPr algn="l">
              <a:lnSpc>
                <a:spcPts val="2520"/>
              </a:lnSpc>
              <a:spcBef>
                <a:spcPct val="0"/>
              </a:spcBef>
            </a:pPr>
            <a:r>
              <a:rPr lang="en-US" sz="1800">
                <a:solidFill>
                  <a:srgbClr val="737373"/>
                </a:solidFill>
                <a:latin typeface="Poppins"/>
                <a:ea typeface="Poppins"/>
                <a:cs typeface="Poppins"/>
                <a:sym typeface="Poppins"/>
              </a:rPr>
              <a:t>Each award winner will receive:</a:t>
            </a:r>
          </a:p>
          <a:p>
            <a:pPr algn="l">
              <a:lnSpc>
                <a:spcPts val="2520"/>
              </a:lnSpc>
              <a:spcBef>
                <a:spcPct val="0"/>
              </a:spcBef>
            </a:pPr>
            <a:endParaRPr lang="en-US" sz="1800">
              <a:solidFill>
                <a:srgbClr val="737373"/>
              </a:solidFill>
              <a:latin typeface="Poppins"/>
              <a:ea typeface="Poppins"/>
              <a:cs typeface="Poppins"/>
              <a:sym typeface="Poppins"/>
            </a:endParaRPr>
          </a:p>
          <a:p>
            <a:pPr algn="l">
              <a:lnSpc>
                <a:spcPts val="2520"/>
              </a:lnSpc>
              <a:spcBef>
                <a:spcPct val="0"/>
              </a:spcBef>
            </a:pPr>
            <a:r>
              <a:rPr lang="en-US" sz="1800">
                <a:solidFill>
                  <a:srgbClr val="737373"/>
                </a:solidFill>
                <a:latin typeface="Poppins"/>
                <a:ea typeface="Poppins"/>
                <a:cs typeface="Poppins"/>
                <a:sym typeface="Poppins"/>
              </a:rPr>
              <a:t> 🏆 A personali</a:t>
            </a:r>
            <a:r>
              <a:rPr lang="en-US" sz="1800" u="none" strike="noStrike">
                <a:solidFill>
                  <a:srgbClr val="737373"/>
                </a:solidFill>
                <a:latin typeface="Poppins"/>
                <a:ea typeface="Poppins"/>
                <a:cs typeface="Poppins"/>
                <a:sym typeface="Poppins"/>
              </a:rPr>
              <a:t>se</a:t>
            </a:r>
            <a:r>
              <a:rPr lang="en-US" sz="1800">
                <a:solidFill>
                  <a:srgbClr val="737373"/>
                </a:solidFill>
                <a:latin typeface="Poppins"/>
                <a:ea typeface="Poppins"/>
                <a:cs typeface="Poppins"/>
                <a:sym typeface="Poppins"/>
              </a:rPr>
              <a:t>d</a:t>
            </a:r>
            <a:r>
              <a:rPr lang="en-US" sz="1800" u="none" strike="noStrike">
                <a:solidFill>
                  <a:srgbClr val="737373"/>
                </a:solidFill>
                <a:latin typeface="Poppins"/>
                <a:ea typeface="Poppins"/>
                <a:cs typeface="Poppins"/>
                <a:sym typeface="Poppins"/>
              </a:rPr>
              <a:t> Certific</a:t>
            </a:r>
            <a:r>
              <a:rPr lang="en-US" sz="1800">
                <a:solidFill>
                  <a:srgbClr val="737373"/>
                </a:solidFill>
                <a:latin typeface="Poppins"/>
                <a:ea typeface="Poppins"/>
                <a:cs typeface="Poppins"/>
                <a:sym typeface="Poppins"/>
              </a:rPr>
              <a:t>ate </a:t>
            </a:r>
            <a:r>
              <a:rPr lang="en-US" sz="1800" u="none" strike="noStrike">
                <a:solidFill>
                  <a:srgbClr val="737373"/>
                </a:solidFill>
                <a:latin typeface="Poppins"/>
                <a:ea typeface="Poppins"/>
                <a:cs typeface="Poppins"/>
                <a:sym typeface="Poppins"/>
              </a:rPr>
              <a:t>of Achi</a:t>
            </a:r>
            <a:r>
              <a:rPr lang="en-US" sz="1800">
                <a:solidFill>
                  <a:srgbClr val="737373"/>
                </a:solidFill>
                <a:latin typeface="Poppins"/>
                <a:ea typeface="Poppins"/>
                <a:cs typeface="Poppins"/>
                <a:sym typeface="Poppins"/>
              </a:rPr>
              <a:t>e</a:t>
            </a:r>
            <a:r>
              <a:rPr lang="en-US" sz="1800" u="none" strike="noStrike">
                <a:solidFill>
                  <a:srgbClr val="737373"/>
                </a:solidFill>
                <a:latin typeface="Poppins"/>
                <a:ea typeface="Poppins"/>
                <a:cs typeface="Poppins"/>
                <a:sym typeface="Poppins"/>
              </a:rPr>
              <a:t>vement</a:t>
            </a:r>
          </a:p>
          <a:p>
            <a:pPr algn="l">
              <a:lnSpc>
                <a:spcPts val="2520"/>
              </a:lnSpc>
              <a:spcBef>
                <a:spcPct val="0"/>
              </a:spcBef>
            </a:pPr>
            <a:endParaRPr lang="en-US" sz="1800" u="none" strike="noStrike">
              <a:solidFill>
                <a:srgbClr val="737373"/>
              </a:solidFill>
              <a:latin typeface="Poppins"/>
              <a:ea typeface="Poppins"/>
              <a:cs typeface="Poppins"/>
              <a:sym typeface="Poppins"/>
            </a:endParaRPr>
          </a:p>
          <a:p>
            <a:pPr algn="l">
              <a:lnSpc>
                <a:spcPts val="2520"/>
              </a:lnSpc>
              <a:spcBef>
                <a:spcPct val="0"/>
              </a:spcBef>
            </a:pPr>
            <a:r>
              <a:rPr lang="en-US" sz="1800" u="none" strike="noStrike">
                <a:solidFill>
                  <a:srgbClr val="737373"/>
                </a:solidFill>
                <a:latin typeface="Poppins"/>
                <a:ea typeface="Poppins"/>
                <a:cs typeface="Poppins"/>
                <a:sym typeface="Poppins"/>
              </a:rPr>
              <a:t> 🎁 A £50 M&amp;S Vouch</a:t>
            </a:r>
            <a:r>
              <a:rPr lang="en-US" sz="1800">
                <a:solidFill>
                  <a:srgbClr val="737373"/>
                </a:solidFill>
                <a:latin typeface="Poppins"/>
                <a:ea typeface="Poppins"/>
                <a:cs typeface="Poppins"/>
                <a:sym typeface="Poppins"/>
              </a:rPr>
              <a:t>er</a:t>
            </a:r>
          </a:p>
          <a:p>
            <a:pPr algn="l">
              <a:lnSpc>
                <a:spcPts val="2520"/>
              </a:lnSpc>
              <a:spcBef>
                <a:spcPct val="0"/>
              </a:spcBef>
            </a:pPr>
            <a:endParaRPr lang="en-US" sz="1800">
              <a:solidFill>
                <a:srgbClr val="737373"/>
              </a:solidFill>
              <a:latin typeface="Poppins"/>
              <a:ea typeface="Poppins"/>
              <a:cs typeface="Poppins"/>
              <a:sym typeface="Poppins"/>
            </a:endParaRPr>
          </a:p>
          <a:p>
            <a:pPr algn="l">
              <a:lnSpc>
                <a:spcPts val="2520"/>
              </a:lnSpc>
              <a:spcBef>
                <a:spcPct val="0"/>
              </a:spcBef>
            </a:pPr>
            <a:r>
              <a:rPr lang="en-US" sz="1800" u="none" strike="noStrike">
                <a:solidFill>
                  <a:srgbClr val="737373"/>
                </a:solidFill>
                <a:latin typeface="Poppins"/>
                <a:ea typeface="Poppins"/>
                <a:cs typeface="Poppins"/>
                <a:sym typeface="Poppins"/>
              </a:rPr>
              <a:t> 🍾 You</a:t>
            </a:r>
            <a:r>
              <a:rPr lang="en-US" sz="1800">
                <a:solidFill>
                  <a:srgbClr val="737373"/>
                </a:solidFill>
                <a:latin typeface="Poppins"/>
                <a:ea typeface="Poppins"/>
                <a:cs typeface="Poppins"/>
                <a:sym typeface="Poppins"/>
              </a:rPr>
              <a:t>r</a:t>
            </a:r>
            <a:r>
              <a:rPr lang="en-US" sz="1800" u="none" strike="noStrike">
                <a:solidFill>
                  <a:srgbClr val="737373"/>
                </a:solidFill>
                <a:latin typeface="Poppins"/>
                <a:ea typeface="Poppins"/>
                <a:cs typeface="Poppins"/>
                <a:sym typeface="Poppins"/>
              </a:rPr>
              <a:t> choice of </a:t>
            </a:r>
            <a:r>
              <a:rPr lang="en-US" sz="1800">
                <a:solidFill>
                  <a:srgbClr val="737373"/>
                </a:solidFill>
                <a:latin typeface="Poppins"/>
                <a:ea typeface="Poppins"/>
                <a:cs typeface="Poppins"/>
                <a:sym typeface="Poppins"/>
              </a:rPr>
              <a:t>a</a:t>
            </a:r>
            <a:r>
              <a:rPr lang="en-US" sz="1800" u="none" strike="noStrike">
                <a:solidFill>
                  <a:srgbClr val="737373"/>
                </a:solidFill>
                <a:latin typeface="Poppins"/>
                <a:ea typeface="Poppins"/>
                <a:cs typeface="Poppins"/>
                <a:sym typeface="Poppins"/>
              </a:rPr>
              <a:t> Bott</a:t>
            </a:r>
            <a:r>
              <a:rPr lang="en-US" sz="1800">
                <a:solidFill>
                  <a:srgbClr val="737373"/>
                </a:solidFill>
                <a:latin typeface="Poppins"/>
                <a:ea typeface="Poppins"/>
                <a:cs typeface="Poppins"/>
                <a:sym typeface="Poppins"/>
              </a:rPr>
              <a:t>l</a:t>
            </a:r>
            <a:r>
              <a:rPr lang="en-US" sz="1800" u="none" strike="noStrike">
                <a:solidFill>
                  <a:srgbClr val="737373"/>
                </a:solidFill>
                <a:latin typeface="Poppins"/>
                <a:ea typeface="Poppins"/>
                <a:cs typeface="Poppins"/>
                <a:sym typeface="Poppins"/>
              </a:rPr>
              <a:t>e of Pro</a:t>
            </a:r>
            <a:r>
              <a:rPr lang="en-US" sz="1800">
                <a:solidFill>
                  <a:srgbClr val="737373"/>
                </a:solidFill>
                <a:latin typeface="Poppins"/>
                <a:ea typeface="Poppins"/>
                <a:cs typeface="Poppins"/>
                <a:sym typeface="Poppins"/>
              </a:rPr>
              <a:t>s</a:t>
            </a:r>
            <a:r>
              <a:rPr lang="en-US" sz="1800" u="none" strike="noStrike">
                <a:solidFill>
                  <a:srgbClr val="737373"/>
                </a:solidFill>
                <a:latin typeface="Poppins"/>
                <a:ea typeface="Poppins"/>
                <a:cs typeface="Poppins"/>
                <a:sym typeface="Poppins"/>
              </a:rPr>
              <a:t>ecco,</a:t>
            </a:r>
            <a:r>
              <a:rPr lang="en-US" sz="1800">
                <a:solidFill>
                  <a:srgbClr val="737373"/>
                </a:solidFill>
                <a:latin typeface="Poppins"/>
                <a:ea typeface="Poppins"/>
                <a:cs typeface="Poppins"/>
                <a:sym typeface="Poppins"/>
              </a:rPr>
              <a:t> </a:t>
            </a:r>
            <a:r>
              <a:rPr lang="en-US" sz="1800" u="none" strike="noStrike">
                <a:solidFill>
                  <a:srgbClr val="737373"/>
                </a:solidFill>
                <a:latin typeface="Poppins"/>
                <a:ea typeface="Poppins"/>
                <a:cs typeface="Poppins"/>
                <a:sym typeface="Poppins"/>
              </a:rPr>
              <a:t>B</a:t>
            </a:r>
            <a:r>
              <a:rPr lang="en-US" sz="1800">
                <a:solidFill>
                  <a:srgbClr val="737373"/>
                </a:solidFill>
                <a:latin typeface="Poppins"/>
                <a:ea typeface="Poppins"/>
                <a:cs typeface="Poppins"/>
                <a:sym typeface="Poppins"/>
              </a:rPr>
              <a:t>eer</a:t>
            </a:r>
            <a:r>
              <a:rPr lang="en-US" sz="1800" u="none" strike="noStrike">
                <a:solidFill>
                  <a:srgbClr val="737373"/>
                </a:solidFill>
                <a:latin typeface="Poppins"/>
                <a:ea typeface="Poppins"/>
                <a:cs typeface="Poppins"/>
                <a:sym typeface="Poppins"/>
              </a:rPr>
              <a:t>s, or</a:t>
            </a:r>
            <a:r>
              <a:rPr lang="en-US" sz="1800">
                <a:solidFill>
                  <a:srgbClr val="737373"/>
                </a:solidFill>
                <a:latin typeface="Poppins"/>
                <a:ea typeface="Poppins"/>
                <a:cs typeface="Poppins"/>
                <a:sym typeface="Poppins"/>
              </a:rPr>
              <a:t> a </a:t>
            </a:r>
            <a:r>
              <a:rPr lang="en-US" sz="1800" u="none" strike="noStrike">
                <a:solidFill>
                  <a:srgbClr val="737373"/>
                </a:solidFill>
                <a:latin typeface="Poppins"/>
                <a:ea typeface="Poppins"/>
                <a:cs typeface="Poppins"/>
                <a:sym typeface="Poppins"/>
              </a:rPr>
              <a:t>Bunch o</a:t>
            </a:r>
            <a:r>
              <a:rPr lang="en-US" sz="1800">
                <a:solidFill>
                  <a:srgbClr val="737373"/>
                </a:solidFill>
                <a:latin typeface="Poppins"/>
                <a:ea typeface="Poppins"/>
                <a:cs typeface="Poppins"/>
                <a:sym typeface="Poppins"/>
              </a:rPr>
              <a:t>f</a:t>
            </a:r>
            <a:r>
              <a:rPr lang="en-US" sz="1800" u="none" strike="noStrike">
                <a:solidFill>
                  <a:srgbClr val="737373"/>
                </a:solidFill>
                <a:latin typeface="Poppins"/>
                <a:ea typeface="Poppins"/>
                <a:cs typeface="Poppins"/>
                <a:sym typeface="Poppins"/>
              </a:rPr>
              <a:t> Flowe</a:t>
            </a:r>
            <a:r>
              <a:rPr lang="en-US" sz="1800">
                <a:solidFill>
                  <a:srgbClr val="737373"/>
                </a:solidFill>
                <a:latin typeface="Poppins"/>
                <a:ea typeface="Poppins"/>
                <a:cs typeface="Poppins"/>
                <a:sym typeface="Poppins"/>
              </a:rPr>
              <a:t>r</a:t>
            </a:r>
            <a:r>
              <a:rPr lang="en-US" sz="1800" u="none" strike="noStrike">
                <a:solidFill>
                  <a:srgbClr val="737373"/>
                </a:solidFill>
                <a:latin typeface="Poppins"/>
                <a:ea typeface="Poppins"/>
                <a:cs typeface="Poppins"/>
                <a:sym typeface="Poppins"/>
              </a:rPr>
              <a:t>s</a:t>
            </a:r>
          </a:p>
          <a:p>
            <a:pPr algn="l">
              <a:lnSpc>
                <a:spcPts val="2520"/>
              </a:lnSpc>
              <a:spcBef>
                <a:spcPct val="0"/>
              </a:spcBef>
            </a:pPr>
            <a:endParaRPr lang="en-US" sz="1800" u="none" strike="noStrike">
              <a:solidFill>
                <a:srgbClr val="737373"/>
              </a:solidFill>
              <a:latin typeface="Poppins"/>
              <a:ea typeface="Poppins"/>
              <a:cs typeface="Poppins"/>
              <a:sym typeface="Poppins"/>
            </a:endParaRPr>
          </a:p>
          <a:p>
            <a:pPr algn="l">
              <a:lnSpc>
                <a:spcPts val="2520"/>
              </a:lnSpc>
              <a:spcBef>
                <a:spcPct val="0"/>
              </a:spcBef>
            </a:pPr>
            <a:endParaRPr lang="en-US" sz="1800" u="none" strike="noStrike">
              <a:solidFill>
                <a:srgbClr val="737373"/>
              </a:solidFill>
              <a:latin typeface="Poppins"/>
              <a:ea typeface="Poppins"/>
              <a:cs typeface="Poppins"/>
              <a:sym typeface="Poppins"/>
            </a:endParaRPr>
          </a:p>
        </p:txBody>
      </p:sp>
      <p:sp>
        <p:nvSpPr>
          <p:cNvPr id="3" name="TextBox 3"/>
          <p:cNvSpPr txBox="1"/>
          <p:nvPr/>
        </p:nvSpPr>
        <p:spPr>
          <a:xfrm>
            <a:off x="392954" y="912400"/>
            <a:ext cx="7043266" cy="930021"/>
          </a:xfrm>
          <a:prstGeom prst="rect">
            <a:avLst/>
          </a:prstGeom>
        </p:spPr>
        <p:txBody>
          <a:bodyPr lIns="0" tIns="0" rIns="0" bIns="0" rtlCol="0" anchor="t">
            <a:spAutoFit/>
          </a:bodyPr>
          <a:lstStyle/>
          <a:p>
            <a:pPr algn="ctr">
              <a:lnSpc>
                <a:spcPts val="3672"/>
              </a:lnSpc>
            </a:pPr>
            <a:r>
              <a:rPr lang="en-US" sz="3600" spc="446">
                <a:solidFill>
                  <a:srgbClr val="737373"/>
                </a:solidFill>
                <a:latin typeface="League Spartan"/>
                <a:ea typeface="League Spartan"/>
                <a:cs typeface="League Spartan"/>
                <a:sym typeface="League Spartan"/>
              </a:rPr>
              <a:t>AWARDS &amp; RECOGNITION</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8E5C8"/>
        </a:solidFill>
        <a:effectLst/>
      </p:bgPr>
    </p:bg>
    <p:spTree>
      <p:nvGrpSpPr>
        <p:cNvPr id="1" name=""/>
        <p:cNvGrpSpPr/>
        <p:nvPr/>
      </p:nvGrpSpPr>
      <p:grpSpPr>
        <a:xfrm>
          <a:off x="0" y="0"/>
          <a:ext cx="0" cy="0"/>
          <a:chOff x="0" y="0"/>
          <a:chExt cx="0" cy="0"/>
        </a:xfrm>
      </p:grpSpPr>
      <p:sp>
        <p:nvSpPr>
          <p:cNvPr id="2" name="TextBox 2"/>
          <p:cNvSpPr txBox="1"/>
          <p:nvPr/>
        </p:nvSpPr>
        <p:spPr>
          <a:xfrm>
            <a:off x="756000" y="1635730"/>
            <a:ext cx="5840278" cy="8498205"/>
          </a:xfrm>
          <a:prstGeom prst="rect">
            <a:avLst/>
          </a:prstGeom>
        </p:spPr>
        <p:txBody>
          <a:bodyPr lIns="0" tIns="0" rIns="0" bIns="0" rtlCol="0" anchor="t">
            <a:spAutoFit/>
          </a:bodyPr>
          <a:lstStyle/>
          <a:p>
            <a:pPr algn="l">
              <a:lnSpc>
                <a:spcPts val="2520"/>
              </a:lnSpc>
              <a:spcBef>
                <a:spcPct val="0"/>
              </a:spcBef>
            </a:pPr>
            <a:endParaRPr/>
          </a:p>
          <a:p>
            <a:pPr algn="l">
              <a:lnSpc>
                <a:spcPts val="2520"/>
              </a:lnSpc>
              <a:spcBef>
                <a:spcPct val="0"/>
              </a:spcBef>
            </a:pPr>
            <a:r>
              <a:rPr lang="en-US" sz="1800" b="1">
                <a:solidFill>
                  <a:srgbClr val="737373"/>
                </a:solidFill>
                <a:latin typeface="Poppins Bold"/>
                <a:ea typeface="Poppins Bold"/>
                <a:cs typeface="Poppins Bold"/>
                <a:sym typeface="Poppins Bold"/>
              </a:rPr>
              <a:t>Flexibility &amp; Professionalism Award</a:t>
            </a:r>
          </a:p>
          <a:p>
            <a:pPr marL="777240" lvl="2" indent="-259080" algn="l">
              <a:lnSpc>
                <a:spcPts val="2520"/>
              </a:lnSpc>
              <a:spcBef>
                <a:spcPct val="0"/>
              </a:spcBef>
              <a:buFont typeface="Arial"/>
              <a:buChar char="⚬"/>
            </a:pPr>
            <a:r>
              <a:rPr lang="en-US" sz="1800">
                <a:solidFill>
                  <a:srgbClr val="737373"/>
                </a:solidFill>
                <a:latin typeface="Poppins"/>
                <a:ea typeface="Poppins"/>
                <a:cs typeface="Poppins"/>
                <a:sym typeface="Poppins"/>
              </a:rPr>
              <a:t>For consistently showing flexibility, professionalism, and a positive attitude on assignments.</a:t>
            </a:r>
          </a:p>
          <a:p>
            <a:pPr algn="l">
              <a:lnSpc>
                <a:spcPts val="2520"/>
              </a:lnSpc>
              <a:spcBef>
                <a:spcPct val="0"/>
              </a:spcBef>
            </a:pPr>
            <a:endParaRPr lang="en-US" sz="1800">
              <a:solidFill>
                <a:srgbClr val="737373"/>
              </a:solidFill>
              <a:latin typeface="Poppins"/>
              <a:ea typeface="Poppins"/>
              <a:cs typeface="Poppins"/>
              <a:sym typeface="Poppins"/>
            </a:endParaRPr>
          </a:p>
          <a:p>
            <a:pPr algn="l">
              <a:lnSpc>
                <a:spcPts val="2520"/>
              </a:lnSpc>
              <a:spcBef>
                <a:spcPct val="0"/>
              </a:spcBef>
            </a:pPr>
            <a:r>
              <a:rPr lang="en-US" sz="1800" b="1">
                <a:solidFill>
                  <a:srgbClr val="737373"/>
                </a:solidFill>
                <a:latin typeface="Poppins Bold"/>
                <a:ea typeface="Poppins Bold"/>
                <a:cs typeface="Poppins Bold"/>
                <a:sym typeface="Poppins Bold"/>
              </a:rPr>
              <a:t>Client Recognition Award</a:t>
            </a:r>
          </a:p>
          <a:p>
            <a:pPr marL="777240" lvl="2" indent="-259080" algn="l">
              <a:lnSpc>
                <a:spcPts val="2520"/>
              </a:lnSpc>
              <a:spcBef>
                <a:spcPct val="0"/>
              </a:spcBef>
              <a:buFont typeface="Arial"/>
              <a:buChar char="⚬"/>
            </a:pPr>
            <a:r>
              <a:rPr lang="en-US" sz="1800">
                <a:solidFill>
                  <a:srgbClr val="737373"/>
                </a:solidFill>
                <a:latin typeface="Poppins"/>
                <a:ea typeface="Poppins"/>
                <a:cs typeface="Poppins"/>
                <a:sym typeface="Poppins"/>
              </a:rPr>
              <a:t>Awarded when a client provides outstanding feedback or formally acknowledges your contribution.</a:t>
            </a:r>
          </a:p>
          <a:p>
            <a:pPr algn="l">
              <a:lnSpc>
                <a:spcPts val="2520"/>
              </a:lnSpc>
              <a:spcBef>
                <a:spcPct val="0"/>
              </a:spcBef>
            </a:pPr>
            <a:endParaRPr lang="en-US" sz="1800">
              <a:solidFill>
                <a:srgbClr val="737373"/>
              </a:solidFill>
              <a:latin typeface="Poppins"/>
              <a:ea typeface="Poppins"/>
              <a:cs typeface="Poppins"/>
              <a:sym typeface="Poppins"/>
            </a:endParaRPr>
          </a:p>
          <a:p>
            <a:pPr algn="l">
              <a:lnSpc>
                <a:spcPts val="2520"/>
              </a:lnSpc>
              <a:spcBef>
                <a:spcPct val="0"/>
              </a:spcBef>
            </a:pPr>
            <a:r>
              <a:rPr lang="en-US" sz="1800" b="1">
                <a:solidFill>
                  <a:srgbClr val="737373"/>
                </a:solidFill>
                <a:latin typeface="Poppins Bold"/>
                <a:ea typeface="Poppins Bold"/>
                <a:cs typeface="Poppins Bold"/>
                <a:sym typeface="Poppins Bold"/>
              </a:rPr>
              <a:t>Accident-Free Driving Award</a:t>
            </a:r>
          </a:p>
          <a:p>
            <a:pPr marL="777240" lvl="2" indent="-259080" algn="l">
              <a:lnSpc>
                <a:spcPts val="2520"/>
              </a:lnSpc>
              <a:spcBef>
                <a:spcPct val="0"/>
              </a:spcBef>
              <a:buFont typeface="Arial"/>
              <a:buChar char="⚬"/>
            </a:pPr>
            <a:r>
              <a:rPr lang="en-US" sz="1800">
                <a:solidFill>
                  <a:srgbClr val="737373"/>
                </a:solidFill>
                <a:latin typeface="Poppins"/>
                <a:ea typeface="Poppins"/>
                <a:cs typeface="Poppins"/>
                <a:sym typeface="Poppins"/>
              </a:rPr>
              <a:t>For completing 1 full year of driving assignments with no accidents or incidents.</a:t>
            </a:r>
          </a:p>
          <a:p>
            <a:pPr algn="l">
              <a:lnSpc>
                <a:spcPts val="2520"/>
              </a:lnSpc>
              <a:spcBef>
                <a:spcPct val="0"/>
              </a:spcBef>
            </a:pPr>
            <a:endParaRPr lang="en-US" sz="1800">
              <a:solidFill>
                <a:srgbClr val="737373"/>
              </a:solidFill>
              <a:latin typeface="Poppins"/>
              <a:ea typeface="Poppins"/>
              <a:cs typeface="Poppins"/>
              <a:sym typeface="Poppins"/>
            </a:endParaRPr>
          </a:p>
          <a:p>
            <a:pPr algn="l">
              <a:lnSpc>
                <a:spcPts val="2520"/>
              </a:lnSpc>
              <a:spcBef>
                <a:spcPct val="0"/>
              </a:spcBef>
            </a:pPr>
            <a:r>
              <a:rPr lang="en-US" sz="1800" b="1">
                <a:solidFill>
                  <a:srgbClr val="737373"/>
                </a:solidFill>
                <a:latin typeface="Poppins Bold"/>
                <a:ea typeface="Poppins Bold"/>
                <a:cs typeface="Poppins Bold"/>
                <a:sym typeface="Poppins Bold"/>
              </a:rPr>
              <a:t>Attendance &amp; Reliability Award</a:t>
            </a:r>
          </a:p>
          <a:p>
            <a:pPr marL="777240" lvl="2" indent="-259080" algn="l">
              <a:lnSpc>
                <a:spcPts val="2520"/>
              </a:lnSpc>
              <a:spcBef>
                <a:spcPct val="0"/>
              </a:spcBef>
              <a:buFont typeface="Arial"/>
              <a:buChar char="⚬"/>
            </a:pPr>
            <a:r>
              <a:rPr lang="en-US" sz="1800">
                <a:solidFill>
                  <a:srgbClr val="737373"/>
                </a:solidFill>
                <a:latin typeface="Poppins"/>
                <a:ea typeface="Poppins"/>
                <a:cs typeface="Poppins"/>
                <a:sym typeface="Poppins"/>
              </a:rPr>
              <a:t>For achieving 6 months with no sickness, lateness, or no shows.</a:t>
            </a:r>
          </a:p>
          <a:p>
            <a:pPr algn="l">
              <a:lnSpc>
                <a:spcPts val="2520"/>
              </a:lnSpc>
              <a:spcBef>
                <a:spcPct val="0"/>
              </a:spcBef>
            </a:pPr>
            <a:endParaRPr lang="en-US" sz="1800">
              <a:solidFill>
                <a:srgbClr val="737373"/>
              </a:solidFill>
              <a:latin typeface="Poppins"/>
              <a:ea typeface="Poppins"/>
              <a:cs typeface="Poppins"/>
              <a:sym typeface="Poppins"/>
            </a:endParaRPr>
          </a:p>
          <a:p>
            <a:pPr algn="l">
              <a:lnSpc>
                <a:spcPts val="2520"/>
              </a:lnSpc>
              <a:spcBef>
                <a:spcPct val="0"/>
              </a:spcBef>
            </a:pPr>
            <a:r>
              <a:rPr lang="en-US" sz="1800" b="1">
                <a:solidFill>
                  <a:srgbClr val="737373"/>
                </a:solidFill>
                <a:latin typeface="Poppins Bold"/>
                <a:ea typeface="Poppins Bold"/>
                <a:cs typeface="Poppins Bold"/>
                <a:sym typeface="Poppins Bold"/>
              </a:rPr>
              <a:t>Long Service Award</a:t>
            </a:r>
          </a:p>
          <a:p>
            <a:pPr marL="777240" lvl="2" indent="-259080" algn="l">
              <a:lnSpc>
                <a:spcPts val="2520"/>
              </a:lnSpc>
              <a:spcBef>
                <a:spcPct val="0"/>
              </a:spcBef>
              <a:buFont typeface="Arial"/>
              <a:buChar char="⚬"/>
            </a:pPr>
            <a:r>
              <a:rPr lang="en-US" sz="1800">
                <a:solidFill>
                  <a:srgbClr val="737373"/>
                </a:solidFill>
                <a:latin typeface="Poppins"/>
                <a:ea typeface="Poppins"/>
                <a:cs typeface="Poppins"/>
                <a:sym typeface="Poppins"/>
              </a:rPr>
              <a:t>For workers who remain consistently active with LucyJames Recruitment for 3 year</a:t>
            </a:r>
            <a:r>
              <a:rPr lang="en-US" sz="1800" u="none" strike="noStrike">
                <a:solidFill>
                  <a:srgbClr val="737373"/>
                </a:solidFill>
                <a:latin typeface="Poppins"/>
                <a:ea typeface="Poppins"/>
                <a:cs typeface="Poppins"/>
                <a:sym typeface="Poppins"/>
              </a:rPr>
              <a:t>s or more.</a:t>
            </a:r>
          </a:p>
          <a:p>
            <a:pPr marL="777240" lvl="2" indent="-259080" algn="l">
              <a:lnSpc>
                <a:spcPts val="2520"/>
              </a:lnSpc>
              <a:spcBef>
                <a:spcPct val="0"/>
              </a:spcBef>
              <a:buFont typeface="Arial"/>
              <a:buChar char="⚬"/>
            </a:pPr>
            <a:r>
              <a:rPr lang="en-US" sz="1800" u="none" strike="noStrike">
                <a:solidFill>
                  <a:srgbClr val="737373"/>
                </a:solidFill>
                <a:latin typeface="Poppins"/>
                <a:ea typeface="Poppins"/>
                <a:cs typeface="Poppins"/>
                <a:sym typeface="Poppins"/>
              </a:rPr>
              <a:t>Rewar</a:t>
            </a:r>
            <a:r>
              <a:rPr lang="en-US" sz="1800">
                <a:solidFill>
                  <a:srgbClr val="737373"/>
                </a:solidFill>
                <a:latin typeface="Poppins"/>
                <a:ea typeface="Poppins"/>
                <a:cs typeface="Poppins"/>
                <a:sym typeface="Poppins"/>
              </a:rPr>
              <a:t>d:</a:t>
            </a:r>
            <a:r>
              <a:rPr lang="en-US" sz="1800" u="none" strike="noStrike">
                <a:solidFill>
                  <a:srgbClr val="737373"/>
                </a:solidFill>
                <a:latin typeface="Poppins"/>
                <a:ea typeface="Poppins"/>
                <a:cs typeface="Poppins"/>
                <a:sym typeface="Poppins"/>
              </a:rPr>
              <a:t> Certific</a:t>
            </a:r>
            <a:r>
              <a:rPr lang="en-US" sz="1800">
                <a:solidFill>
                  <a:srgbClr val="737373"/>
                </a:solidFill>
                <a:latin typeface="Poppins"/>
                <a:ea typeface="Poppins"/>
                <a:cs typeface="Poppins"/>
                <a:sym typeface="Poppins"/>
              </a:rPr>
              <a:t>ate,</a:t>
            </a:r>
            <a:r>
              <a:rPr lang="en-US" sz="1800" u="none" strike="noStrike">
                <a:solidFill>
                  <a:srgbClr val="737373"/>
                </a:solidFill>
                <a:latin typeface="Poppins"/>
                <a:ea typeface="Poppins"/>
                <a:cs typeface="Poppins"/>
                <a:sym typeface="Poppins"/>
              </a:rPr>
              <a:t> £100 M&amp;S Vouch</a:t>
            </a:r>
            <a:r>
              <a:rPr lang="en-US" sz="1800">
                <a:solidFill>
                  <a:srgbClr val="737373"/>
                </a:solidFill>
                <a:latin typeface="Poppins"/>
                <a:ea typeface="Poppins"/>
                <a:cs typeface="Poppins"/>
                <a:sym typeface="Poppins"/>
              </a:rPr>
              <a:t>er,</a:t>
            </a:r>
            <a:r>
              <a:rPr lang="en-US" sz="1800" u="none" strike="noStrike">
                <a:solidFill>
                  <a:srgbClr val="737373"/>
                </a:solidFill>
                <a:latin typeface="Poppins"/>
                <a:ea typeface="Poppins"/>
                <a:cs typeface="Poppins"/>
                <a:sym typeface="Poppins"/>
              </a:rPr>
              <a:t> plus you</a:t>
            </a:r>
            <a:r>
              <a:rPr lang="en-US" sz="1800">
                <a:solidFill>
                  <a:srgbClr val="737373"/>
                </a:solidFill>
                <a:latin typeface="Poppins"/>
                <a:ea typeface="Poppins"/>
                <a:cs typeface="Poppins"/>
                <a:sym typeface="Poppins"/>
              </a:rPr>
              <a:t>r</a:t>
            </a:r>
            <a:r>
              <a:rPr lang="en-US" sz="1800" u="none" strike="noStrike">
                <a:solidFill>
                  <a:srgbClr val="737373"/>
                </a:solidFill>
                <a:latin typeface="Poppins"/>
                <a:ea typeface="Poppins"/>
                <a:cs typeface="Poppins"/>
                <a:sym typeface="Poppins"/>
              </a:rPr>
              <a:t> choice of </a:t>
            </a:r>
            <a:r>
              <a:rPr lang="en-US" sz="1800">
                <a:solidFill>
                  <a:srgbClr val="737373"/>
                </a:solidFill>
                <a:latin typeface="Poppins"/>
                <a:ea typeface="Poppins"/>
                <a:cs typeface="Poppins"/>
                <a:sym typeface="Poppins"/>
              </a:rPr>
              <a:t>a</a:t>
            </a:r>
            <a:r>
              <a:rPr lang="en-US" sz="1800" u="none" strike="noStrike">
                <a:solidFill>
                  <a:srgbClr val="737373"/>
                </a:solidFill>
                <a:latin typeface="Poppins"/>
                <a:ea typeface="Poppins"/>
                <a:cs typeface="Poppins"/>
                <a:sym typeface="Poppins"/>
              </a:rPr>
              <a:t> Bott</a:t>
            </a:r>
            <a:r>
              <a:rPr lang="en-US" sz="1800">
                <a:solidFill>
                  <a:srgbClr val="737373"/>
                </a:solidFill>
                <a:latin typeface="Poppins"/>
                <a:ea typeface="Poppins"/>
                <a:cs typeface="Poppins"/>
                <a:sym typeface="Poppins"/>
              </a:rPr>
              <a:t>l</a:t>
            </a:r>
            <a:r>
              <a:rPr lang="en-US" sz="1800" u="none" strike="noStrike">
                <a:solidFill>
                  <a:srgbClr val="737373"/>
                </a:solidFill>
                <a:latin typeface="Poppins"/>
                <a:ea typeface="Poppins"/>
                <a:cs typeface="Poppins"/>
                <a:sym typeface="Poppins"/>
              </a:rPr>
              <a:t>e of Pro</a:t>
            </a:r>
            <a:r>
              <a:rPr lang="en-US" sz="1800">
                <a:solidFill>
                  <a:srgbClr val="737373"/>
                </a:solidFill>
                <a:latin typeface="Poppins"/>
                <a:ea typeface="Poppins"/>
                <a:cs typeface="Poppins"/>
                <a:sym typeface="Poppins"/>
              </a:rPr>
              <a:t>s</a:t>
            </a:r>
            <a:r>
              <a:rPr lang="en-US" sz="1800" u="none" strike="noStrike">
                <a:solidFill>
                  <a:srgbClr val="737373"/>
                </a:solidFill>
                <a:latin typeface="Poppins"/>
                <a:ea typeface="Poppins"/>
                <a:cs typeface="Poppins"/>
                <a:sym typeface="Poppins"/>
              </a:rPr>
              <a:t>ecco,</a:t>
            </a:r>
            <a:r>
              <a:rPr lang="en-US" sz="1800">
                <a:solidFill>
                  <a:srgbClr val="737373"/>
                </a:solidFill>
                <a:latin typeface="Poppins"/>
                <a:ea typeface="Poppins"/>
                <a:cs typeface="Poppins"/>
                <a:sym typeface="Poppins"/>
              </a:rPr>
              <a:t> </a:t>
            </a:r>
            <a:r>
              <a:rPr lang="en-US" sz="1800" u="none" strike="noStrike">
                <a:solidFill>
                  <a:srgbClr val="737373"/>
                </a:solidFill>
                <a:latin typeface="Poppins"/>
                <a:ea typeface="Poppins"/>
                <a:cs typeface="Poppins"/>
                <a:sym typeface="Poppins"/>
              </a:rPr>
              <a:t>B</a:t>
            </a:r>
            <a:r>
              <a:rPr lang="en-US" sz="1800">
                <a:solidFill>
                  <a:srgbClr val="737373"/>
                </a:solidFill>
                <a:latin typeface="Poppins"/>
                <a:ea typeface="Poppins"/>
                <a:cs typeface="Poppins"/>
                <a:sym typeface="Poppins"/>
              </a:rPr>
              <a:t>eer</a:t>
            </a:r>
            <a:r>
              <a:rPr lang="en-US" sz="1800" u="none" strike="noStrike">
                <a:solidFill>
                  <a:srgbClr val="737373"/>
                </a:solidFill>
                <a:latin typeface="Poppins"/>
                <a:ea typeface="Poppins"/>
                <a:cs typeface="Poppins"/>
                <a:sym typeface="Poppins"/>
              </a:rPr>
              <a:t>s, or</a:t>
            </a:r>
            <a:r>
              <a:rPr lang="en-US" sz="1800">
                <a:solidFill>
                  <a:srgbClr val="737373"/>
                </a:solidFill>
                <a:latin typeface="Poppins"/>
                <a:ea typeface="Poppins"/>
                <a:cs typeface="Poppins"/>
                <a:sym typeface="Poppins"/>
              </a:rPr>
              <a:t> a </a:t>
            </a:r>
            <a:r>
              <a:rPr lang="en-US" sz="1800" u="none" strike="noStrike">
                <a:solidFill>
                  <a:srgbClr val="737373"/>
                </a:solidFill>
                <a:latin typeface="Poppins"/>
                <a:ea typeface="Poppins"/>
                <a:cs typeface="Poppins"/>
                <a:sym typeface="Poppins"/>
              </a:rPr>
              <a:t>Bunch o</a:t>
            </a:r>
            <a:r>
              <a:rPr lang="en-US" sz="1800">
                <a:solidFill>
                  <a:srgbClr val="737373"/>
                </a:solidFill>
                <a:latin typeface="Poppins"/>
                <a:ea typeface="Poppins"/>
                <a:cs typeface="Poppins"/>
                <a:sym typeface="Poppins"/>
              </a:rPr>
              <a:t>f</a:t>
            </a:r>
            <a:r>
              <a:rPr lang="en-US" sz="1800" u="none" strike="noStrike">
                <a:solidFill>
                  <a:srgbClr val="737373"/>
                </a:solidFill>
                <a:latin typeface="Poppins"/>
                <a:ea typeface="Poppins"/>
                <a:cs typeface="Poppins"/>
                <a:sym typeface="Poppins"/>
              </a:rPr>
              <a:t> Flowe</a:t>
            </a:r>
            <a:r>
              <a:rPr lang="en-US" sz="1800">
                <a:solidFill>
                  <a:srgbClr val="737373"/>
                </a:solidFill>
                <a:latin typeface="Poppins"/>
                <a:ea typeface="Poppins"/>
                <a:cs typeface="Poppins"/>
                <a:sym typeface="Poppins"/>
              </a:rPr>
              <a:t>r</a:t>
            </a:r>
            <a:r>
              <a:rPr lang="en-US" sz="1800" u="none" strike="noStrike">
                <a:solidFill>
                  <a:srgbClr val="737373"/>
                </a:solidFill>
                <a:latin typeface="Poppins"/>
                <a:ea typeface="Poppins"/>
                <a:cs typeface="Poppins"/>
                <a:sym typeface="Poppins"/>
              </a:rPr>
              <a:t>s.</a:t>
            </a:r>
          </a:p>
          <a:p>
            <a:pPr algn="l">
              <a:lnSpc>
                <a:spcPts val="2520"/>
              </a:lnSpc>
              <a:spcBef>
                <a:spcPct val="0"/>
              </a:spcBef>
            </a:pPr>
            <a:endParaRPr lang="en-US" sz="1800" u="none" strike="noStrike">
              <a:solidFill>
                <a:srgbClr val="737373"/>
              </a:solidFill>
              <a:latin typeface="Poppins"/>
              <a:ea typeface="Poppins"/>
              <a:cs typeface="Poppins"/>
              <a:sym typeface="Poppins"/>
            </a:endParaRPr>
          </a:p>
        </p:txBody>
      </p:sp>
      <p:sp>
        <p:nvSpPr>
          <p:cNvPr id="3" name="TextBox 3"/>
          <p:cNvSpPr txBox="1"/>
          <p:nvPr/>
        </p:nvSpPr>
        <p:spPr>
          <a:xfrm>
            <a:off x="392954" y="912400"/>
            <a:ext cx="7043266" cy="472821"/>
          </a:xfrm>
          <a:prstGeom prst="rect">
            <a:avLst/>
          </a:prstGeom>
        </p:spPr>
        <p:txBody>
          <a:bodyPr lIns="0" tIns="0" rIns="0" bIns="0" rtlCol="0" anchor="t">
            <a:spAutoFit/>
          </a:bodyPr>
          <a:lstStyle/>
          <a:p>
            <a:pPr algn="ctr">
              <a:lnSpc>
                <a:spcPts val="3672"/>
              </a:lnSpc>
            </a:pPr>
            <a:r>
              <a:rPr lang="en-US" sz="3600" spc="446">
                <a:solidFill>
                  <a:srgbClr val="737373"/>
                </a:solidFill>
                <a:latin typeface="League Spartan"/>
                <a:ea typeface="League Spartan"/>
                <a:cs typeface="League Spartan"/>
                <a:sym typeface="League Spartan"/>
              </a:rPr>
              <a:t>THE 5 REWARDS</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8E5C8"/>
        </a:solidFill>
        <a:effectLst/>
      </p:bgPr>
    </p:bg>
    <p:spTree>
      <p:nvGrpSpPr>
        <p:cNvPr id="1" name=""/>
        <p:cNvGrpSpPr/>
        <p:nvPr/>
      </p:nvGrpSpPr>
      <p:grpSpPr>
        <a:xfrm>
          <a:off x="0" y="0"/>
          <a:ext cx="0" cy="0"/>
          <a:chOff x="0" y="0"/>
          <a:chExt cx="0" cy="0"/>
        </a:xfrm>
      </p:grpSpPr>
      <p:sp>
        <p:nvSpPr>
          <p:cNvPr id="2" name="TextBox 2"/>
          <p:cNvSpPr txBox="1"/>
          <p:nvPr/>
        </p:nvSpPr>
        <p:spPr>
          <a:xfrm>
            <a:off x="756000" y="2347149"/>
            <a:ext cx="5840278" cy="5669280"/>
          </a:xfrm>
          <a:prstGeom prst="rect">
            <a:avLst/>
          </a:prstGeom>
        </p:spPr>
        <p:txBody>
          <a:bodyPr lIns="0" tIns="0" rIns="0" bIns="0" rtlCol="0" anchor="t">
            <a:spAutoFit/>
          </a:bodyPr>
          <a:lstStyle/>
          <a:p>
            <a:pPr algn="l">
              <a:lnSpc>
                <a:spcPts val="2520"/>
              </a:lnSpc>
              <a:spcBef>
                <a:spcPct val="0"/>
              </a:spcBef>
            </a:pPr>
            <a:endParaRPr/>
          </a:p>
          <a:p>
            <a:pPr algn="l">
              <a:lnSpc>
                <a:spcPts val="2520"/>
              </a:lnSpc>
              <a:spcBef>
                <a:spcPct val="0"/>
              </a:spcBef>
            </a:pPr>
            <a:r>
              <a:rPr lang="en-US" sz="1800">
                <a:solidFill>
                  <a:srgbClr val="737373"/>
                </a:solidFill>
                <a:latin typeface="Poppins"/>
                <a:ea typeface="Poppins"/>
                <a:cs typeface="Poppins"/>
                <a:sym typeface="Poppins"/>
              </a:rPr>
              <a:t>At LucyJames Recruitment, we want every assignment to be a positive experience for both our workers and our clients.</a:t>
            </a:r>
          </a:p>
          <a:p>
            <a:pPr algn="l">
              <a:lnSpc>
                <a:spcPts val="2520"/>
              </a:lnSpc>
              <a:spcBef>
                <a:spcPct val="0"/>
              </a:spcBef>
            </a:pPr>
            <a:endParaRPr lang="en-US" sz="1800">
              <a:solidFill>
                <a:srgbClr val="737373"/>
              </a:solidFill>
              <a:latin typeface="Poppins"/>
              <a:ea typeface="Poppins"/>
              <a:cs typeface="Poppins"/>
              <a:sym typeface="Poppins"/>
            </a:endParaRPr>
          </a:p>
          <a:p>
            <a:pPr algn="l">
              <a:lnSpc>
                <a:spcPts val="2520"/>
              </a:lnSpc>
              <a:spcBef>
                <a:spcPct val="0"/>
              </a:spcBef>
            </a:pPr>
            <a:r>
              <a:rPr lang="en-US" sz="1800">
                <a:solidFill>
                  <a:srgbClr val="737373"/>
                </a:solidFill>
                <a:latin typeface="Poppins"/>
                <a:ea typeface="Poppins"/>
                <a:cs typeface="Poppins"/>
                <a:sym typeface="Poppins"/>
              </a:rPr>
              <a:t>We a</a:t>
            </a:r>
            <a:r>
              <a:rPr lang="en-US" sz="1800" u="none" strike="noStrike">
                <a:solidFill>
                  <a:srgbClr val="737373"/>
                </a:solidFill>
                <a:latin typeface="Poppins"/>
                <a:ea typeface="Poppins"/>
                <a:cs typeface="Poppins"/>
                <a:sym typeface="Poppins"/>
              </a:rPr>
              <a:t>sk you </a:t>
            </a:r>
            <a:r>
              <a:rPr lang="en-US" sz="1800">
                <a:solidFill>
                  <a:srgbClr val="737373"/>
                </a:solidFill>
                <a:latin typeface="Poppins"/>
                <a:ea typeface="Poppins"/>
                <a:cs typeface="Poppins"/>
                <a:sym typeface="Poppins"/>
              </a:rPr>
              <a:t>t</a:t>
            </a:r>
            <a:r>
              <a:rPr lang="en-US" sz="1800" u="none" strike="noStrike">
                <a:solidFill>
                  <a:srgbClr val="737373"/>
                </a:solidFill>
                <a:latin typeface="Poppins"/>
                <a:ea typeface="Poppins"/>
                <a:cs typeface="Poppins"/>
                <a:sym typeface="Poppins"/>
              </a:rPr>
              <a:t>o</a:t>
            </a:r>
            <a:r>
              <a:rPr lang="en-US" sz="1800">
                <a:solidFill>
                  <a:srgbClr val="737373"/>
                </a:solidFill>
                <a:latin typeface="Poppins"/>
                <a:ea typeface="Poppins"/>
                <a:cs typeface="Poppins"/>
                <a:sym typeface="Poppins"/>
              </a:rPr>
              <a:t> f</a:t>
            </a:r>
            <a:r>
              <a:rPr lang="en-US" sz="1800" u="none" strike="noStrike">
                <a:solidFill>
                  <a:srgbClr val="737373"/>
                </a:solidFill>
                <a:latin typeface="Poppins"/>
                <a:ea typeface="Poppins"/>
                <a:cs typeface="Poppins"/>
                <a:sym typeface="Poppins"/>
              </a:rPr>
              <a:t>o</a:t>
            </a:r>
            <a:r>
              <a:rPr lang="en-US" sz="1800">
                <a:solidFill>
                  <a:srgbClr val="737373"/>
                </a:solidFill>
                <a:latin typeface="Poppins"/>
                <a:ea typeface="Poppins"/>
                <a:cs typeface="Poppins"/>
                <a:sym typeface="Poppins"/>
              </a:rPr>
              <a:t>l</a:t>
            </a:r>
            <a:r>
              <a:rPr lang="en-US" sz="1800" u="none" strike="noStrike">
                <a:solidFill>
                  <a:srgbClr val="737373"/>
                </a:solidFill>
                <a:latin typeface="Poppins"/>
                <a:ea typeface="Poppins"/>
                <a:cs typeface="Poppins"/>
                <a:sym typeface="Poppins"/>
              </a:rPr>
              <a:t>low</a:t>
            </a:r>
            <a:r>
              <a:rPr lang="en-US" sz="1800">
                <a:solidFill>
                  <a:srgbClr val="737373"/>
                </a:solidFill>
                <a:latin typeface="Poppins"/>
                <a:ea typeface="Poppins"/>
                <a:cs typeface="Poppins"/>
                <a:sym typeface="Poppins"/>
              </a:rPr>
              <a:t> </a:t>
            </a:r>
            <a:r>
              <a:rPr lang="en-US" sz="1800" u="none" strike="noStrike">
                <a:solidFill>
                  <a:srgbClr val="737373"/>
                </a:solidFill>
                <a:latin typeface="Poppins"/>
                <a:ea typeface="Poppins"/>
                <a:cs typeface="Poppins"/>
                <a:sym typeface="Poppins"/>
              </a:rPr>
              <a:t>th</a:t>
            </a:r>
            <a:r>
              <a:rPr lang="en-US" sz="1800">
                <a:solidFill>
                  <a:srgbClr val="737373"/>
                </a:solidFill>
                <a:latin typeface="Poppins"/>
                <a:ea typeface="Poppins"/>
                <a:cs typeface="Poppins"/>
                <a:sym typeface="Poppins"/>
              </a:rPr>
              <a:t>e</a:t>
            </a:r>
            <a:r>
              <a:rPr lang="en-US" sz="1800" u="none" strike="noStrike">
                <a:solidFill>
                  <a:srgbClr val="737373"/>
                </a:solidFill>
                <a:latin typeface="Poppins"/>
                <a:ea typeface="Poppins"/>
                <a:cs typeface="Poppins"/>
                <a:sym typeface="Poppins"/>
              </a:rPr>
              <a:t>s</a:t>
            </a:r>
            <a:r>
              <a:rPr lang="en-US" sz="1800">
                <a:solidFill>
                  <a:srgbClr val="737373"/>
                </a:solidFill>
                <a:latin typeface="Poppins"/>
                <a:ea typeface="Poppins"/>
                <a:cs typeface="Poppins"/>
                <a:sym typeface="Poppins"/>
              </a:rPr>
              <a:t>e</a:t>
            </a:r>
            <a:r>
              <a:rPr lang="en-US" sz="1800" u="none" strike="noStrike">
                <a:solidFill>
                  <a:srgbClr val="737373"/>
                </a:solidFill>
                <a:latin typeface="Poppins"/>
                <a:ea typeface="Poppins"/>
                <a:cs typeface="Poppins"/>
                <a:sym typeface="Poppins"/>
              </a:rPr>
              <a:t> </a:t>
            </a:r>
            <a:r>
              <a:rPr lang="en-US" sz="1800">
                <a:solidFill>
                  <a:srgbClr val="737373"/>
                </a:solidFill>
                <a:latin typeface="Poppins"/>
                <a:ea typeface="Poppins"/>
                <a:cs typeface="Poppins"/>
                <a:sym typeface="Poppins"/>
              </a:rPr>
              <a:t>r</a:t>
            </a:r>
            <a:r>
              <a:rPr lang="en-US" sz="1800" u="none" strike="noStrike">
                <a:solidFill>
                  <a:srgbClr val="737373"/>
                </a:solidFill>
                <a:latin typeface="Poppins"/>
                <a:ea typeface="Poppins"/>
                <a:cs typeface="Poppins"/>
                <a:sym typeface="Poppins"/>
              </a:rPr>
              <a:t>ules</a:t>
            </a:r>
            <a:r>
              <a:rPr lang="en-US" sz="1800">
                <a:solidFill>
                  <a:srgbClr val="737373"/>
                </a:solidFill>
                <a:latin typeface="Poppins"/>
                <a:ea typeface="Poppins"/>
                <a:cs typeface="Poppins"/>
                <a:sym typeface="Poppins"/>
              </a:rPr>
              <a:t> </a:t>
            </a:r>
            <a:r>
              <a:rPr lang="en-US" sz="1800" u="none" strike="noStrike">
                <a:solidFill>
                  <a:srgbClr val="737373"/>
                </a:solidFill>
                <a:latin typeface="Poppins"/>
                <a:ea typeface="Poppins"/>
                <a:cs typeface="Poppins"/>
                <a:sym typeface="Poppins"/>
              </a:rPr>
              <a:t>so th</a:t>
            </a:r>
            <a:r>
              <a:rPr lang="en-US" sz="1800">
                <a:solidFill>
                  <a:srgbClr val="737373"/>
                </a:solidFill>
                <a:latin typeface="Poppins"/>
                <a:ea typeface="Poppins"/>
                <a:cs typeface="Poppins"/>
                <a:sym typeface="Poppins"/>
              </a:rPr>
              <a:t>a</a:t>
            </a:r>
            <a:r>
              <a:rPr lang="en-US" sz="1800" u="none" strike="noStrike">
                <a:solidFill>
                  <a:srgbClr val="737373"/>
                </a:solidFill>
                <a:latin typeface="Poppins"/>
                <a:ea typeface="Poppins"/>
                <a:cs typeface="Poppins"/>
                <a:sym typeface="Poppins"/>
              </a:rPr>
              <a:t>t</a:t>
            </a:r>
            <a:r>
              <a:rPr lang="en-US" sz="1800">
                <a:solidFill>
                  <a:srgbClr val="737373"/>
                </a:solidFill>
                <a:latin typeface="Poppins"/>
                <a:ea typeface="Poppins"/>
                <a:cs typeface="Poppins"/>
                <a:sym typeface="Poppins"/>
              </a:rPr>
              <a:t> </a:t>
            </a:r>
            <a:r>
              <a:rPr lang="en-US" sz="1800" u="none" strike="noStrike">
                <a:solidFill>
                  <a:srgbClr val="737373"/>
                </a:solidFill>
                <a:latin typeface="Poppins"/>
                <a:ea typeface="Poppins"/>
                <a:cs typeface="Poppins"/>
                <a:sym typeface="Poppins"/>
              </a:rPr>
              <a:t>w</a:t>
            </a:r>
            <a:r>
              <a:rPr lang="en-US" sz="1800">
                <a:solidFill>
                  <a:srgbClr val="737373"/>
                </a:solidFill>
                <a:latin typeface="Poppins"/>
                <a:ea typeface="Poppins"/>
                <a:cs typeface="Poppins"/>
                <a:sym typeface="Poppins"/>
              </a:rPr>
              <a:t>e ca</a:t>
            </a:r>
            <a:r>
              <a:rPr lang="en-US" sz="1800" u="none" strike="noStrike">
                <a:solidFill>
                  <a:srgbClr val="737373"/>
                </a:solidFill>
                <a:latin typeface="Poppins"/>
                <a:ea typeface="Poppins"/>
                <a:cs typeface="Poppins"/>
                <a:sym typeface="Poppins"/>
              </a:rPr>
              <a:t>n keep yo</a:t>
            </a:r>
            <a:r>
              <a:rPr lang="en-US" sz="1800">
                <a:solidFill>
                  <a:srgbClr val="737373"/>
                </a:solidFill>
                <a:latin typeface="Poppins"/>
                <a:ea typeface="Poppins"/>
                <a:cs typeface="Poppins"/>
                <a:sym typeface="Poppins"/>
              </a:rPr>
              <a:t>u</a:t>
            </a:r>
            <a:r>
              <a:rPr lang="en-US" sz="1800" u="none" strike="noStrike">
                <a:solidFill>
                  <a:srgbClr val="737373"/>
                </a:solidFill>
                <a:latin typeface="Poppins"/>
                <a:ea typeface="Poppins"/>
                <a:cs typeface="Poppins"/>
                <a:sym typeface="Poppins"/>
              </a:rPr>
              <a:t> saf</a:t>
            </a:r>
            <a:r>
              <a:rPr lang="en-US" sz="1800">
                <a:solidFill>
                  <a:srgbClr val="737373"/>
                </a:solidFill>
                <a:latin typeface="Poppins"/>
                <a:ea typeface="Poppins"/>
                <a:cs typeface="Poppins"/>
                <a:sym typeface="Poppins"/>
              </a:rPr>
              <a:t>e, </a:t>
            </a:r>
            <a:r>
              <a:rPr lang="en-US" sz="1800" u="none" strike="noStrike">
                <a:solidFill>
                  <a:srgbClr val="737373"/>
                </a:solidFill>
                <a:latin typeface="Poppins"/>
                <a:ea typeface="Poppins"/>
                <a:cs typeface="Poppins"/>
                <a:sym typeface="Poppins"/>
              </a:rPr>
              <a:t>ensu</a:t>
            </a:r>
            <a:r>
              <a:rPr lang="en-US" sz="1800">
                <a:solidFill>
                  <a:srgbClr val="737373"/>
                </a:solidFill>
                <a:latin typeface="Poppins"/>
                <a:ea typeface="Poppins"/>
                <a:cs typeface="Poppins"/>
                <a:sym typeface="Poppins"/>
              </a:rPr>
              <a:t>r</a:t>
            </a:r>
            <a:r>
              <a:rPr lang="en-US" sz="1800" u="none" strike="noStrike">
                <a:solidFill>
                  <a:srgbClr val="737373"/>
                </a:solidFill>
                <a:latin typeface="Poppins"/>
                <a:ea typeface="Poppins"/>
                <a:cs typeface="Poppins"/>
                <a:sym typeface="Poppins"/>
              </a:rPr>
              <a:t>e</a:t>
            </a:r>
            <a:r>
              <a:rPr lang="en-US" sz="1800">
                <a:solidFill>
                  <a:srgbClr val="737373"/>
                </a:solidFill>
                <a:latin typeface="Poppins"/>
                <a:ea typeface="Poppins"/>
                <a:cs typeface="Poppins"/>
                <a:sym typeface="Poppins"/>
              </a:rPr>
              <a:t> </a:t>
            </a:r>
            <a:r>
              <a:rPr lang="en-US" sz="1800" u="none" strike="noStrike">
                <a:solidFill>
                  <a:srgbClr val="737373"/>
                </a:solidFill>
                <a:latin typeface="Poppins"/>
                <a:ea typeface="Poppins"/>
                <a:cs typeface="Poppins"/>
                <a:sym typeface="Poppins"/>
              </a:rPr>
              <a:t>professi</a:t>
            </a:r>
            <a:r>
              <a:rPr lang="en-US" sz="1800">
                <a:solidFill>
                  <a:srgbClr val="737373"/>
                </a:solidFill>
                <a:latin typeface="Poppins"/>
                <a:ea typeface="Poppins"/>
                <a:cs typeface="Poppins"/>
                <a:sym typeface="Poppins"/>
              </a:rPr>
              <a:t>ona</a:t>
            </a:r>
            <a:r>
              <a:rPr lang="en-US" sz="1800" u="none" strike="noStrike">
                <a:solidFill>
                  <a:srgbClr val="737373"/>
                </a:solidFill>
                <a:latin typeface="Poppins"/>
                <a:ea typeface="Poppins"/>
                <a:cs typeface="Poppins"/>
                <a:sym typeface="Poppins"/>
              </a:rPr>
              <a:t>li</a:t>
            </a:r>
            <a:r>
              <a:rPr lang="en-US" sz="1800">
                <a:solidFill>
                  <a:srgbClr val="737373"/>
                </a:solidFill>
                <a:latin typeface="Poppins"/>
                <a:ea typeface="Poppins"/>
                <a:cs typeface="Poppins"/>
                <a:sym typeface="Poppins"/>
              </a:rPr>
              <a:t>s</a:t>
            </a:r>
            <a:r>
              <a:rPr lang="en-US" sz="1800" u="none" strike="noStrike">
                <a:solidFill>
                  <a:srgbClr val="737373"/>
                </a:solidFill>
                <a:latin typeface="Poppins"/>
                <a:ea typeface="Poppins"/>
                <a:cs typeface="Poppins"/>
                <a:sym typeface="Poppins"/>
              </a:rPr>
              <a:t>m,</a:t>
            </a:r>
            <a:r>
              <a:rPr lang="en-US" sz="1800">
                <a:solidFill>
                  <a:srgbClr val="737373"/>
                </a:solidFill>
                <a:latin typeface="Poppins"/>
                <a:ea typeface="Poppins"/>
                <a:cs typeface="Poppins"/>
                <a:sym typeface="Poppins"/>
              </a:rPr>
              <a:t> and </a:t>
            </a:r>
            <a:r>
              <a:rPr lang="en-US" sz="1800" u="none" strike="noStrike">
                <a:solidFill>
                  <a:srgbClr val="737373"/>
                </a:solidFill>
                <a:latin typeface="Poppins"/>
                <a:ea typeface="Poppins"/>
                <a:cs typeface="Poppins"/>
                <a:sym typeface="Poppins"/>
              </a:rPr>
              <a:t>ma</a:t>
            </a:r>
            <a:r>
              <a:rPr lang="en-US" sz="1800">
                <a:solidFill>
                  <a:srgbClr val="737373"/>
                </a:solidFill>
                <a:latin typeface="Poppins"/>
                <a:ea typeface="Poppins"/>
                <a:cs typeface="Poppins"/>
                <a:sym typeface="Poppins"/>
              </a:rPr>
              <a:t>i</a:t>
            </a:r>
            <a:r>
              <a:rPr lang="en-US" sz="1800" u="none" strike="noStrike">
                <a:solidFill>
                  <a:srgbClr val="737373"/>
                </a:solidFill>
                <a:latin typeface="Poppins"/>
                <a:ea typeface="Poppins"/>
                <a:cs typeface="Poppins"/>
                <a:sym typeface="Poppins"/>
              </a:rPr>
              <a:t>ntain</a:t>
            </a:r>
            <a:r>
              <a:rPr lang="en-US" sz="1800">
                <a:solidFill>
                  <a:srgbClr val="737373"/>
                </a:solidFill>
                <a:latin typeface="Poppins"/>
                <a:ea typeface="Poppins"/>
                <a:cs typeface="Poppins"/>
                <a:sym typeface="Poppins"/>
              </a:rPr>
              <a:t> </a:t>
            </a:r>
            <a:r>
              <a:rPr lang="en-US" sz="1800" u="none" strike="noStrike">
                <a:solidFill>
                  <a:srgbClr val="737373"/>
                </a:solidFill>
                <a:latin typeface="Poppins"/>
                <a:ea typeface="Poppins"/>
                <a:cs typeface="Poppins"/>
                <a:sym typeface="Poppins"/>
              </a:rPr>
              <a:t>str</a:t>
            </a:r>
            <a:r>
              <a:rPr lang="en-US" sz="1800">
                <a:solidFill>
                  <a:srgbClr val="737373"/>
                </a:solidFill>
                <a:latin typeface="Poppins"/>
                <a:ea typeface="Poppins"/>
                <a:cs typeface="Poppins"/>
                <a:sym typeface="Poppins"/>
              </a:rPr>
              <a:t>on</a:t>
            </a:r>
            <a:r>
              <a:rPr lang="en-US" sz="1800" u="none" strike="noStrike">
                <a:solidFill>
                  <a:srgbClr val="737373"/>
                </a:solidFill>
                <a:latin typeface="Poppins"/>
                <a:ea typeface="Poppins"/>
                <a:cs typeface="Poppins"/>
                <a:sym typeface="Poppins"/>
              </a:rPr>
              <a:t>g</a:t>
            </a:r>
            <a:r>
              <a:rPr lang="en-US" sz="1800">
                <a:solidFill>
                  <a:srgbClr val="737373"/>
                </a:solidFill>
                <a:latin typeface="Poppins"/>
                <a:ea typeface="Poppins"/>
                <a:cs typeface="Poppins"/>
                <a:sym typeface="Poppins"/>
              </a:rPr>
              <a:t> </a:t>
            </a:r>
            <a:r>
              <a:rPr lang="en-US" sz="1800" u="none" strike="noStrike">
                <a:solidFill>
                  <a:srgbClr val="737373"/>
                </a:solidFill>
                <a:latin typeface="Poppins"/>
                <a:ea typeface="Poppins"/>
                <a:cs typeface="Poppins"/>
                <a:sym typeface="Poppins"/>
              </a:rPr>
              <a:t>r</a:t>
            </a:r>
            <a:r>
              <a:rPr lang="en-US" sz="1800">
                <a:solidFill>
                  <a:srgbClr val="737373"/>
                </a:solidFill>
                <a:latin typeface="Poppins"/>
                <a:ea typeface="Poppins"/>
                <a:cs typeface="Poppins"/>
                <a:sym typeface="Poppins"/>
              </a:rPr>
              <a:t>e</a:t>
            </a:r>
            <a:r>
              <a:rPr lang="en-US" sz="1800" u="none" strike="noStrike">
                <a:solidFill>
                  <a:srgbClr val="737373"/>
                </a:solidFill>
                <a:latin typeface="Poppins"/>
                <a:ea typeface="Poppins"/>
                <a:cs typeface="Poppins"/>
                <a:sym typeface="Poppins"/>
              </a:rPr>
              <a:t>l</a:t>
            </a:r>
            <a:r>
              <a:rPr lang="en-US" sz="1800">
                <a:solidFill>
                  <a:srgbClr val="737373"/>
                </a:solidFill>
                <a:latin typeface="Poppins"/>
                <a:ea typeface="Poppins"/>
                <a:cs typeface="Poppins"/>
                <a:sym typeface="Poppins"/>
              </a:rPr>
              <a:t>a</a:t>
            </a:r>
            <a:r>
              <a:rPr lang="en-US" sz="1800" u="none" strike="noStrike">
                <a:solidFill>
                  <a:srgbClr val="737373"/>
                </a:solidFill>
                <a:latin typeface="Poppins"/>
                <a:ea typeface="Poppins"/>
                <a:cs typeface="Poppins"/>
                <a:sym typeface="Poppins"/>
              </a:rPr>
              <a:t>ti</a:t>
            </a:r>
            <a:r>
              <a:rPr lang="en-US" sz="1800">
                <a:solidFill>
                  <a:srgbClr val="737373"/>
                </a:solidFill>
                <a:latin typeface="Poppins"/>
                <a:ea typeface="Poppins"/>
                <a:cs typeface="Poppins"/>
                <a:sym typeface="Poppins"/>
              </a:rPr>
              <a:t>o</a:t>
            </a:r>
            <a:r>
              <a:rPr lang="en-US" sz="1800" u="none" strike="noStrike">
                <a:solidFill>
                  <a:srgbClr val="737373"/>
                </a:solidFill>
                <a:latin typeface="Poppins"/>
                <a:ea typeface="Poppins"/>
                <a:cs typeface="Poppins"/>
                <a:sym typeface="Poppins"/>
              </a:rPr>
              <a:t>nshi</a:t>
            </a:r>
            <a:r>
              <a:rPr lang="en-US" sz="1800">
                <a:solidFill>
                  <a:srgbClr val="737373"/>
                </a:solidFill>
                <a:latin typeface="Poppins"/>
                <a:ea typeface="Poppins"/>
                <a:cs typeface="Poppins"/>
                <a:sym typeface="Poppins"/>
              </a:rPr>
              <a:t>p</a:t>
            </a:r>
            <a:r>
              <a:rPr lang="en-US" sz="1800" u="none" strike="noStrike">
                <a:solidFill>
                  <a:srgbClr val="737373"/>
                </a:solidFill>
                <a:latin typeface="Poppins"/>
                <a:ea typeface="Poppins"/>
                <a:cs typeface="Poppins"/>
                <a:sym typeface="Poppins"/>
              </a:rPr>
              <a:t>s wi</a:t>
            </a:r>
            <a:r>
              <a:rPr lang="en-US" sz="1800">
                <a:solidFill>
                  <a:srgbClr val="737373"/>
                </a:solidFill>
                <a:latin typeface="Poppins"/>
                <a:ea typeface="Poppins"/>
                <a:cs typeface="Poppins"/>
                <a:sym typeface="Poppins"/>
              </a:rPr>
              <a:t>t</a:t>
            </a:r>
            <a:r>
              <a:rPr lang="en-US" sz="1800" u="none" strike="noStrike">
                <a:solidFill>
                  <a:srgbClr val="737373"/>
                </a:solidFill>
                <a:latin typeface="Poppins"/>
                <a:ea typeface="Poppins"/>
                <a:cs typeface="Poppins"/>
                <a:sym typeface="Poppins"/>
              </a:rPr>
              <a:t>h</a:t>
            </a:r>
            <a:r>
              <a:rPr lang="en-US" sz="1800">
                <a:solidFill>
                  <a:srgbClr val="737373"/>
                </a:solidFill>
                <a:latin typeface="Poppins"/>
                <a:ea typeface="Poppins"/>
                <a:cs typeface="Poppins"/>
                <a:sym typeface="Poppins"/>
              </a:rPr>
              <a:t> the </a:t>
            </a:r>
            <a:r>
              <a:rPr lang="en-US" sz="1800" u="none" strike="noStrike">
                <a:solidFill>
                  <a:srgbClr val="737373"/>
                </a:solidFill>
                <a:latin typeface="Poppins"/>
                <a:ea typeface="Poppins"/>
                <a:cs typeface="Poppins"/>
                <a:sym typeface="Poppins"/>
              </a:rPr>
              <a:t>b</a:t>
            </a:r>
            <a:r>
              <a:rPr lang="en-US" sz="1800">
                <a:solidFill>
                  <a:srgbClr val="737373"/>
                </a:solidFill>
                <a:latin typeface="Poppins"/>
                <a:ea typeface="Poppins"/>
                <a:cs typeface="Poppins"/>
                <a:sym typeface="Poppins"/>
              </a:rPr>
              <a:t>u</a:t>
            </a:r>
            <a:r>
              <a:rPr lang="en-US" sz="1800" u="none" strike="noStrike">
                <a:solidFill>
                  <a:srgbClr val="737373"/>
                </a:solidFill>
                <a:latin typeface="Poppins"/>
                <a:ea typeface="Poppins"/>
                <a:cs typeface="Poppins"/>
                <a:sym typeface="Poppins"/>
              </a:rPr>
              <a:t>s</a:t>
            </a:r>
            <a:r>
              <a:rPr lang="en-US" sz="1800">
                <a:solidFill>
                  <a:srgbClr val="737373"/>
                </a:solidFill>
                <a:latin typeface="Poppins"/>
                <a:ea typeface="Poppins"/>
                <a:cs typeface="Poppins"/>
                <a:sym typeface="Poppins"/>
              </a:rPr>
              <a:t>in</a:t>
            </a:r>
            <a:r>
              <a:rPr lang="en-US" sz="1800" u="none" strike="noStrike">
                <a:solidFill>
                  <a:srgbClr val="737373"/>
                </a:solidFill>
                <a:latin typeface="Poppins"/>
                <a:ea typeface="Poppins"/>
                <a:cs typeface="Poppins"/>
                <a:sym typeface="Poppins"/>
              </a:rPr>
              <a:t>esses</a:t>
            </a:r>
            <a:r>
              <a:rPr lang="en-US" sz="1800">
                <a:solidFill>
                  <a:srgbClr val="737373"/>
                </a:solidFill>
                <a:latin typeface="Poppins"/>
                <a:ea typeface="Poppins"/>
                <a:cs typeface="Poppins"/>
                <a:sym typeface="Poppins"/>
              </a:rPr>
              <a:t> w</a:t>
            </a:r>
            <a:r>
              <a:rPr lang="en-US" sz="1800" u="none" strike="noStrike">
                <a:solidFill>
                  <a:srgbClr val="737373"/>
                </a:solidFill>
                <a:latin typeface="Poppins"/>
                <a:ea typeface="Poppins"/>
                <a:cs typeface="Poppins"/>
                <a:sym typeface="Poppins"/>
              </a:rPr>
              <a:t>e supp</a:t>
            </a:r>
            <a:r>
              <a:rPr lang="en-US" sz="1800">
                <a:solidFill>
                  <a:srgbClr val="737373"/>
                </a:solidFill>
                <a:latin typeface="Poppins"/>
                <a:ea typeface="Poppins"/>
                <a:cs typeface="Poppins"/>
                <a:sym typeface="Poppins"/>
              </a:rPr>
              <a:t>or</a:t>
            </a:r>
            <a:r>
              <a:rPr lang="en-US" sz="1800" u="none" strike="noStrike">
                <a:solidFill>
                  <a:srgbClr val="737373"/>
                </a:solidFill>
                <a:latin typeface="Poppins"/>
                <a:ea typeface="Poppins"/>
                <a:cs typeface="Poppins"/>
                <a:sym typeface="Poppins"/>
              </a:rPr>
              <a:t>t. In</a:t>
            </a:r>
            <a:r>
              <a:rPr lang="en-US" sz="1800">
                <a:solidFill>
                  <a:srgbClr val="737373"/>
                </a:solidFill>
                <a:latin typeface="Poppins"/>
                <a:ea typeface="Poppins"/>
                <a:cs typeface="Poppins"/>
                <a:sym typeface="Poppins"/>
              </a:rPr>
              <a:t> </a:t>
            </a:r>
            <a:r>
              <a:rPr lang="en-US" sz="1800" u="none" strike="noStrike">
                <a:solidFill>
                  <a:srgbClr val="737373"/>
                </a:solidFill>
                <a:latin typeface="Poppins"/>
                <a:ea typeface="Poppins"/>
                <a:cs typeface="Poppins"/>
                <a:sym typeface="Poppins"/>
              </a:rPr>
              <a:t>r</a:t>
            </a:r>
            <a:r>
              <a:rPr lang="en-US" sz="1800">
                <a:solidFill>
                  <a:srgbClr val="737373"/>
                </a:solidFill>
                <a:latin typeface="Poppins"/>
                <a:ea typeface="Poppins"/>
                <a:cs typeface="Poppins"/>
                <a:sym typeface="Poppins"/>
              </a:rPr>
              <a:t>e</a:t>
            </a:r>
            <a:r>
              <a:rPr lang="en-US" sz="1800" u="none" strike="noStrike">
                <a:solidFill>
                  <a:srgbClr val="737373"/>
                </a:solidFill>
                <a:latin typeface="Poppins"/>
                <a:ea typeface="Poppins"/>
                <a:cs typeface="Poppins"/>
                <a:sym typeface="Poppins"/>
              </a:rPr>
              <a:t>tu</a:t>
            </a:r>
            <a:r>
              <a:rPr lang="en-US" sz="1800">
                <a:solidFill>
                  <a:srgbClr val="737373"/>
                </a:solidFill>
                <a:latin typeface="Poppins"/>
                <a:ea typeface="Poppins"/>
                <a:cs typeface="Poppins"/>
                <a:sym typeface="Poppins"/>
              </a:rPr>
              <a:t>r</a:t>
            </a:r>
            <a:r>
              <a:rPr lang="en-US" sz="1800" u="none" strike="noStrike">
                <a:solidFill>
                  <a:srgbClr val="737373"/>
                </a:solidFill>
                <a:latin typeface="Poppins"/>
                <a:ea typeface="Poppins"/>
                <a:cs typeface="Poppins"/>
                <a:sym typeface="Poppins"/>
              </a:rPr>
              <a:t>n, we pr</a:t>
            </a:r>
            <a:r>
              <a:rPr lang="en-US" sz="1800">
                <a:solidFill>
                  <a:srgbClr val="737373"/>
                </a:solidFill>
                <a:latin typeface="Poppins"/>
                <a:ea typeface="Poppins"/>
                <a:cs typeface="Poppins"/>
                <a:sym typeface="Poppins"/>
              </a:rPr>
              <a:t>o</a:t>
            </a:r>
            <a:r>
              <a:rPr lang="en-US" sz="1800" u="none" strike="noStrike">
                <a:solidFill>
                  <a:srgbClr val="737373"/>
                </a:solidFill>
                <a:latin typeface="Poppins"/>
                <a:ea typeface="Poppins"/>
                <a:cs typeface="Poppins"/>
                <a:sym typeface="Poppins"/>
              </a:rPr>
              <a:t>m</a:t>
            </a:r>
            <a:r>
              <a:rPr lang="en-US" sz="1800">
                <a:solidFill>
                  <a:srgbClr val="737373"/>
                </a:solidFill>
                <a:latin typeface="Poppins"/>
                <a:ea typeface="Poppins"/>
                <a:cs typeface="Poppins"/>
                <a:sym typeface="Poppins"/>
              </a:rPr>
              <a:t>i</a:t>
            </a:r>
            <a:r>
              <a:rPr lang="en-US" sz="1800" u="none" strike="noStrike">
                <a:solidFill>
                  <a:srgbClr val="737373"/>
                </a:solidFill>
                <a:latin typeface="Poppins"/>
                <a:ea typeface="Poppins"/>
                <a:cs typeface="Poppins"/>
                <a:sym typeface="Poppins"/>
              </a:rPr>
              <a:t>s</a:t>
            </a:r>
            <a:r>
              <a:rPr lang="en-US" sz="1800">
                <a:solidFill>
                  <a:srgbClr val="737373"/>
                </a:solidFill>
                <a:latin typeface="Poppins"/>
                <a:ea typeface="Poppins"/>
                <a:cs typeface="Poppins"/>
                <a:sym typeface="Poppins"/>
              </a:rPr>
              <a:t>e</a:t>
            </a:r>
            <a:r>
              <a:rPr lang="en-US" sz="1800" u="none" strike="noStrike">
                <a:solidFill>
                  <a:srgbClr val="737373"/>
                </a:solidFill>
                <a:latin typeface="Poppins"/>
                <a:ea typeface="Poppins"/>
                <a:cs typeface="Poppins"/>
                <a:sym typeface="Poppins"/>
              </a:rPr>
              <a:t> </a:t>
            </a:r>
            <a:r>
              <a:rPr lang="en-US" sz="1800">
                <a:solidFill>
                  <a:srgbClr val="737373"/>
                </a:solidFill>
                <a:latin typeface="Poppins"/>
                <a:ea typeface="Poppins"/>
                <a:cs typeface="Poppins"/>
                <a:sym typeface="Poppins"/>
              </a:rPr>
              <a:t>t</a:t>
            </a:r>
            <a:r>
              <a:rPr lang="en-US" sz="1800" u="none" strike="noStrike">
                <a:solidFill>
                  <a:srgbClr val="737373"/>
                </a:solidFill>
                <a:latin typeface="Poppins"/>
                <a:ea typeface="Poppins"/>
                <a:cs typeface="Poppins"/>
                <a:sym typeface="Poppins"/>
              </a:rPr>
              <a:t>o</a:t>
            </a:r>
            <a:r>
              <a:rPr lang="en-US" sz="1800">
                <a:solidFill>
                  <a:srgbClr val="737373"/>
                </a:solidFill>
                <a:latin typeface="Poppins"/>
                <a:ea typeface="Poppins"/>
                <a:cs typeface="Poppins"/>
                <a:sym typeface="Poppins"/>
              </a:rPr>
              <a:t> </a:t>
            </a:r>
            <a:r>
              <a:rPr lang="en-US" sz="1800" u="none" strike="noStrike">
                <a:solidFill>
                  <a:srgbClr val="737373"/>
                </a:solidFill>
                <a:latin typeface="Poppins"/>
                <a:ea typeface="Poppins"/>
                <a:cs typeface="Poppins"/>
                <a:sym typeface="Poppins"/>
              </a:rPr>
              <a:t>tr</a:t>
            </a:r>
            <a:r>
              <a:rPr lang="en-US" sz="1800">
                <a:solidFill>
                  <a:srgbClr val="737373"/>
                </a:solidFill>
                <a:latin typeface="Poppins"/>
                <a:ea typeface="Poppins"/>
                <a:cs typeface="Poppins"/>
                <a:sym typeface="Poppins"/>
              </a:rPr>
              <a:t>e</a:t>
            </a:r>
            <a:r>
              <a:rPr lang="en-US" sz="1800" u="none" strike="noStrike">
                <a:solidFill>
                  <a:srgbClr val="737373"/>
                </a:solidFill>
                <a:latin typeface="Poppins"/>
                <a:ea typeface="Poppins"/>
                <a:cs typeface="Poppins"/>
                <a:sym typeface="Poppins"/>
              </a:rPr>
              <a:t>at you with </a:t>
            </a:r>
            <a:r>
              <a:rPr lang="en-US" sz="1800">
                <a:solidFill>
                  <a:srgbClr val="737373"/>
                </a:solidFill>
                <a:latin typeface="Poppins"/>
                <a:ea typeface="Poppins"/>
                <a:cs typeface="Poppins"/>
                <a:sym typeface="Poppins"/>
              </a:rPr>
              <a:t>fa</a:t>
            </a:r>
            <a:r>
              <a:rPr lang="en-US" sz="1800" u="none" strike="noStrike">
                <a:solidFill>
                  <a:srgbClr val="737373"/>
                </a:solidFill>
                <a:latin typeface="Poppins"/>
                <a:ea typeface="Poppins"/>
                <a:cs typeface="Poppins"/>
                <a:sym typeface="Poppins"/>
              </a:rPr>
              <a:t>irne</a:t>
            </a:r>
            <a:r>
              <a:rPr lang="en-US" sz="1800">
                <a:solidFill>
                  <a:srgbClr val="737373"/>
                </a:solidFill>
                <a:latin typeface="Poppins"/>
                <a:ea typeface="Poppins"/>
                <a:cs typeface="Poppins"/>
                <a:sym typeface="Poppins"/>
              </a:rPr>
              <a:t>s</a:t>
            </a:r>
            <a:r>
              <a:rPr lang="en-US" sz="1800" u="none" strike="noStrike">
                <a:solidFill>
                  <a:srgbClr val="737373"/>
                </a:solidFill>
                <a:latin typeface="Poppins"/>
                <a:ea typeface="Poppins"/>
                <a:cs typeface="Poppins"/>
                <a:sym typeface="Poppins"/>
              </a:rPr>
              <a:t>s,</a:t>
            </a:r>
            <a:r>
              <a:rPr lang="en-US" sz="1800">
                <a:solidFill>
                  <a:srgbClr val="737373"/>
                </a:solidFill>
                <a:latin typeface="Poppins"/>
                <a:ea typeface="Poppins"/>
                <a:cs typeface="Poppins"/>
                <a:sym typeface="Poppins"/>
              </a:rPr>
              <a:t> r</a:t>
            </a:r>
            <a:r>
              <a:rPr lang="en-US" sz="1800" u="none" strike="noStrike">
                <a:solidFill>
                  <a:srgbClr val="737373"/>
                </a:solidFill>
                <a:latin typeface="Poppins"/>
                <a:ea typeface="Poppins"/>
                <a:cs typeface="Poppins"/>
                <a:sym typeface="Poppins"/>
              </a:rPr>
              <a:t>espe</a:t>
            </a:r>
            <a:r>
              <a:rPr lang="en-US" sz="1800">
                <a:solidFill>
                  <a:srgbClr val="737373"/>
                </a:solidFill>
                <a:latin typeface="Poppins"/>
                <a:ea typeface="Poppins"/>
                <a:cs typeface="Poppins"/>
                <a:sym typeface="Poppins"/>
              </a:rPr>
              <a:t>c</a:t>
            </a:r>
            <a:r>
              <a:rPr lang="en-US" sz="1800" u="none" strike="noStrike">
                <a:solidFill>
                  <a:srgbClr val="737373"/>
                </a:solidFill>
                <a:latin typeface="Poppins"/>
                <a:ea typeface="Poppins"/>
                <a:cs typeface="Poppins"/>
                <a:sym typeface="Poppins"/>
              </a:rPr>
              <a:t>t,</a:t>
            </a:r>
            <a:r>
              <a:rPr lang="en-US" sz="1800">
                <a:solidFill>
                  <a:srgbClr val="737373"/>
                </a:solidFill>
                <a:latin typeface="Poppins"/>
                <a:ea typeface="Poppins"/>
                <a:cs typeface="Poppins"/>
                <a:sym typeface="Poppins"/>
              </a:rPr>
              <a:t> a</a:t>
            </a:r>
            <a:r>
              <a:rPr lang="en-US" sz="1800" u="none" strike="noStrike">
                <a:solidFill>
                  <a:srgbClr val="737373"/>
                </a:solidFill>
                <a:latin typeface="Poppins"/>
                <a:ea typeface="Poppins"/>
                <a:cs typeface="Poppins"/>
                <a:sym typeface="Poppins"/>
              </a:rPr>
              <a:t>nd</a:t>
            </a:r>
            <a:r>
              <a:rPr lang="en-US" sz="1800">
                <a:solidFill>
                  <a:srgbClr val="737373"/>
                </a:solidFill>
                <a:latin typeface="Poppins"/>
                <a:ea typeface="Poppins"/>
                <a:cs typeface="Poppins"/>
                <a:sym typeface="Poppins"/>
              </a:rPr>
              <a:t> </a:t>
            </a:r>
            <a:r>
              <a:rPr lang="en-US" sz="1800" u="none" strike="noStrike">
                <a:solidFill>
                  <a:srgbClr val="737373"/>
                </a:solidFill>
                <a:latin typeface="Poppins"/>
                <a:ea typeface="Poppins"/>
                <a:cs typeface="Poppins"/>
                <a:sym typeface="Poppins"/>
              </a:rPr>
              <a:t>ho</a:t>
            </a:r>
            <a:r>
              <a:rPr lang="en-US" sz="1800">
                <a:solidFill>
                  <a:srgbClr val="737373"/>
                </a:solidFill>
                <a:latin typeface="Poppins"/>
                <a:ea typeface="Poppins"/>
                <a:cs typeface="Poppins"/>
                <a:sym typeface="Poppins"/>
              </a:rPr>
              <a:t>ne</a:t>
            </a:r>
            <a:r>
              <a:rPr lang="en-US" sz="1800" u="none" strike="noStrike">
                <a:solidFill>
                  <a:srgbClr val="737373"/>
                </a:solidFill>
                <a:latin typeface="Poppins"/>
                <a:ea typeface="Poppins"/>
                <a:cs typeface="Poppins"/>
                <a:sym typeface="Poppins"/>
              </a:rPr>
              <a:t>sty at</a:t>
            </a:r>
            <a:r>
              <a:rPr lang="en-US" sz="1800">
                <a:solidFill>
                  <a:srgbClr val="737373"/>
                </a:solidFill>
                <a:latin typeface="Poppins"/>
                <a:ea typeface="Poppins"/>
                <a:cs typeface="Poppins"/>
                <a:sym typeface="Poppins"/>
              </a:rPr>
              <a:t> </a:t>
            </a:r>
            <a:r>
              <a:rPr lang="en-US" sz="1800" u="none" strike="noStrike">
                <a:solidFill>
                  <a:srgbClr val="737373"/>
                </a:solidFill>
                <a:latin typeface="Poppins"/>
                <a:ea typeface="Poppins"/>
                <a:cs typeface="Poppins"/>
                <a:sym typeface="Poppins"/>
              </a:rPr>
              <a:t>al</a:t>
            </a:r>
            <a:r>
              <a:rPr lang="en-US" sz="1800">
                <a:solidFill>
                  <a:srgbClr val="737373"/>
                </a:solidFill>
                <a:latin typeface="Poppins"/>
                <a:ea typeface="Poppins"/>
                <a:cs typeface="Poppins"/>
                <a:sym typeface="Poppins"/>
              </a:rPr>
              <a:t>l</a:t>
            </a:r>
            <a:r>
              <a:rPr lang="en-US" sz="1800" u="none" strike="noStrike">
                <a:solidFill>
                  <a:srgbClr val="737373"/>
                </a:solidFill>
                <a:latin typeface="Poppins"/>
                <a:ea typeface="Poppins"/>
                <a:cs typeface="Poppins"/>
                <a:sym typeface="Poppins"/>
              </a:rPr>
              <a:t> t</a:t>
            </a:r>
            <a:r>
              <a:rPr lang="en-US" sz="1800">
                <a:solidFill>
                  <a:srgbClr val="737373"/>
                </a:solidFill>
                <a:latin typeface="Poppins"/>
                <a:ea typeface="Poppins"/>
                <a:cs typeface="Poppins"/>
                <a:sym typeface="Poppins"/>
              </a:rPr>
              <a:t>i</a:t>
            </a:r>
            <a:r>
              <a:rPr lang="en-US" sz="1800" u="none" strike="noStrike">
                <a:solidFill>
                  <a:srgbClr val="737373"/>
                </a:solidFill>
                <a:latin typeface="Poppins"/>
                <a:ea typeface="Poppins"/>
                <a:cs typeface="Poppins"/>
                <a:sym typeface="Poppins"/>
              </a:rPr>
              <a:t>m</a:t>
            </a:r>
            <a:r>
              <a:rPr lang="en-US" sz="1800">
                <a:solidFill>
                  <a:srgbClr val="737373"/>
                </a:solidFill>
                <a:latin typeface="Poppins"/>
                <a:ea typeface="Poppins"/>
                <a:cs typeface="Poppins"/>
                <a:sym typeface="Poppins"/>
              </a:rPr>
              <a:t>e</a:t>
            </a:r>
            <a:r>
              <a:rPr lang="en-US" sz="1800" u="none" strike="noStrike">
                <a:solidFill>
                  <a:srgbClr val="737373"/>
                </a:solidFill>
                <a:latin typeface="Poppins"/>
                <a:ea typeface="Poppins"/>
                <a:cs typeface="Poppins"/>
                <a:sym typeface="Poppins"/>
              </a:rPr>
              <a:t>s.</a:t>
            </a:r>
          </a:p>
          <a:p>
            <a:pPr algn="l">
              <a:lnSpc>
                <a:spcPts val="2520"/>
              </a:lnSpc>
              <a:spcBef>
                <a:spcPct val="0"/>
              </a:spcBef>
            </a:pPr>
            <a:endParaRPr lang="en-US" sz="1800" u="none" strike="noStrike">
              <a:solidFill>
                <a:srgbClr val="737373"/>
              </a:solidFill>
              <a:latin typeface="Poppins"/>
              <a:ea typeface="Poppins"/>
              <a:cs typeface="Poppins"/>
              <a:sym typeface="Poppins"/>
            </a:endParaRPr>
          </a:p>
          <a:p>
            <a:pPr algn="l">
              <a:lnSpc>
                <a:spcPts val="2520"/>
              </a:lnSpc>
              <a:spcBef>
                <a:spcPct val="0"/>
              </a:spcBef>
            </a:pPr>
            <a:r>
              <a:rPr lang="en-US" sz="1800" u="none" strike="noStrike">
                <a:solidFill>
                  <a:srgbClr val="737373"/>
                </a:solidFill>
                <a:latin typeface="Poppins"/>
                <a:ea typeface="Poppins"/>
                <a:cs typeface="Poppins"/>
                <a:sym typeface="Poppins"/>
              </a:rPr>
              <a:t>Tha</a:t>
            </a:r>
            <a:r>
              <a:rPr lang="en-US" sz="1800">
                <a:solidFill>
                  <a:srgbClr val="737373"/>
                </a:solidFill>
                <a:latin typeface="Poppins"/>
                <a:ea typeface="Poppins"/>
                <a:cs typeface="Poppins"/>
                <a:sym typeface="Poppins"/>
              </a:rPr>
              <a:t>n</a:t>
            </a:r>
            <a:r>
              <a:rPr lang="en-US" sz="1800" u="none" strike="noStrike">
                <a:solidFill>
                  <a:srgbClr val="737373"/>
                </a:solidFill>
                <a:latin typeface="Poppins"/>
                <a:ea typeface="Poppins"/>
                <a:cs typeface="Poppins"/>
                <a:sym typeface="Poppins"/>
              </a:rPr>
              <a:t>k</a:t>
            </a:r>
            <a:r>
              <a:rPr lang="en-US" sz="1800">
                <a:solidFill>
                  <a:srgbClr val="737373"/>
                </a:solidFill>
                <a:latin typeface="Poppins"/>
                <a:ea typeface="Poppins"/>
                <a:cs typeface="Poppins"/>
                <a:sym typeface="Poppins"/>
              </a:rPr>
              <a:t> </a:t>
            </a:r>
            <a:r>
              <a:rPr lang="en-US" sz="1800" u="none" strike="noStrike">
                <a:solidFill>
                  <a:srgbClr val="737373"/>
                </a:solidFill>
                <a:latin typeface="Poppins"/>
                <a:ea typeface="Poppins"/>
                <a:cs typeface="Poppins"/>
                <a:sym typeface="Poppins"/>
              </a:rPr>
              <a:t>y</a:t>
            </a:r>
            <a:r>
              <a:rPr lang="en-US" sz="1800">
                <a:solidFill>
                  <a:srgbClr val="737373"/>
                </a:solidFill>
                <a:latin typeface="Poppins"/>
                <a:ea typeface="Poppins"/>
                <a:cs typeface="Poppins"/>
                <a:sym typeface="Poppins"/>
              </a:rPr>
              <a:t>o</a:t>
            </a:r>
            <a:r>
              <a:rPr lang="en-US" sz="1800" u="none" strike="noStrike">
                <a:solidFill>
                  <a:srgbClr val="737373"/>
                </a:solidFill>
                <a:latin typeface="Poppins"/>
                <a:ea typeface="Poppins"/>
                <a:cs typeface="Poppins"/>
                <a:sym typeface="Poppins"/>
              </a:rPr>
              <a:t>u</a:t>
            </a:r>
            <a:r>
              <a:rPr lang="en-US" sz="1800">
                <a:solidFill>
                  <a:srgbClr val="737373"/>
                </a:solidFill>
                <a:latin typeface="Poppins"/>
                <a:ea typeface="Poppins"/>
                <a:cs typeface="Poppins"/>
                <a:sym typeface="Poppins"/>
              </a:rPr>
              <a:t> </a:t>
            </a:r>
            <a:r>
              <a:rPr lang="en-US" sz="1800" u="none" strike="noStrike">
                <a:solidFill>
                  <a:srgbClr val="737373"/>
                </a:solidFill>
                <a:latin typeface="Poppins"/>
                <a:ea typeface="Poppins"/>
                <a:cs typeface="Poppins"/>
                <a:sym typeface="Poppins"/>
              </a:rPr>
              <a:t>f</a:t>
            </a:r>
            <a:r>
              <a:rPr lang="en-US" sz="1800">
                <a:solidFill>
                  <a:srgbClr val="737373"/>
                </a:solidFill>
                <a:latin typeface="Poppins"/>
                <a:ea typeface="Poppins"/>
                <a:cs typeface="Poppins"/>
                <a:sym typeface="Poppins"/>
              </a:rPr>
              <a:t>o</a:t>
            </a:r>
            <a:r>
              <a:rPr lang="en-US" sz="1800" u="none" strike="noStrike">
                <a:solidFill>
                  <a:srgbClr val="737373"/>
                </a:solidFill>
                <a:latin typeface="Poppins"/>
                <a:ea typeface="Poppins"/>
                <a:cs typeface="Poppins"/>
                <a:sym typeface="Poppins"/>
              </a:rPr>
              <a:t>r ch</a:t>
            </a:r>
            <a:r>
              <a:rPr lang="en-US" sz="1800">
                <a:solidFill>
                  <a:srgbClr val="737373"/>
                </a:solidFill>
                <a:latin typeface="Poppins"/>
                <a:ea typeface="Poppins"/>
                <a:cs typeface="Poppins"/>
                <a:sym typeface="Poppins"/>
              </a:rPr>
              <a:t>o</a:t>
            </a:r>
            <a:r>
              <a:rPr lang="en-US" sz="1800" u="none" strike="noStrike">
                <a:solidFill>
                  <a:srgbClr val="737373"/>
                </a:solidFill>
                <a:latin typeface="Poppins"/>
                <a:ea typeface="Poppins"/>
                <a:cs typeface="Poppins"/>
                <a:sym typeface="Poppins"/>
              </a:rPr>
              <a:t>o</a:t>
            </a:r>
            <a:r>
              <a:rPr lang="en-US" sz="1800">
                <a:solidFill>
                  <a:srgbClr val="737373"/>
                </a:solidFill>
                <a:latin typeface="Poppins"/>
                <a:ea typeface="Poppins"/>
                <a:cs typeface="Poppins"/>
                <a:sym typeface="Poppins"/>
              </a:rPr>
              <a:t>s</a:t>
            </a:r>
            <a:r>
              <a:rPr lang="en-US" sz="1800" u="none" strike="noStrike">
                <a:solidFill>
                  <a:srgbClr val="737373"/>
                </a:solidFill>
                <a:latin typeface="Poppins"/>
                <a:ea typeface="Poppins"/>
                <a:cs typeface="Poppins"/>
                <a:sym typeface="Poppins"/>
              </a:rPr>
              <a:t>ing</a:t>
            </a:r>
            <a:r>
              <a:rPr lang="en-US" sz="1800">
                <a:solidFill>
                  <a:srgbClr val="737373"/>
                </a:solidFill>
                <a:latin typeface="Poppins"/>
                <a:ea typeface="Poppins"/>
                <a:cs typeface="Poppins"/>
                <a:sym typeface="Poppins"/>
              </a:rPr>
              <a:t> t</a:t>
            </a:r>
            <a:r>
              <a:rPr lang="en-US" sz="1800" u="none" strike="noStrike">
                <a:solidFill>
                  <a:srgbClr val="737373"/>
                </a:solidFill>
                <a:latin typeface="Poppins"/>
                <a:ea typeface="Poppins"/>
                <a:cs typeface="Poppins"/>
                <a:sym typeface="Poppins"/>
              </a:rPr>
              <a:t>o work</a:t>
            </a:r>
            <a:r>
              <a:rPr lang="en-US" sz="1800">
                <a:solidFill>
                  <a:srgbClr val="737373"/>
                </a:solidFill>
                <a:latin typeface="Poppins"/>
                <a:ea typeface="Poppins"/>
                <a:cs typeface="Poppins"/>
                <a:sym typeface="Poppins"/>
              </a:rPr>
              <a:t> with us </a:t>
            </a:r>
            <a:r>
              <a:rPr lang="en-US" sz="1800" u="none" strike="noStrike">
                <a:solidFill>
                  <a:srgbClr val="737373"/>
                </a:solidFill>
                <a:latin typeface="Poppins"/>
                <a:ea typeface="Poppins"/>
                <a:cs typeface="Poppins"/>
                <a:sym typeface="Poppins"/>
              </a:rPr>
              <a:t>—</a:t>
            </a:r>
            <a:r>
              <a:rPr lang="en-US" sz="1800">
                <a:solidFill>
                  <a:srgbClr val="737373"/>
                </a:solidFill>
                <a:latin typeface="Poppins"/>
                <a:ea typeface="Poppins"/>
                <a:cs typeface="Poppins"/>
                <a:sym typeface="Poppins"/>
              </a:rPr>
              <a:t> </a:t>
            </a:r>
            <a:r>
              <a:rPr lang="en-US" sz="1800" u="none" strike="noStrike">
                <a:solidFill>
                  <a:srgbClr val="737373"/>
                </a:solidFill>
                <a:latin typeface="Poppins"/>
                <a:ea typeface="Poppins"/>
                <a:cs typeface="Poppins"/>
                <a:sym typeface="Poppins"/>
              </a:rPr>
              <a:t>w</a:t>
            </a:r>
            <a:r>
              <a:rPr lang="en-US" sz="1800">
                <a:solidFill>
                  <a:srgbClr val="737373"/>
                </a:solidFill>
                <a:latin typeface="Poppins"/>
                <a:ea typeface="Poppins"/>
                <a:cs typeface="Poppins"/>
                <a:sym typeface="Poppins"/>
              </a:rPr>
              <a:t>e</a:t>
            </a:r>
            <a:r>
              <a:rPr lang="en-US" sz="1800" u="none" strike="noStrike">
                <a:solidFill>
                  <a:srgbClr val="737373"/>
                </a:solidFill>
                <a:latin typeface="Poppins"/>
                <a:ea typeface="Poppins"/>
                <a:cs typeface="Poppins"/>
                <a:sym typeface="Poppins"/>
              </a:rPr>
              <a:t>’r</a:t>
            </a:r>
            <a:r>
              <a:rPr lang="en-US" sz="1800">
                <a:solidFill>
                  <a:srgbClr val="737373"/>
                </a:solidFill>
                <a:latin typeface="Poppins"/>
                <a:ea typeface="Poppins"/>
                <a:cs typeface="Poppins"/>
                <a:sym typeface="Poppins"/>
              </a:rPr>
              <a:t>e </a:t>
            </a:r>
            <a:r>
              <a:rPr lang="en-US" sz="1800" u="none" strike="noStrike">
                <a:solidFill>
                  <a:srgbClr val="737373"/>
                </a:solidFill>
                <a:latin typeface="Poppins"/>
                <a:ea typeface="Poppins"/>
                <a:cs typeface="Poppins"/>
                <a:sym typeface="Poppins"/>
              </a:rPr>
              <a:t>p</a:t>
            </a:r>
            <a:r>
              <a:rPr lang="en-US" sz="1800">
                <a:solidFill>
                  <a:srgbClr val="737373"/>
                </a:solidFill>
                <a:latin typeface="Poppins"/>
                <a:ea typeface="Poppins"/>
                <a:cs typeface="Poppins"/>
                <a:sym typeface="Poppins"/>
              </a:rPr>
              <a:t>r</a:t>
            </a:r>
            <a:r>
              <a:rPr lang="en-US" sz="1800" u="none" strike="noStrike">
                <a:solidFill>
                  <a:srgbClr val="737373"/>
                </a:solidFill>
                <a:latin typeface="Poppins"/>
                <a:ea typeface="Poppins"/>
                <a:cs typeface="Poppins"/>
                <a:sym typeface="Poppins"/>
              </a:rPr>
              <a:t>oud</a:t>
            </a:r>
            <a:r>
              <a:rPr lang="en-US" sz="1800">
                <a:solidFill>
                  <a:srgbClr val="737373"/>
                </a:solidFill>
                <a:latin typeface="Poppins"/>
                <a:ea typeface="Poppins"/>
                <a:cs typeface="Poppins"/>
                <a:sym typeface="Poppins"/>
              </a:rPr>
              <a:t> to ha</a:t>
            </a:r>
            <a:r>
              <a:rPr lang="en-US" sz="1800" u="none" strike="noStrike">
                <a:solidFill>
                  <a:srgbClr val="737373"/>
                </a:solidFill>
                <a:latin typeface="Poppins"/>
                <a:ea typeface="Poppins"/>
                <a:cs typeface="Poppins"/>
                <a:sym typeface="Poppins"/>
              </a:rPr>
              <a:t>v</a:t>
            </a:r>
            <a:r>
              <a:rPr lang="en-US" sz="1800">
                <a:solidFill>
                  <a:srgbClr val="737373"/>
                </a:solidFill>
                <a:latin typeface="Poppins"/>
                <a:ea typeface="Poppins"/>
                <a:cs typeface="Poppins"/>
                <a:sym typeface="Poppins"/>
              </a:rPr>
              <a:t>e </a:t>
            </a:r>
            <a:r>
              <a:rPr lang="en-US" sz="1800" u="none" strike="noStrike">
                <a:solidFill>
                  <a:srgbClr val="737373"/>
                </a:solidFill>
                <a:latin typeface="Poppins"/>
                <a:ea typeface="Poppins"/>
                <a:cs typeface="Poppins"/>
                <a:sym typeface="Poppins"/>
              </a:rPr>
              <a:t>yo</a:t>
            </a:r>
            <a:r>
              <a:rPr lang="en-US" sz="1800">
                <a:solidFill>
                  <a:srgbClr val="737373"/>
                </a:solidFill>
                <a:latin typeface="Poppins"/>
                <a:ea typeface="Poppins"/>
                <a:cs typeface="Poppins"/>
                <a:sym typeface="Poppins"/>
              </a:rPr>
              <a:t>u</a:t>
            </a:r>
            <a:r>
              <a:rPr lang="en-US" sz="1800" u="none" strike="noStrike">
                <a:solidFill>
                  <a:srgbClr val="737373"/>
                </a:solidFill>
                <a:latin typeface="Poppins"/>
                <a:ea typeface="Poppins"/>
                <a:cs typeface="Poppins"/>
                <a:sym typeface="Poppins"/>
              </a:rPr>
              <a:t> a</a:t>
            </a:r>
            <a:r>
              <a:rPr lang="en-US" sz="1800">
                <a:solidFill>
                  <a:srgbClr val="737373"/>
                </a:solidFill>
                <a:latin typeface="Poppins"/>
                <a:ea typeface="Poppins"/>
                <a:cs typeface="Poppins"/>
                <a:sym typeface="Poppins"/>
              </a:rPr>
              <a:t>s par</a:t>
            </a:r>
            <a:r>
              <a:rPr lang="en-US" sz="1800" u="none" strike="noStrike">
                <a:solidFill>
                  <a:srgbClr val="737373"/>
                </a:solidFill>
                <a:latin typeface="Poppins"/>
                <a:ea typeface="Poppins"/>
                <a:cs typeface="Poppins"/>
                <a:sym typeface="Poppins"/>
              </a:rPr>
              <a:t>t</a:t>
            </a:r>
            <a:r>
              <a:rPr lang="en-US" sz="1800">
                <a:solidFill>
                  <a:srgbClr val="737373"/>
                </a:solidFill>
                <a:latin typeface="Poppins"/>
                <a:ea typeface="Poppins"/>
                <a:cs typeface="Poppins"/>
                <a:sym typeface="Poppins"/>
              </a:rPr>
              <a:t> </a:t>
            </a:r>
            <a:r>
              <a:rPr lang="en-US" sz="1800" u="none" strike="noStrike">
                <a:solidFill>
                  <a:srgbClr val="737373"/>
                </a:solidFill>
                <a:latin typeface="Poppins"/>
                <a:ea typeface="Poppins"/>
                <a:cs typeface="Poppins"/>
                <a:sym typeface="Poppins"/>
              </a:rPr>
              <a:t>o</a:t>
            </a:r>
            <a:r>
              <a:rPr lang="en-US" sz="1800">
                <a:solidFill>
                  <a:srgbClr val="737373"/>
                </a:solidFill>
                <a:latin typeface="Poppins"/>
                <a:ea typeface="Poppins"/>
                <a:cs typeface="Poppins"/>
                <a:sym typeface="Poppins"/>
              </a:rPr>
              <a:t>f</a:t>
            </a:r>
            <a:r>
              <a:rPr lang="en-US" sz="1800" u="none" strike="noStrike">
                <a:solidFill>
                  <a:srgbClr val="737373"/>
                </a:solidFill>
                <a:latin typeface="Poppins"/>
                <a:ea typeface="Poppins"/>
                <a:cs typeface="Poppins"/>
                <a:sym typeface="Poppins"/>
              </a:rPr>
              <a:t> o</a:t>
            </a:r>
            <a:r>
              <a:rPr lang="en-US" sz="1800">
                <a:solidFill>
                  <a:srgbClr val="737373"/>
                </a:solidFill>
                <a:latin typeface="Poppins"/>
                <a:ea typeface="Poppins"/>
                <a:cs typeface="Poppins"/>
                <a:sym typeface="Poppins"/>
              </a:rPr>
              <a:t>u</a:t>
            </a:r>
            <a:r>
              <a:rPr lang="en-US" sz="1800" u="none" strike="noStrike">
                <a:solidFill>
                  <a:srgbClr val="737373"/>
                </a:solidFill>
                <a:latin typeface="Poppins"/>
                <a:ea typeface="Poppins"/>
                <a:cs typeface="Poppins"/>
                <a:sym typeface="Poppins"/>
              </a:rPr>
              <a:t>r</a:t>
            </a:r>
            <a:r>
              <a:rPr lang="en-US" sz="1800">
                <a:solidFill>
                  <a:srgbClr val="737373"/>
                </a:solidFill>
                <a:latin typeface="Poppins"/>
                <a:ea typeface="Poppins"/>
                <a:cs typeface="Poppins"/>
                <a:sym typeface="Poppins"/>
              </a:rPr>
              <a:t> </a:t>
            </a:r>
            <a:r>
              <a:rPr lang="en-US" sz="1800" u="none" strike="noStrike">
                <a:solidFill>
                  <a:srgbClr val="737373"/>
                </a:solidFill>
                <a:latin typeface="Poppins"/>
                <a:ea typeface="Poppins"/>
                <a:cs typeface="Poppins"/>
                <a:sym typeface="Poppins"/>
              </a:rPr>
              <a:t>t</a:t>
            </a:r>
            <a:r>
              <a:rPr lang="en-US" sz="1800">
                <a:solidFill>
                  <a:srgbClr val="737373"/>
                </a:solidFill>
                <a:latin typeface="Poppins"/>
                <a:ea typeface="Poppins"/>
                <a:cs typeface="Poppins"/>
                <a:sym typeface="Poppins"/>
              </a:rPr>
              <a:t>e</a:t>
            </a:r>
            <a:r>
              <a:rPr lang="en-US" sz="1800" u="none" strike="noStrike">
                <a:solidFill>
                  <a:srgbClr val="737373"/>
                </a:solidFill>
                <a:latin typeface="Poppins"/>
                <a:ea typeface="Poppins"/>
                <a:cs typeface="Poppins"/>
                <a:sym typeface="Poppins"/>
              </a:rPr>
              <a:t>am.</a:t>
            </a:r>
          </a:p>
          <a:p>
            <a:pPr algn="l">
              <a:lnSpc>
                <a:spcPts val="2520"/>
              </a:lnSpc>
              <a:spcBef>
                <a:spcPct val="0"/>
              </a:spcBef>
            </a:pPr>
            <a:r>
              <a:rPr lang="en-US" sz="1800" u="none" strike="noStrike">
                <a:solidFill>
                  <a:srgbClr val="737373"/>
                </a:solidFill>
                <a:latin typeface="Poppins"/>
                <a:ea typeface="Poppins"/>
                <a:cs typeface="Poppins"/>
                <a:sym typeface="Poppins"/>
              </a:rPr>
              <a:t>LucyJ</a:t>
            </a:r>
            <a:r>
              <a:rPr lang="en-US" sz="1800">
                <a:solidFill>
                  <a:srgbClr val="737373"/>
                </a:solidFill>
                <a:latin typeface="Poppins"/>
                <a:ea typeface="Poppins"/>
                <a:cs typeface="Poppins"/>
                <a:sym typeface="Poppins"/>
              </a:rPr>
              <a:t>a</a:t>
            </a:r>
            <a:r>
              <a:rPr lang="en-US" sz="1800" u="none" strike="noStrike">
                <a:solidFill>
                  <a:srgbClr val="737373"/>
                </a:solidFill>
                <a:latin typeface="Poppins"/>
                <a:ea typeface="Poppins"/>
                <a:cs typeface="Poppins"/>
                <a:sym typeface="Poppins"/>
              </a:rPr>
              <a:t>me</a:t>
            </a:r>
            <a:r>
              <a:rPr lang="en-US" sz="1800">
                <a:solidFill>
                  <a:srgbClr val="737373"/>
                </a:solidFill>
                <a:latin typeface="Poppins"/>
                <a:ea typeface="Poppins"/>
                <a:cs typeface="Poppins"/>
                <a:sym typeface="Poppins"/>
              </a:rPr>
              <a:t>s </a:t>
            </a:r>
            <a:r>
              <a:rPr lang="en-US" sz="1800" u="none" strike="noStrike">
                <a:solidFill>
                  <a:srgbClr val="737373"/>
                </a:solidFill>
                <a:latin typeface="Poppins"/>
                <a:ea typeface="Poppins"/>
                <a:cs typeface="Poppins"/>
                <a:sym typeface="Poppins"/>
              </a:rPr>
              <a:t>Recru</a:t>
            </a:r>
            <a:r>
              <a:rPr lang="en-US" sz="1800">
                <a:solidFill>
                  <a:srgbClr val="737373"/>
                </a:solidFill>
                <a:latin typeface="Poppins"/>
                <a:ea typeface="Poppins"/>
                <a:cs typeface="Poppins"/>
                <a:sym typeface="Poppins"/>
              </a:rPr>
              <a:t>i</a:t>
            </a:r>
            <a:r>
              <a:rPr lang="en-US" sz="1800" u="none" strike="noStrike">
                <a:solidFill>
                  <a:srgbClr val="737373"/>
                </a:solidFill>
                <a:latin typeface="Poppins"/>
                <a:ea typeface="Poppins"/>
                <a:cs typeface="Poppins"/>
                <a:sym typeface="Poppins"/>
              </a:rPr>
              <a:t>tme</a:t>
            </a:r>
            <a:r>
              <a:rPr lang="en-US" sz="1800">
                <a:solidFill>
                  <a:srgbClr val="737373"/>
                </a:solidFill>
                <a:latin typeface="Poppins"/>
                <a:ea typeface="Poppins"/>
                <a:cs typeface="Poppins"/>
                <a:sym typeface="Poppins"/>
              </a:rPr>
              <a:t>n</a:t>
            </a:r>
            <a:r>
              <a:rPr lang="en-US" sz="1800" u="none" strike="noStrike">
                <a:solidFill>
                  <a:srgbClr val="737373"/>
                </a:solidFill>
                <a:latin typeface="Poppins"/>
                <a:ea typeface="Poppins"/>
                <a:cs typeface="Poppins"/>
                <a:sym typeface="Poppins"/>
              </a:rPr>
              <a:t>t</a:t>
            </a:r>
          </a:p>
          <a:p>
            <a:pPr algn="l">
              <a:lnSpc>
                <a:spcPts val="2520"/>
              </a:lnSpc>
              <a:spcBef>
                <a:spcPct val="0"/>
              </a:spcBef>
            </a:pPr>
            <a:endParaRPr lang="en-US" sz="1800" u="none" strike="noStrike">
              <a:solidFill>
                <a:srgbClr val="737373"/>
              </a:solidFill>
              <a:latin typeface="Poppins"/>
              <a:ea typeface="Poppins"/>
              <a:cs typeface="Poppins"/>
              <a:sym typeface="Poppins"/>
            </a:endParaRPr>
          </a:p>
          <a:p>
            <a:pPr algn="l">
              <a:lnSpc>
                <a:spcPts val="2520"/>
              </a:lnSpc>
              <a:spcBef>
                <a:spcPct val="0"/>
              </a:spcBef>
            </a:pPr>
            <a:r>
              <a:rPr lang="en-US" sz="1800" u="none" strike="noStrike">
                <a:solidFill>
                  <a:srgbClr val="737373"/>
                </a:solidFill>
                <a:latin typeface="Poppins"/>
                <a:ea typeface="Poppins"/>
                <a:cs typeface="Poppins"/>
                <a:sym typeface="Poppins"/>
              </a:rPr>
              <a:t>Re</a:t>
            </a:r>
            <a:r>
              <a:rPr lang="en-US" sz="1800">
                <a:solidFill>
                  <a:srgbClr val="737373"/>
                </a:solidFill>
                <a:latin typeface="Poppins"/>
                <a:ea typeface="Poppins"/>
                <a:cs typeface="Poppins"/>
                <a:sym typeface="Poppins"/>
              </a:rPr>
              <a:t>c</a:t>
            </a:r>
            <a:r>
              <a:rPr lang="en-US" sz="1800" u="none" strike="noStrike">
                <a:solidFill>
                  <a:srgbClr val="737373"/>
                </a:solidFill>
                <a:latin typeface="Poppins"/>
                <a:ea typeface="Poppins"/>
                <a:cs typeface="Poppins"/>
                <a:sym typeface="Poppins"/>
              </a:rPr>
              <a:t>r</a:t>
            </a:r>
            <a:r>
              <a:rPr lang="en-US" sz="1800">
                <a:solidFill>
                  <a:srgbClr val="737373"/>
                </a:solidFill>
                <a:latin typeface="Poppins"/>
                <a:ea typeface="Poppins"/>
                <a:cs typeface="Poppins"/>
                <a:sym typeface="Poppins"/>
              </a:rPr>
              <a:t>ui</a:t>
            </a:r>
            <a:r>
              <a:rPr lang="en-US" sz="1800" u="none" strike="noStrike">
                <a:solidFill>
                  <a:srgbClr val="737373"/>
                </a:solidFill>
                <a:latin typeface="Poppins"/>
                <a:ea typeface="Poppins"/>
                <a:cs typeface="Poppins"/>
                <a:sym typeface="Poppins"/>
              </a:rPr>
              <a:t>tme</a:t>
            </a:r>
            <a:r>
              <a:rPr lang="en-US" sz="1800">
                <a:solidFill>
                  <a:srgbClr val="737373"/>
                </a:solidFill>
                <a:latin typeface="Poppins"/>
                <a:ea typeface="Poppins"/>
                <a:cs typeface="Poppins"/>
                <a:sym typeface="Poppins"/>
              </a:rPr>
              <a:t>n</a:t>
            </a:r>
            <a:r>
              <a:rPr lang="en-US" sz="1800" u="none" strike="noStrike">
                <a:solidFill>
                  <a:srgbClr val="737373"/>
                </a:solidFill>
                <a:latin typeface="Poppins"/>
                <a:ea typeface="Poppins"/>
                <a:cs typeface="Poppins"/>
                <a:sym typeface="Poppins"/>
              </a:rPr>
              <a:t>t</a:t>
            </a:r>
            <a:r>
              <a:rPr lang="en-US" sz="1800">
                <a:solidFill>
                  <a:srgbClr val="737373"/>
                </a:solidFill>
                <a:latin typeface="Poppins"/>
                <a:ea typeface="Poppins"/>
                <a:cs typeface="Poppins"/>
                <a:sym typeface="Poppins"/>
              </a:rPr>
              <a:t> </a:t>
            </a:r>
            <a:r>
              <a:rPr lang="en-US" sz="1800" u="none" strike="noStrike">
                <a:solidFill>
                  <a:srgbClr val="737373"/>
                </a:solidFill>
                <a:latin typeface="Poppins"/>
                <a:ea typeface="Poppins"/>
                <a:cs typeface="Poppins"/>
                <a:sym typeface="Poppins"/>
              </a:rPr>
              <a:t>Th</a:t>
            </a:r>
            <a:r>
              <a:rPr lang="en-US" sz="1800">
                <a:solidFill>
                  <a:srgbClr val="737373"/>
                </a:solidFill>
                <a:latin typeface="Poppins"/>
                <a:ea typeface="Poppins"/>
                <a:cs typeface="Poppins"/>
                <a:sym typeface="Poppins"/>
              </a:rPr>
              <a:t>a</a:t>
            </a:r>
            <a:r>
              <a:rPr lang="en-US" sz="1800" u="none" strike="noStrike">
                <a:solidFill>
                  <a:srgbClr val="737373"/>
                </a:solidFill>
                <a:latin typeface="Poppins"/>
                <a:ea typeface="Poppins"/>
                <a:cs typeface="Poppins"/>
                <a:sym typeface="Poppins"/>
              </a:rPr>
              <a:t>t</a:t>
            </a:r>
            <a:r>
              <a:rPr lang="en-US" sz="1800">
                <a:solidFill>
                  <a:srgbClr val="737373"/>
                </a:solidFill>
                <a:latin typeface="Poppins"/>
                <a:ea typeface="Poppins"/>
                <a:cs typeface="Poppins"/>
                <a:sym typeface="Poppins"/>
              </a:rPr>
              <a:t> </a:t>
            </a:r>
            <a:r>
              <a:rPr lang="en-US" sz="1800" u="none" strike="noStrike">
                <a:solidFill>
                  <a:srgbClr val="737373"/>
                </a:solidFill>
                <a:latin typeface="Poppins"/>
                <a:ea typeface="Poppins"/>
                <a:cs typeface="Poppins"/>
                <a:sym typeface="Poppins"/>
              </a:rPr>
              <a:t>Fe</a:t>
            </a:r>
            <a:r>
              <a:rPr lang="en-US" sz="1800">
                <a:solidFill>
                  <a:srgbClr val="737373"/>
                </a:solidFill>
                <a:latin typeface="Poppins"/>
                <a:ea typeface="Poppins"/>
                <a:cs typeface="Poppins"/>
                <a:sym typeface="Poppins"/>
              </a:rPr>
              <a:t>e</a:t>
            </a:r>
            <a:r>
              <a:rPr lang="en-US" sz="1800" u="none" strike="noStrike">
                <a:solidFill>
                  <a:srgbClr val="737373"/>
                </a:solidFill>
                <a:latin typeface="Poppins"/>
                <a:ea typeface="Poppins"/>
                <a:cs typeface="Poppins"/>
                <a:sym typeface="Poppins"/>
              </a:rPr>
              <a:t>l</a:t>
            </a:r>
            <a:r>
              <a:rPr lang="en-US" sz="1800">
                <a:solidFill>
                  <a:srgbClr val="737373"/>
                </a:solidFill>
                <a:latin typeface="Poppins"/>
                <a:ea typeface="Poppins"/>
                <a:cs typeface="Poppins"/>
                <a:sym typeface="Poppins"/>
              </a:rPr>
              <a:t>s </a:t>
            </a:r>
            <a:r>
              <a:rPr lang="en-US" sz="1800" u="none" strike="noStrike">
                <a:solidFill>
                  <a:srgbClr val="737373"/>
                </a:solidFill>
                <a:latin typeface="Poppins"/>
                <a:ea typeface="Poppins"/>
                <a:cs typeface="Poppins"/>
                <a:sym typeface="Poppins"/>
              </a:rPr>
              <a:t>Hum</a:t>
            </a:r>
            <a:r>
              <a:rPr lang="en-US" sz="1800">
                <a:solidFill>
                  <a:srgbClr val="737373"/>
                </a:solidFill>
                <a:latin typeface="Poppins"/>
                <a:ea typeface="Poppins"/>
                <a:cs typeface="Poppins"/>
                <a:sym typeface="Poppins"/>
              </a:rPr>
              <a:t>an </a:t>
            </a:r>
            <a:r>
              <a:rPr lang="en-US" sz="1800" u="none" strike="noStrike">
                <a:solidFill>
                  <a:srgbClr val="737373"/>
                </a:solidFill>
                <a:latin typeface="Poppins"/>
                <a:ea typeface="Poppins"/>
                <a:cs typeface="Poppins"/>
                <a:sym typeface="Poppins"/>
              </a:rPr>
              <a:t>–</a:t>
            </a:r>
            <a:r>
              <a:rPr lang="en-US" sz="1800">
                <a:solidFill>
                  <a:srgbClr val="737373"/>
                </a:solidFill>
                <a:latin typeface="Poppins"/>
                <a:ea typeface="Poppins"/>
                <a:cs typeface="Poppins"/>
                <a:sym typeface="Poppins"/>
              </a:rPr>
              <a:t> </a:t>
            </a:r>
            <a:r>
              <a:rPr lang="en-US" sz="1800" u="none" strike="noStrike">
                <a:solidFill>
                  <a:srgbClr val="737373"/>
                </a:solidFill>
                <a:latin typeface="Poppins"/>
                <a:ea typeface="Poppins"/>
                <a:cs typeface="Poppins"/>
                <a:sym typeface="Poppins"/>
              </a:rPr>
              <a:t>P</a:t>
            </a:r>
            <a:r>
              <a:rPr lang="en-US" sz="1800">
                <a:solidFill>
                  <a:srgbClr val="737373"/>
                </a:solidFill>
                <a:latin typeface="Poppins"/>
                <a:ea typeface="Poppins"/>
                <a:cs typeface="Poppins"/>
                <a:sym typeface="Poppins"/>
              </a:rPr>
              <a:t>e</a:t>
            </a:r>
            <a:r>
              <a:rPr lang="en-US" sz="1800" u="none" strike="noStrike">
                <a:solidFill>
                  <a:srgbClr val="737373"/>
                </a:solidFill>
                <a:latin typeface="Poppins"/>
                <a:ea typeface="Poppins"/>
                <a:cs typeface="Poppins"/>
                <a:sym typeface="Poppins"/>
              </a:rPr>
              <a:t>o</a:t>
            </a:r>
            <a:r>
              <a:rPr lang="en-US" sz="1800">
                <a:solidFill>
                  <a:srgbClr val="737373"/>
                </a:solidFill>
                <a:latin typeface="Poppins"/>
                <a:ea typeface="Poppins"/>
                <a:cs typeface="Poppins"/>
                <a:sym typeface="Poppins"/>
              </a:rPr>
              <a:t>ple</a:t>
            </a:r>
            <a:r>
              <a:rPr lang="en-US" sz="1800" u="none" strike="noStrike">
                <a:solidFill>
                  <a:srgbClr val="737373"/>
                </a:solidFill>
                <a:latin typeface="Poppins"/>
                <a:ea typeface="Poppins"/>
                <a:cs typeface="Poppins"/>
                <a:sym typeface="Poppins"/>
              </a:rPr>
              <a:t>-Fir</a:t>
            </a:r>
            <a:r>
              <a:rPr lang="en-US" sz="1800">
                <a:solidFill>
                  <a:srgbClr val="737373"/>
                </a:solidFill>
                <a:latin typeface="Poppins"/>
                <a:ea typeface="Poppins"/>
                <a:cs typeface="Poppins"/>
                <a:sym typeface="Poppins"/>
              </a:rPr>
              <a:t>s</a:t>
            </a:r>
            <a:r>
              <a:rPr lang="en-US" sz="1800" u="none" strike="noStrike">
                <a:solidFill>
                  <a:srgbClr val="737373"/>
                </a:solidFill>
                <a:latin typeface="Poppins"/>
                <a:ea typeface="Poppins"/>
                <a:cs typeface="Poppins"/>
                <a:sym typeface="Poppins"/>
              </a:rPr>
              <a:t>t</a:t>
            </a:r>
            <a:r>
              <a:rPr lang="en-US" sz="1800">
                <a:solidFill>
                  <a:srgbClr val="737373"/>
                </a:solidFill>
                <a:latin typeface="Poppins"/>
                <a:ea typeface="Poppins"/>
                <a:cs typeface="Poppins"/>
                <a:sym typeface="Poppins"/>
              </a:rPr>
              <a:t> </a:t>
            </a:r>
            <a:r>
              <a:rPr lang="en-US" sz="1800" u="none" strike="noStrike">
                <a:solidFill>
                  <a:srgbClr val="737373"/>
                </a:solidFill>
                <a:latin typeface="Poppins"/>
                <a:ea typeface="Poppins"/>
                <a:cs typeface="Poppins"/>
                <a:sym typeface="Poppins"/>
              </a:rPr>
              <a:t>|</a:t>
            </a:r>
            <a:r>
              <a:rPr lang="en-US" sz="1800">
                <a:solidFill>
                  <a:srgbClr val="737373"/>
                </a:solidFill>
                <a:latin typeface="Poppins"/>
                <a:ea typeface="Poppins"/>
                <a:cs typeface="Poppins"/>
                <a:sym typeface="Poppins"/>
              </a:rPr>
              <a:t> </a:t>
            </a:r>
            <a:r>
              <a:rPr lang="en-US" sz="1800" u="none" strike="noStrike">
                <a:solidFill>
                  <a:srgbClr val="737373"/>
                </a:solidFill>
                <a:latin typeface="Poppins"/>
                <a:ea typeface="Poppins"/>
                <a:cs typeface="Poppins"/>
                <a:sym typeface="Poppins"/>
              </a:rPr>
              <a:t>Re</a:t>
            </a:r>
            <a:r>
              <a:rPr lang="en-US" sz="1800">
                <a:solidFill>
                  <a:srgbClr val="737373"/>
                </a:solidFill>
                <a:latin typeface="Poppins"/>
                <a:ea typeface="Poppins"/>
                <a:cs typeface="Poppins"/>
                <a:sym typeface="Poppins"/>
              </a:rPr>
              <a:t>s</a:t>
            </a:r>
            <a:r>
              <a:rPr lang="en-US" sz="1800" u="none" strike="noStrike">
                <a:solidFill>
                  <a:srgbClr val="737373"/>
                </a:solidFill>
                <a:latin typeface="Poppins"/>
                <a:ea typeface="Poppins"/>
                <a:cs typeface="Poppins"/>
                <a:sym typeface="Poppins"/>
              </a:rPr>
              <a:t>ul</a:t>
            </a:r>
            <a:r>
              <a:rPr lang="en-US" sz="1800">
                <a:solidFill>
                  <a:srgbClr val="737373"/>
                </a:solidFill>
                <a:latin typeface="Poppins"/>
                <a:ea typeface="Poppins"/>
                <a:cs typeface="Poppins"/>
                <a:sym typeface="Poppins"/>
              </a:rPr>
              <a:t>t</a:t>
            </a:r>
            <a:r>
              <a:rPr lang="en-US" sz="1800" u="none" strike="noStrike">
                <a:solidFill>
                  <a:srgbClr val="737373"/>
                </a:solidFill>
                <a:latin typeface="Poppins"/>
                <a:ea typeface="Poppins"/>
                <a:cs typeface="Poppins"/>
                <a:sym typeface="Poppins"/>
              </a:rPr>
              <a:t>s-Driven</a:t>
            </a:r>
            <a:r>
              <a:rPr lang="en-US" sz="1800">
                <a:solidFill>
                  <a:srgbClr val="737373"/>
                </a:solidFill>
                <a:latin typeface="Poppins"/>
                <a:ea typeface="Poppins"/>
                <a:cs typeface="Poppins"/>
                <a:sym typeface="Poppins"/>
              </a:rPr>
              <a:t> </a:t>
            </a:r>
            <a:r>
              <a:rPr lang="en-US" sz="1800" u="none" strike="noStrike">
                <a:solidFill>
                  <a:srgbClr val="737373"/>
                </a:solidFill>
                <a:latin typeface="Poppins"/>
                <a:ea typeface="Poppins"/>
                <a:cs typeface="Poppins"/>
                <a:sym typeface="Poppins"/>
              </a:rPr>
              <a:t>|</a:t>
            </a:r>
            <a:r>
              <a:rPr lang="en-US" sz="1800">
                <a:solidFill>
                  <a:srgbClr val="737373"/>
                </a:solidFill>
                <a:latin typeface="Poppins"/>
                <a:ea typeface="Poppins"/>
                <a:cs typeface="Poppins"/>
                <a:sym typeface="Poppins"/>
              </a:rPr>
              <a:t> </a:t>
            </a:r>
            <a:r>
              <a:rPr lang="en-US" sz="1800" u="none" strike="noStrike">
                <a:solidFill>
                  <a:srgbClr val="737373"/>
                </a:solidFill>
                <a:latin typeface="Poppins"/>
                <a:ea typeface="Poppins"/>
                <a:cs typeface="Poppins"/>
                <a:sym typeface="Poppins"/>
              </a:rPr>
              <a:t>F</a:t>
            </a:r>
            <a:r>
              <a:rPr lang="en-US" sz="1800">
                <a:solidFill>
                  <a:srgbClr val="737373"/>
                </a:solidFill>
                <a:latin typeface="Poppins"/>
                <a:ea typeface="Poppins"/>
                <a:cs typeface="Poppins"/>
                <a:sym typeface="Poppins"/>
              </a:rPr>
              <a:t>a</a:t>
            </a:r>
            <a:r>
              <a:rPr lang="en-US" sz="1800" u="none" strike="noStrike">
                <a:solidFill>
                  <a:srgbClr val="737373"/>
                </a:solidFill>
                <a:latin typeface="Poppins"/>
                <a:ea typeface="Poppins"/>
                <a:cs typeface="Poppins"/>
                <a:sym typeface="Poppins"/>
              </a:rPr>
              <a:t>mi</a:t>
            </a:r>
            <a:r>
              <a:rPr lang="en-US" sz="1800">
                <a:solidFill>
                  <a:srgbClr val="737373"/>
                </a:solidFill>
                <a:latin typeface="Poppins"/>
                <a:ea typeface="Poppins"/>
                <a:cs typeface="Poppins"/>
                <a:sym typeface="Poppins"/>
              </a:rPr>
              <a:t>ly</a:t>
            </a:r>
            <a:r>
              <a:rPr lang="en-US" sz="1800" u="none" strike="noStrike">
                <a:solidFill>
                  <a:srgbClr val="737373"/>
                </a:solidFill>
                <a:latin typeface="Poppins"/>
                <a:ea typeface="Poppins"/>
                <a:cs typeface="Poppins"/>
                <a:sym typeface="Poppins"/>
              </a:rPr>
              <a:t>-Own</a:t>
            </a:r>
            <a:r>
              <a:rPr lang="en-US" sz="1800">
                <a:solidFill>
                  <a:srgbClr val="737373"/>
                </a:solidFill>
                <a:latin typeface="Poppins"/>
                <a:ea typeface="Poppins"/>
                <a:cs typeface="Poppins"/>
                <a:sym typeface="Poppins"/>
              </a:rPr>
              <a:t>e</a:t>
            </a:r>
            <a:r>
              <a:rPr lang="en-US" sz="1800" u="none" strike="noStrike">
                <a:solidFill>
                  <a:srgbClr val="737373"/>
                </a:solidFill>
                <a:latin typeface="Poppins"/>
                <a:ea typeface="Poppins"/>
                <a:cs typeface="Poppins"/>
                <a:sym typeface="Poppins"/>
              </a:rPr>
              <a:t>d</a:t>
            </a:r>
          </a:p>
          <a:p>
            <a:pPr algn="l">
              <a:lnSpc>
                <a:spcPts val="2520"/>
              </a:lnSpc>
              <a:spcBef>
                <a:spcPct val="0"/>
              </a:spcBef>
            </a:pPr>
            <a:endParaRPr lang="en-US" sz="1800" u="none" strike="noStrike">
              <a:solidFill>
                <a:srgbClr val="737373"/>
              </a:solidFill>
              <a:latin typeface="Poppins"/>
              <a:ea typeface="Poppins"/>
              <a:cs typeface="Poppins"/>
              <a:sym typeface="Poppins"/>
            </a:endParaRPr>
          </a:p>
        </p:txBody>
      </p:sp>
      <p:sp>
        <p:nvSpPr>
          <p:cNvPr id="3" name="TextBox 3"/>
          <p:cNvSpPr txBox="1"/>
          <p:nvPr/>
        </p:nvSpPr>
        <p:spPr>
          <a:xfrm>
            <a:off x="2052860" y="822675"/>
            <a:ext cx="3454281" cy="472821"/>
          </a:xfrm>
          <a:prstGeom prst="rect">
            <a:avLst/>
          </a:prstGeom>
        </p:spPr>
        <p:txBody>
          <a:bodyPr lIns="0" tIns="0" rIns="0" bIns="0" rtlCol="0" anchor="t">
            <a:spAutoFit/>
          </a:bodyPr>
          <a:lstStyle/>
          <a:p>
            <a:pPr algn="l">
              <a:lnSpc>
                <a:spcPts val="3672"/>
              </a:lnSpc>
            </a:pPr>
            <a:r>
              <a:rPr lang="en-US" sz="3600" spc="446">
                <a:solidFill>
                  <a:srgbClr val="737373"/>
                </a:solidFill>
                <a:latin typeface="League Spartan"/>
                <a:ea typeface="League Spartan"/>
                <a:cs typeface="League Spartan"/>
                <a:sym typeface="League Spartan"/>
              </a:rPr>
              <a:t>FINAL NOTE</a:t>
            </a:r>
          </a:p>
        </p:txBody>
      </p:sp>
      <p:sp>
        <p:nvSpPr>
          <p:cNvPr id="4" name="TextBox 4"/>
          <p:cNvSpPr txBox="1"/>
          <p:nvPr/>
        </p:nvSpPr>
        <p:spPr>
          <a:xfrm rot="-354277">
            <a:off x="777345" y="8660682"/>
            <a:ext cx="3988705" cy="792138"/>
          </a:xfrm>
          <a:prstGeom prst="rect">
            <a:avLst/>
          </a:prstGeom>
        </p:spPr>
        <p:txBody>
          <a:bodyPr lIns="0" tIns="0" rIns="0" bIns="0" rtlCol="0" anchor="t">
            <a:spAutoFit/>
          </a:bodyPr>
          <a:lstStyle/>
          <a:p>
            <a:pPr algn="ctr">
              <a:lnSpc>
                <a:spcPts val="6594"/>
              </a:lnSpc>
            </a:pPr>
            <a:r>
              <a:rPr lang="en-US" sz="4710">
                <a:solidFill>
                  <a:srgbClr val="737373"/>
                </a:solidFill>
                <a:latin typeface="Breathing"/>
                <a:ea typeface="Breathing"/>
                <a:cs typeface="Breathing"/>
                <a:sym typeface="Breathing"/>
              </a:rPr>
              <a:t>Thank you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8E5C8"/>
        </a:solidFill>
        <a:effectLst/>
      </p:bgPr>
    </p:bg>
    <p:spTree>
      <p:nvGrpSpPr>
        <p:cNvPr id="1" name=""/>
        <p:cNvGrpSpPr/>
        <p:nvPr/>
      </p:nvGrpSpPr>
      <p:grpSpPr>
        <a:xfrm>
          <a:off x="0" y="0"/>
          <a:ext cx="0" cy="0"/>
          <a:chOff x="0" y="0"/>
          <a:chExt cx="0" cy="0"/>
        </a:xfrm>
      </p:grpSpPr>
      <p:sp>
        <p:nvSpPr>
          <p:cNvPr id="2" name="TextBox 2"/>
          <p:cNvSpPr txBox="1"/>
          <p:nvPr/>
        </p:nvSpPr>
        <p:spPr>
          <a:xfrm>
            <a:off x="1725994" y="841725"/>
            <a:ext cx="4108011" cy="666288"/>
          </a:xfrm>
          <a:prstGeom prst="rect">
            <a:avLst/>
          </a:prstGeom>
        </p:spPr>
        <p:txBody>
          <a:bodyPr lIns="0" tIns="0" rIns="0" bIns="0" rtlCol="0" anchor="t">
            <a:spAutoFit/>
          </a:bodyPr>
          <a:lstStyle/>
          <a:p>
            <a:pPr algn="l">
              <a:lnSpc>
                <a:spcPts val="5079"/>
              </a:lnSpc>
            </a:pPr>
            <a:r>
              <a:rPr lang="en-US" sz="4979" spc="617">
                <a:solidFill>
                  <a:srgbClr val="737373"/>
                </a:solidFill>
                <a:latin typeface="League Spartan"/>
                <a:ea typeface="League Spartan"/>
                <a:cs typeface="League Spartan"/>
                <a:sym typeface="League Spartan"/>
              </a:rPr>
              <a:t>WELCOME</a:t>
            </a:r>
          </a:p>
        </p:txBody>
      </p:sp>
      <p:sp>
        <p:nvSpPr>
          <p:cNvPr id="3" name="Freeform 3"/>
          <p:cNvSpPr/>
          <p:nvPr/>
        </p:nvSpPr>
        <p:spPr>
          <a:xfrm>
            <a:off x="2553764" y="4616560"/>
            <a:ext cx="6212538" cy="6075440"/>
          </a:xfrm>
          <a:custGeom>
            <a:avLst/>
            <a:gdLst/>
            <a:ahLst/>
            <a:cxnLst/>
            <a:rect l="l" t="t" r="r" b="b"/>
            <a:pathLst>
              <a:path w="6212538" h="6075440">
                <a:moveTo>
                  <a:pt x="0" y="0"/>
                </a:moveTo>
                <a:lnTo>
                  <a:pt x="6212538" y="0"/>
                </a:lnTo>
                <a:lnTo>
                  <a:pt x="6212538" y="6075440"/>
                </a:lnTo>
                <a:lnTo>
                  <a:pt x="0" y="6075440"/>
                </a:lnTo>
                <a:lnTo>
                  <a:pt x="0" y="0"/>
                </a:lnTo>
                <a:close/>
              </a:path>
            </a:pathLst>
          </a:custGeom>
          <a:blipFill>
            <a:blip r:embed="rId2"/>
            <a:stretch>
              <a:fillRect t="-1128" b="-1128"/>
            </a:stretch>
          </a:blipFill>
        </p:spPr>
        <p:txBody>
          <a:bodyPr/>
          <a:lstStyle/>
          <a:p>
            <a:endParaRPr lang="en-GB"/>
          </a:p>
        </p:txBody>
      </p:sp>
      <p:sp>
        <p:nvSpPr>
          <p:cNvPr id="4" name="TextBox 4"/>
          <p:cNvSpPr txBox="1"/>
          <p:nvPr/>
        </p:nvSpPr>
        <p:spPr>
          <a:xfrm rot="-354277">
            <a:off x="97107" y="8973572"/>
            <a:ext cx="3769184" cy="705258"/>
          </a:xfrm>
          <a:prstGeom prst="rect">
            <a:avLst/>
          </a:prstGeom>
        </p:spPr>
        <p:txBody>
          <a:bodyPr wrap="square" lIns="0" tIns="0" rIns="0" bIns="0" rtlCol="0" anchor="t">
            <a:spAutoFit/>
          </a:bodyPr>
          <a:lstStyle/>
          <a:p>
            <a:pPr algn="ctr">
              <a:lnSpc>
                <a:spcPts val="5714"/>
              </a:lnSpc>
            </a:pPr>
            <a:r>
              <a:rPr lang="en-US" sz="4081" dirty="0">
                <a:solidFill>
                  <a:srgbClr val="737373"/>
                </a:solidFill>
                <a:latin typeface="Breathing"/>
                <a:ea typeface="Breathing"/>
                <a:cs typeface="Breathing"/>
                <a:sym typeface="Breathing"/>
              </a:rPr>
              <a:t>Lucy Gabriel</a:t>
            </a:r>
          </a:p>
        </p:txBody>
      </p:sp>
      <p:sp>
        <p:nvSpPr>
          <p:cNvPr id="5" name="TextBox 5"/>
          <p:cNvSpPr txBox="1"/>
          <p:nvPr/>
        </p:nvSpPr>
        <p:spPr>
          <a:xfrm>
            <a:off x="2240141" y="9679078"/>
            <a:ext cx="1652428" cy="256922"/>
          </a:xfrm>
          <a:prstGeom prst="rect">
            <a:avLst/>
          </a:prstGeom>
        </p:spPr>
        <p:txBody>
          <a:bodyPr lIns="0" tIns="0" rIns="0" bIns="0" rtlCol="0" anchor="t">
            <a:spAutoFit/>
          </a:bodyPr>
          <a:lstStyle/>
          <a:p>
            <a:pPr algn="l">
              <a:lnSpc>
                <a:spcPts val="2198"/>
              </a:lnSpc>
            </a:pPr>
            <a:r>
              <a:rPr lang="en-US" sz="1570">
                <a:solidFill>
                  <a:srgbClr val="737373"/>
                </a:solidFill>
                <a:latin typeface="League Spartan"/>
                <a:ea typeface="League Spartan"/>
                <a:cs typeface="League Spartan"/>
                <a:sym typeface="League Spartan"/>
              </a:rPr>
              <a:t>CEO &amp; Founder</a:t>
            </a:r>
          </a:p>
        </p:txBody>
      </p:sp>
      <p:sp>
        <p:nvSpPr>
          <p:cNvPr id="6" name="TextBox 6"/>
          <p:cNvSpPr txBox="1"/>
          <p:nvPr/>
        </p:nvSpPr>
        <p:spPr>
          <a:xfrm>
            <a:off x="391322" y="1670675"/>
            <a:ext cx="4030832" cy="5983605"/>
          </a:xfrm>
          <a:prstGeom prst="rect">
            <a:avLst/>
          </a:prstGeom>
        </p:spPr>
        <p:txBody>
          <a:bodyPr lIns="0" tIns="0" rIns="0" bIns="0" rtlCol="0" anchor="t">
            <a:spAutoFit/>
          </a:bodyPr>
          <a:lstStyle/>
          <a:p>
            <a:pPr algn="l">
              <a:lnSpc>
                <a:spcPts val="2520"/>
              </a:lnSpc>
              <a:spcBef>
                <a:spcPct val="0"/>
              </a:spcBef>
            </a:pPr>
            <a:endParaRPr/>
          </a:p>
          <a:p>
            <a:pPr algn="l">
              <a:lnSpc>
                <a:spcPts val="2520"/>
              </a:lnSpc>
              <a:spcBef>
                <a:spcPct val="0"/>
              </a:spcBef>
            </a:pPr>
            <a:r>
              <a:rPr lang="en-US" sz="1800">
                <a:solidFill>
                  <a:srgbClr val="737373"/>
                </a:solidFill>
                <a:latin typeface="Poppins"/>
                <a:ea typeface="Poppins"/>
                <a:cs typeface="Poppins"/>
                <a:sym typeface="Poppins"/>
              </a:rPr>
              <a:t>We’re a family-owned agency with over 15 years of experience in providing skilled, reliable staff across the UK.</a:t>
            </a:r>
          </a:p>
          <a:p>
            <a:pPr algn="l">
              <a:lnSpc>
                <a:spcPts val="2520"/>
              </a:lnSpc>
              <a:spcBef>
                <a:spcPct val="0"/>
              </a:spcBef>
            </a:pPr>
            <a:endParaRPr lang="en-US" sz="1800">
              <a:solidFill>
                <a:srgbClr val="737373"/>
              </a:solidFill>
              <a:latin typeface="Poppins"/>
              <a:ea typeface="Poppins"/>
              <a:cs typeface="Poppins"/>
              <a:sym typeface="Poppins"/>
            </a:endParaRPr>
          </a:p>
          <a:p>
            <a:pPr algn="l">
              <a:lnSpc>
                <a:spcPts val="2520"/>
              </a:lnSpc>
              <a:spcBef>
                <a:spcPct val="0"/>
              </a:spcBef>
            </a:pPr>
            <a:r>
              <a:rPr lang="en-US" sz="1800">
                <a:solidFill>
                  <a:srgbClr val="737373"/>
                </a:solidFill>
                <a:latin typeface="Poppins"/>
                <a:ea typeface="Poppins"/>
                <a:cs typeface="Poppins"/>
                <a:sym typeface="Poppins"/>
              </a:rPr>
              <a:t>This handbook gives you everything you need to know about working with us — from pay and timesheets to health &amp; safety and conduct.</a:t>
            </a:r>
          </a:p>
          <a:p>
            <a:pPr algn="l">
              <a:lnSpc>
                <a:spcPts val="2520"/>
              </a:lnSpc>
              <a:spcBef>
                <a:spcPct val="0"/>
              </a:spcBef>
            </a:pPr>
            <a:endParaRPr lang="en-US" sz="1800">
              <a:solidFill>
                <a:srgbClr val="737373"/>
              </a:solidFill>
              <a:latin typeface="Poppins"/>
              <a:ea typeface="Poppins"/>
              <a:cs typeface="Poppins"/>
              <a:sym typeface="Poppins"/>
            </a:endParaRPr>
          </a:p>
          <a:p>
            <a:pPr algn="l">
              <a:lnSpc>
                <a:spcPts val="2520"/>
              </a:lnSpc>
              <a:spcBef>
                <a:spcPct val="0"/>
              </a:spcBef>
            </a:pPr>
            <a:r>
              <a:rPr lang="en-US" sz="1800">
                <a:solidFill>
                  <a:srgbClr val="737373"/>
                </a:solidFill>
                <a:latin typeface="Poppins"/>
                <a:ea typeface="Poppins"/>
                <a:cs typeface="Poppins"/>
                <a:sym typeface="Poppins"/>
              </a:rPr>
              <a:t>By joining us, you’re representing LucyJames Recruitment and our clients. </a:t>
            </a:r>
          </a:p>
          <a:p>
            <a:pPr algn="l">
              <a:lnSpc>
                <a:spcPts val="2520"/>
              </a:lnSpc>
              <a:spcBef>
                <a:spcPct val="0"/>
              </a:spcBef>
            </a:pPr>
            <a:endParaRPr lang="en-US" sz="1800">
              <a:solidFill>
                <a:srgbClr val="737373"/>
              </a:solidFill>
              <a:latin typeface="Poppins"/>
              <a:ea typeface="Poppins"/>
              <a:cs typeface="Poppins"/>
              <a:sym typeface="Poppins"/>
            </a:endParaRPr>
          </a:p>
          <a:p>
            <a:pPr algn="l">
              <a:lnSpc>
                <a:spcPts val="2520"/>
              </a:lnSpc>
              <a:spcBef>
                <a:spcPct val="0"/>
              </a:spcBef>
            </a:pPr>
            <a:r>
              <a:rPr lang="en-US" sz="1800">
                <a:solidFill>
                  <a:srgbClr val="737373"/>
                </a:solidFill>
                <a:latin typeface="Poppins"/>
                <a:ea typeface="Poppins"/>
                <a:cs typeface="Poppins"/>
                <a:sym typeface="Poppins"/>
              </a:rPr>
              <a:t>Please read carefully so we can ensure every assignment is safe, professional, and successful.</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8E5C8"/>
        </a:solidFill>
        <a:effectLst/>
      </p:bgPr>
    </p:bg>
    <p:spTree>
      <p:nvGrpSpPr>
        <p:cNvPr id="1" name=""/>
        <p:cNvGrpSpPr/>
        <p:nvPr/>
      </p:nvGrpSpPr>
      <p:grpSpPr>
        <a:xfrm>
          <a:off x="0" y="0"/>
          <a:ext cx="0" cy="0"/>
          <a:chOff x="0" y="0"/>
          <a:chExt cx="0" cy="0"/>
        </a:xfrm>
      </p:grpSpPr>
      <p:sp>
        <p:nvSpPr>
          <p:cNvPr id="2" name="TextBox 2"/>
          <p:cNvSpPr txBox="1"/>
          <p:nvPr/>
        </p:nvSpPr>
        <p:spPr>
          <a:xfrm>
            <a:off x="258367" y="620308"/>
            <a:ext cx="7043266" cy="472821"/>
          </a:xfrm>
          <a:prstGeom prst="rect">
            <a:avLst/>
          </a:prstGeom>
        </p:spPr>
        <p:txBody>
          <a:bodyPr lIns="0" tIns="0" rIns="0" bIns="0" rtlCol="0" anchor="t">
            <a:spAutoFit/>
          </a:bodyPr>
          <a:lstStyle/>
          <a:p>
            <a:pPr algn="ctr">
              <a:lnSpc>
                <a:spcPts val="3672"/>
              </a:lnSpc>
            </a:pPr>
            <a:r>
              <a:rPr lang="en-US" sz="3600" spc="446">
                <a:solidFill>
                  <a:srgbClr val="737373"/>
                </a:solidFill>
                <a:latin typeface="League Spartan"/>
                <a:ea typeface="League Spartan"/>
                <a:cs typeface="League Spartan"/>
                <a:sym typeface="League Spartan"/>
              </a:rPr>
              <a:t>GENERAL CONDUCT</a:t>
            </a:r>
          </a:p>
        </p:txBody>
      </p:sp>
      <p:sp>
        <p:nvSpPr>
          <p:cNvPr id="3" name="TextBox 3"/>
          <p:cNvSpPr txBox="1"/>
          <p:nvPr/>
        </p:nvSpPr>
        <p:spPr>
          <a:xfrm>
            <a:off x="418715" y="1209805"/>
            <a:ext cx="6543121" cy="9126855"/>
          </a:xfrm>
          <a:prstGeom prst="rect">
            <a:avLst/>
          </a:prstGeom>
        </p:spPr>
        <p:txBody>
          <a:bodyPr lIns="0" tIns="0" rIns="0" bIns="0" rtlCol="0" anchor="t">
            <a:spAutoFit/>
          </a:bodyPr>
          <a:lstStyle/>
          <a:p>
            <a:pPr algn="l">
              <a:lnSpc>
                <a:spcPts val="2519"/>
              </a:lnSpc>
              <a:spcBef>
                <a:spcPct val="0"/>
              </a:spcBef>
            </a:pPr>
            <a:r>
              <a:rPr lang="en-US" sz="1799">
                <a:solidFill>
                  <a:srgbClr val="737373"/>
                </a:solidFill>
                <a:latin typeface="Poppins"/>
                <a:ea typeface="Poppins"/>
                <a:cs typeface="Poppins"/>
                <a:sym typeface="Poppins"/>
              </a:rPr>
              <a:t>At LucyJames Recruitment, we expect all temporary workers to maintain the highest standards of professionalism. The way you conduct yourself reflects directly on you, our agency, and our clients.</a:t>
            </a:r>
          </a:p>
          <a:p>
            <a:pPr algn="l">
              <a:lnSpc>
                <a:spcPts val="2519"/>
              </a:lnSpc>
              <a:spcBef>
                <a:spcPct val="0"/>
              </a:spcBef>
            </a:pPr>
            <a:endParaRPr lang="en-US" sz="1799">
              <a:solidFill>
                <a:srgbClr val="737373"/>
              </a:solidFill>
              <a:latin typeface="Poppins"/>
              <a:ea typeface="Poppins"/>
              <a:cs typeface="Poppins"/>
              <a:sym typeface="Poppins"/>
            </a:endParaRPr>
          </a:p>
          <a:p>
            <a:pPr algn="l">
              <a:lnSpc>
                <a:spcPts val="2519"/>
              </a:lnSpc>
              <a:spcBef>
                <a:spcPct val="0"/>
              </a:spcBef>
            </a:pPr>
            <a:r>
              <a:rPr lang="en-US" sz="1799">
                <a:solidFill>
                  <a:srgbClr val="737373"/>
                </a:solidFill>
                <a:latin typeface="Poppins"/>
                <a:ea typeface="Poppins"/>
                <a:cs typeface="Poppins"/>
                <a:sym typeface="Poppins"/>
              </a:rPr>
              <a:t>While on assignment, please ensure you:</a:t>
            </a:r>
          </a:p>
          <a:p>
            <a:pPr algn="l">
              <a:lnSpc>
                <a:spcPts val="2519"/>
              </a:lnSpc>
              <a:spcBef>
                <a:spcPct val="0"/>
              </a:spcBef>
            </a:pPr>
            <a:endParaRPr lang="en-US" sz="1799">
              <a:solidFill>
                <a:srgbClr val="737373"/>
              </a:solidFill>
              <a:latin typeface="Poppins"/>
              <a:ea typeface="Poppins"/>
              <a:cs typeface="Poppins"/>
              <a:sym typeface="Poppins"/>
            </a:endParaRPr>
          </a:p>
          <a:p>
            <a:pPr marL="388618" lvl="1" indent="-194309" algn="l">
              <a:lnSpc>
                <a:spcPts val="2519"/>
              </a:lnSpc>
              <a:buFont typeface="Arial"/>
              <a:buChar char="•"/>
            </a:pPr>
            <a:r>
              <a:rPr lang="en-US" sz="1799">
                <a:solidFill>
                  <a:srgbClr val="737373"/>
                </a:solidFill>
                <a:latin typeface="Poppins"/>
                <a:ea typeface="Poppins"/>
                <a:cs typeface="Poppins"/>
                <a:sym typeface="Poppins"/>
              </a:rPr>
              <a:t>Act respectfully and courteously towards colleagues, clients, and the public.</a:t>
            </a:r>
          </a:p>
          <a:p>
            <a:pPr marL="388618" lvl="1" indent="-194309" algn="l">
              <a:lnSpc>
                <a:spcPts val="2519"/>
              </a:lnSpc>
              <a:buFont typeface="Arial"/>
              <a:buChar char="•"/>
            </a:pPr>
            <a:r>
              <a:rPr lang="en-US" sz="1799">
                <a:solidFill>
                  <a:srgbClr val="737373"/>
                </a:solidFill>
                <a:latin typeface="Poppins"/>
                <a:ea typeface="Poppins"/>
                <a:cs typeface="Poppins"/>
                <a:sym typeface="Poppins"/>
              </a:rPr>
              <a:t>Follow all client site rules, instructions, and policies without exception.</a:t>
            </a:r>
          </a:p>
          <a:p>
            <a:pPr marL="388618" lvl="1" indent="-194309" algn="l">
              <a:lnSpc>
                <a:spcPts val="2519"/>
              </a:lnSpc>
              <a:buFont typeface="Arial"/>
              <a:buChar char="•"/>
            </a:pPr>
            <a:r>
              <a:rPr lang="en-US" sz="1799">
                <a:solidFill>
                  <a:srgbClr val="737373"/>
                </a:solidFill>
                <a:latin typeface="Poppins"/>
                <a:ea typeface="Poppins"/>
                <a:cs typeface="Poppins"/>
                <a:sym typeface="Poppins"/>
              </a:rPr>
              <a:t>Maintain clear communication – if unsure at any time, contact our office immediately.</a:t>
            </a:r>
          </a:p>
          <a:p>
            <a:pPr marL="388618" lvl="1" indent="-194309" algn="l">
              <a:lnSpc>
                <a:spcPts val="2519"/>
              </a:lnSpc>
              <a:buFont typeface="Arial"/>
              <a:buChar char="•"/>
            </a:pPr>
            <a:r>
              <a:rPr lang="en-US" sz="1799">
                <a:solidFill>
                  <a:srgbClr val="737373"/>
                </a:solidFill>
                <a:latin typeface="Poppins"/>
                <a:ea typeface="Poppins"/>
                <a:cs typeface="Poppins"/>
                <a:sym typeface="Poppins"/>
              </a:rPr>
              <a:t>Be punctual. Your start time is not your arrival time – you must be on site, signed in, and ready to begin work at your scheduled start.</a:t>
            </a:r>
          </a:p>
          <a:p>
            <a:pPr marL="388618" lvl="1" indent="-194309" algn="l">
              <a:lnSpc>
                <a:spcPts val="2519"/>
              </a:lnSpc>
              <a:buFont typeface="Arial"/>
              <a:buChar char="•"/>
            </a:pPr>
            <a:r>
              <a:rPr lang="en-US" sz="1799">
                <a:solidFill>
                  <a:srgbClr val="737373"/>
                </a:solidFill>
                <a:latin typeface="Poppins"/>
                <a:ea typeface="Poppins"/>
                <a:cs typeface="Poppins"/>
                <a:sym typeface="Poppins"/>
              </a:rPr>
              <a:t>Use professional language. Foul or abusive language will not be tolerated.</a:t>
            </a:r>
          </a:p>
          <a:p>
            <a:pPr marL="388618" lvl="1" indent="-194309" algn="l">
              <a:lnSpc>
                <a:spcPts val="2519"/>
              </a:lnSpc>
              <a:buFont typeface="Arial"/>
              <a:buChar char="•"/>
            </a:pPr>
            <a:r>
              <a:rPr lang="en-US" sz="1799">
                <a:solidFill>
                  <a:srgbClr val="737373"/>
                </a:solidFill>
                <a:latin typeface="Poppins"/>
                <a:ea typeface="Poppins"/>
                <a:cs typeface="Poppins"/>
                <a:sym typeface="Poppins"/>
              </a:rPr>
              <a:t>Do not discuss pay or wages on-site. All pay queries must be directed to LucyJames Recruitment.</a:t>
            </a:r>
          </a:p>
          <a:p>
            <a:pPr marL="388618" lvl="1" indent="-194309" algn="l">
              <a:lnSpc>
                <a:spcPts val="2519"/>
              </a:lnSpc>
              <a:buFont typeface="Arial"/>
              <a:buChar char="•"/>
            </a:pPr>
            <a:r>
              <a:rPr lang="en-US" sz="1799">
                <a:solidFill>
                  <a:srgbClr val="737373"/>
                </a:solidFill>
                <a:latin typeface="Poppins"/>
                <a:ea typeface="Poppins"/>
                <a:cs typeface="Poppins"/>
                <a:sym typeface="Poppins"/>
              </a:rPr>
              <a:t>Avoid discrimination, bullying, harassment, or inappropriate behaviour.</a:t>
            </a:r>
          </a:p>
          <a:p>
            <a:pPr marL="388618" lvl="1" indent="-194309" algn="l">
              <a:lnSpc>
                <a:spcPts val="2519"/>
              </a:lnSpc>
              <a:buFont typeface="Arial"/>
              <a:buChar char="•"/>
            </a:pPr>
            <a:r>
              <a:rPr lang="en-US" sz="1799">
                <a:solidFill>
                  <a:srgbClr val="737373"/>
                </a:solidFill>
                <a:latin typeface="Poppins"/>
                <a:ea typeface="Poppins"/>
                <a:cs typeface="Poppins"/>
                <a:sym typeface="Poppins"/>
              </a:rPr>
              <a:t>Treat equipment, vehicles, and property with care and report any damage or hazards immediately.</a:t>
            </a:r>
          </a:p>
          <a:p>
            <a:pPr algn="l">
              <a:lnSpc>
                <a:spcPts val="2519"/>
              </a:lnSpc>
              <a:spcBef>
                <a:spcPct val="0"/>
              </a:spcBef>
            </a:pPr>
            <a:endParaRPr lang="en-US" sz="1799">
              <a:solidFill>
                <a:srgbClr val="737373"/>
              </a:solidFill>
              <a:latin typeface="Poppins"/>
              <a:ea typeface="Poppins"/>
              <a:cs typeface="Poppins"/>
              <a:sym typeface="Poppins"/>
            </a:endParaRPr>
          </a:p>
          <a:p>
            <a:pPr algn="l">
              <a:lnSpc>
                <a:spcPts val="2519"/>
              </a:lnSpc>
              <a:spcBef>
                <a:spcPct val="0"/>
              </a:spcBef>
            </a:pPr>
            <a:r>
              <a:rPr lang="en-US" sz="1799">
                <a:solidFill>
                  <a:srgbClr val="737373"/>
                </a:solidFill>
                <a:latin typeface="Poppins"/>
                <a:ea typeface="Poppins"/>
                <a:cs typeface="Poppins"/>
                <a:sym typeface="Poppins"/>
              </a:rPr>
              <a:t>⚠️ Important: Poor timekeeping, foul language, or discussing pay/wages on-site are considered serious breaches and may result in immediate removal from assignments.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8E5C8"/>
        </a:solidFill>
        <a:effectLst/>
      </p:bgPr>
    </p:bg>
    <p:spTree>
      <p:nvGrpSpPr>
        <p:cNvPr id="1" name=""/>
        <p:cNvGrpSpPr/>
        <p:nvPr/>
      </p:nvGrpSpPr>
      <p:grpSpPr>
        <a:xfrm>
          <a:off x="0" y="0"/>
          <a:ext cx="0" cy="0"/>
          <a:chOff x="0" y="0"/>
          <a:chExt cx="0" cy="0"/>
        </a:xfrm>
      </p:grpSpPr>
      <p:sp>
        <p:nvSpPr>
          <p:cNvPr id="2" name="TextBox 2"/>
          <p:cNvSpPr txBox="1"/>
          <p:nvPr/>
        </p:nvSpPr>
        <p:spPr>
          <a:xfrm>
            <a:off x="756000" y="822675"/>
            <a:ext cx="5802075" cy="930021"/>
          </a:xfrm>
          <a:prstGeom prst="rect">
            <a:avLst/>
          </a:prstGeom>
        </p:spPr>
        <p:txBody>
          <a:bodyPr lIns="0" tIns="0" rIns="0" bIns="0" rtlCol="0" anchor="t">
            <a:spAutoFit/>
          </a:bodyPr>
          <a:lstStyle/>
          <a:p>
            <a:pPr algn="ctr">
              <a:lnSpc>
                <a:spcPts val="3672"/>
              </a:lnSpc>
            </a:pPr>
            <a:r>
              <a:rPr lang="en-US" sz="3600" spc="446">
                <a:solidFill>
                  <a:srgbClr val="737373"/>
                </a:solidFill>
                <a:latin typeface="League Spartan"/>
                <a:ea typeface="League Spartan"/>
                <a:cs typeface="League Spartan"/>
                <a:sym typeface="League Spartan"/>
              </a:rPr>
              <a:t>YOUR CONTRACTS &amp; ASSINGMENTS</a:t>
            </a:r>
          </a:p>
        </p:txBody>
      </p:sp>
      <p:sp>
        <p:nvSpPr>
          <p:cNvPr id="3" name="TextBox 3"/>
          <p:cNvSpPr txBox="1"/>
          <p:nvPr/>
        </p:nvSpPr>
        <p:spPr>
          <a:xfrm>
            <a:off x="604823" y="1879470"/>
            <a:ext cx="6199177" cy="8812530"/>
          </a:xfrm>
          <a:prstGeom prst="rect">
            <a:avLst/>
          </a:prstGeom>
        </p:spPr>
        <p:txBody>
          <a:bodyPr lIns="0" tIns="0" rIns="0" bIns="0" rtlCol="0" anchor="t">
            <a:spAutoFit/>
          </a:bodyPr>
          <a:lstStyle/>
          <a:p>
            <a:pPr marL="388618" lvl="1" indent="-194309" algn="l">
              <a:lnSpc>
                <a:spcPts val="2519"/>
              </a:lnSpc>
              <a:buFont typeface="Arial"/>
              <a:buChar char="•"/>
            </a:pPr>
            <a:r>
              <a:rPr lang="en-US" sz="1799">
                <a:solidFill>
                  <a:srgbClr val="737373"/>
                </a:solidFill>
                <a:latin typeface="Poppins"/>
                <a:ea typeface="Poppins"/>
                <a:cs typeface="Poppins"/>
                <a:sym typeface="Poppins"/>
              </a:rPr>
              <a:t>All work you complete is under the terms of your agency worker contract. Assignments are arranged on a temporary basis and may vary in length.</a:t>
            </a:r>
          </a:p>
          <a:p>
            <a:pPr algn="l">
              <a:lnSpc>
                <a:spcPts val="2519"/>
              </a:lnSpc>
            </a:pPr>
            <a:endParaRPr lang="en-US" sz="1799">
              <a:solidFill>
                <a:srgbClr val="737373"/>
              </a:solidFill>
              <a:latin typeface="Poppins"/>
              <a:ea typeface="Poppins"/>
              <a:cs typeface="Poppins"/>
              <a:sym typeface="Poppins"/>
            </a:endParaRPr>
          </a:p>
          <a:p>
            <a:pPr marL="388618" lvl="1" indent="-194309" algn="l">
              <a:lnSpc>
                <a:spcPts val="2519"/>
              </a:lnSpc>
              <a:buFont typeface="Arial"/>
              <a:buChar char="•"/>
            </a:pPr>
            <a:r>
              <a:rPr lang="en-US" sz="1799">
                <a:solidFill>
                  <a:srgbClr val="737373"/>
                </a:solidFill>
                <a:latin typeface="Poppins"/>
                <a:ea typeface="Poppins"/>
                <a:cs typeface="Poppins"/>
                <a:sym typeface="Poppins"/>
              </a:rPr>
              <a:t>You will receive a Key Information Document (KID) from our payroll provider, setting out your pay, deductions, and entitlements.</a:t>
            </a:r>
          </a:p>
          <a:p>
            <a:pPr algn="l">
              <a:lnSpc>
                <a:spcPts val="2519"/>
              </a:lnSpc>
            </a:pPr>
            <a:endParaRPr lang="en-US" sz="1799">
              <a:solidFill>
                <a:srgbClr val="737373"/>
              </a:solidFill>
              <a:latin typeface="Poppins"/>
              <a:ea typeface="Poppins"/>
              <a:cs typeface="Poppins"/>
              <a:sym typeface="Poppins"/>
            </a:endParaRPr>
          </a:p>
          <a:p>
            <a:pPr marL="388618" lvl="1" indent="-194309" algn="l">
              <a:lnSpc>
                <a:spcPts val="2519"/>
              </a:lnSpc>
              <a:buFont typeface="Arial"/>
              <a:buChar char="•"/>
            </a:pPr>
            <a:r>
              <a:rPr lang="en-US" sz="1799">
                <a:solidFill>
                  <a:srgbClr val="737373"/>
                </a:solidFill>
                <a:latin typeface="Poppins"/>
                <a:ea typeface="Poppins"/>
                <a:cs typeface="Poppins"/>
                <a:sym typeface="Poppins"/>
              </a:rPr>
              <a:t>For each assignment, you will be given written confirmation of the role, pay rate, hours, and location before you start via WhatsApp or email.</a:t>
            </a:r>
          </a:p>
          <a:p>
            <a:pPr algn="l">
              <a:lnSpc>
                <a:spcPts val="2519"/>
              </a:lnSpc>
            </a:pPr>
            <a:endParaRPr lang="en-US" sz="1799">
              <a:solidFill>
                <a:srgbClr val="737373"/>
              </a:solidFill>
              <a:latin typeface="Poppins"/>
              <a:ea typeface="Poppins"/>
              <a:cs typeface="Poppins"/>
              <a:sym typeface="Poppins"/>
            </a:endParaRPr>
          </a:p>
          <a:p>
            <a:pPr marL="388618" lvl="1" indent="-194309" algn="l">
              <a:lnSpc>
                <a:spcPts val="2519"/>
              </a:lnSpc>
              <a:buFont typeface="Arial"/>
              <a:buChar char="•"/>
            </a:pPr>
            <a:r>
              <a:rPr lang="en-US" sz="1799">
                <a:solidFill>
                  <a:srgbClr val="737373"/>
                </a:solidFill>
                <a:latin typeface="Poppins"/>
                <a:ea typeface="Poppins"/>
                <a:cs typeface="Poppins"/>
                <a:sym typeface="Poppins"/>
              </a:rPr>
              <a:t>We may also use WhatsApp Broadcasting services to send messages securely and avoid group “ping” notifications.</a:t>
            </a:r>
          </a:p>
          <a:p>
            <a:pPr algn="l">
              <a:lnSpc>
                <a:spcPts val="2519"/>
              </a:lnSpc>
            </a:pPr>
            <a:endParaRPr lang="en-US" sz="1799">
              <a:solidFill>
                <a:srgbClr val="737373"/>
              </a:solidFill>
              <a:latin typeface="Poppins"/>
              <a:ea typeface="Poppins"/>
              <a:cs typeface="Poppins"/>
              <a:sym typeface="Poppins"/>
            </a:endParaRPr>
          </a:p>
          <a:p>
            <a:pPr marL="388618" lvl="1" indent="-194309" algn="l">
              <a:lnSpc>
                <a:spcPts val="2519"/>
              </a:lnSpc>
              <a:buFont typeface="Arial"/>
              <a:buChar char="•"/>
            </a:pPr>
            <a:r>
              <a:rPr lang="en-US" sz="1799">
                <a:solidFill>
                  <a:srgbClr val="737373"/>
                </a:solidFill>
                <a:latin typeface="Poppins"/>
                <a:ea typeface="Poppins"/>
                <a:cs typeface="Poppins"/>
                <a:sym typeface="Poppins"/>
              </a:rPr>
              <a:t>Occasionally, clients may change start times, shift patterns, or requirements at short notice. If this happens, LucyJames Recruitment will notify you immediately.</a:t>
            </a:r>
          </a:p>
          <a:p>
            <a:pPr algn="l">
              <a:lnSpc>
                <a:spcPts val="2519"/>
              </a:lnSpc>
            </a:pPr>
            <a:endParaRPr lang="en-US" sz="1799">
              <a:solidFill>
                <a:srgbClr val="737373"/>
              </a:solidFill>
              <a:latin typeface="Poppins"/>
              <a:ea typeface="Poppins"/>
              <a:cs typeface="Poppins"/>
              <a:sym typeface="Poppins"/>
            </a:endParaRPr>
          </a:p>
          <a:p>
            <a:pPr marL="388618" lvl="1" indent="-194309" algn="l">
              <a:lnSpc>
                <a:spcPts val="2519"/>
              </a:lnSpc>
              <a:buFont typeface="Arial"/>
              <a:buChar char="•"/>
            </a:pPr>
            <a:r>
              <a:rPr lang="en-US" sz="1799">
                <a:solidFill>
                  <a:srgbClr val="737373"/>
                </a:solidFill>
                <a:latin typeface="Poppins"/>
                <a:ea typeface="Poppins"/>
                <a:cs typeface="Poppins"/>
                <a:sym typeface="Poppins"/>
              </a:rPr>
              <a:t>If you are unable to attend a confirmed booking, you must provide at least 24 hours’ notice.</a:t>
            </a:r>
          </a:p>
          <a:p>
            <a:pPr algn="l">
              <a:lnSpc>
                <a:spcPts val="2519"/>
              </a:lnSpc>
            </a:pPr>
            <a:endParaRPr lang="en-US" sz="1799">
              <a:solidFill>
                <a:srgbClr val="737373"/>
              </a:solidFill>
              <a:latin typeface="Poppins"/>
              <a:ea typeface="Poppins"/>
              <a:cs typeface="Poppins"/>
              <a:sym typeface="Poppins"/>
            </a:endParaRPr>
          </a:p>
          <a:p>
            <a:pPr marL="388618" lvl="1" indent="-194309" algn="l">
              <a:lnSpc>
                <a:spcPts val="2519"/>
              </a:lnSpc>
              <a:buFont typeface="Arial"/>
              <a:buChar char="•"/>
            </a:pPr>
            <a:r>
              <a:rPr lang="en-US" sz="1799">
                <a:solidFill>
                  <a:srgbClr val="737373"/>
                </a:solidFill>
                <a:latin typeface="Poppins"/>
                <a:ea typeface="Poppins"/>
                <a:cs typeface="Poppins"/>
                <a:sym typeface="Poppins"/>
              </a:rPr>
              <a:t>Clients may also cancel shifts. If this happens, we will do our best to reassign you quickly.</a:t>
            </a:r>
          </a:p>
          <a:p>
            <a:pPr algn="l">
              <a:lnSpc>
                <a:spcPts val="2519"/>
              </a:lnSpc>
            </a:pPr>
            <a:endParaRPr lang="en-US" sz="1799">
              <a:solidFill>
                <a:srgbClr val="737373"/>
              </a:solidFill>
              <a:latin typeface="Poppins"/>
              <a:ea typeface="Poppins"/>
              <a:cs typeface="Poppins"/>
              <a:sym typeface="Poppin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8E5C8"/>
        </a:solidFill>
        <a:effectLst/>
      </p:bgPr>
    </p:bg>
    <p:spTree>
      <p:nvGrpSpPr>
        <p:cNvPr id="1" name=""/>
        <p:cNvGrpSpPr/>
        <p:nvPr/>
      </p:nvGrpSpPr>
      <p:grpSpPr>
        <a:xfrm>
          <a:off x="0" y="0"/>
          <a:ext cx="0" cy="0"/>
          <a:chOff x="0" y="0"/>
          <a:chExt cx="0" cy="0"/>
        </a:xfrm>
      </p:grpSpPr>
      <p:sp>
        <p:nvSpPr>
          <p:cNvPr id="2" name="TextBox 2"/>
          <p:cNvSpPr txBox="1"/>
          <p:nvPr/>
        </p:nvSpPr>
        <p:spPr>
          <a:xfrm>
            <a:off x="845725" y="822675"/>
            <a:ext cx="5958275" cy="930021"/>
          </a:xfrm>
          <a:prstGeom prst="rect">
            <a:avLst/>
          </a:prstGeom>
        </p:spPr>
        <p:txBody>
          <a:bodyPr lIns="0" tIns="0" rIns="0" bIns="0" rtlCol="0" anchor="t">
            <a:spAutoFit/>
          </a:bodyPr>
          <a:lstStyle/>
          <a:p>
            <a:pPr algn="ctr">
              <a:lnSpc>
                <a:spcPts val="3672"/>
              </a:lnSpc>
            </a:pPr>
            <a:r>
              <a:rPr lang="en-US" sz="3600" spc="446">
                <a:solidFill>
                  <a:srgbClr val="737373"/>
                </a:solidFill>
                <a:latin typeface="League Spartan"/>
                <a:ea typeface="League Spartan"/>
                <a:cs typeface="League Spartan"/>
                <a:sym typeface="League Spartan"/>
              </a:rPr>
              <a:t>TIMEKEEPING &amp; BREAKS</a:t>
            </a:r>
          </a:p>
        </p:txBody>
      </p:sp>
      <p:sp>
        <p:nvSpPr>
          <p:cNvPr id="3" name="TextBox 3"/>
          <p:cNvSpPr txBox="1"/>
          <p:nvPr/>
        </p:nvSpPr>
        <p:spPr>
          <a:xfrm>
            <a:off x="560779" y="2458730"/>
            <a:ext cx="6438442" cy="7240905"/>
          </a:xfrm>
          <a:prstGeom prst="rect">
            <a:avLst/>
          </a:prstGeom>
        </p:spPr>
        <p:txBody>
          <a:bodyPr lIns="0" tIns="0" rIns="0" bIns="0" rtlCol="0" anchor="t">
            <a:spAutoFit/>
          </a:bodyPr>
          <a:lstStyle/>
          <a:p>
            <a:pPr marL="388620" lvl="1" indent="-194310" algn="l">
              <a:lnSpc>
                <a:spcPts val="2520"/>
              </a:lnSpc>
              <a:buFont typeface="Arial"/>
              <a:buChar char="•"/>
            </a:pPr>
            <a:r>
              <a:rPr lang="en-US" sz="1800">
                <a:solidFill>
                  <a:srgbClr val="737373"/>
                </a:solidFill>
                <a:latin typeface="Poppins"/>
                <a:ea typeface="Poppins"/>
                <a:cs typeface="Poppins"/>
                <a:sym typeface="Poppins"/>
              </a:rPr>
              <a:t>Punctuality and responsible use of break times are essential. Clients rely on you to be in the right place at the right time.</a:t>
            </a:r>
          </a:p>
          <a:p>
            <a:pPr algn="l">
              <a:lnSpc>
                <a:spcPts val="2520"/>
              </a:lnSpc>
            </a:pPr>
            <a:endParaRPr lang="en-US" sz="1800">
              <a:solidFill>
                <a:srgbClr val="737373"/>
              </a:solidFill>
              <a:latin typeface="Poppins"/>
              <a:ea typeface="Poppins"/>
              <a:cs typeface="Poppins"/>
              <a:sym typeface="Poppins"/>
            </a:endParaRPr>
          </a:p>
          <a:p>
            <a:pPr marL="388620" lvl="1" indent="-194310" algn="l">
              <a:lnSpc>
                <a:spcPts val="2520"/>
              </a:lnSpc>
              <a:buFont typeface="Arial"/>
              <a:buChar char="•"/>
            </a:pPr>
            <a:r>
              <a:rPr lang="en-US" sz="1800">
                <a:solidFill>
                  <a:srgbClr val="737373"/>
                </a:solidFill>
                <a:latin typeface="Poppins"/>
                <a:ea typeface="Poppins"/>
                <a:cs typeface="Poppins"/>
                <a:sym typeface="Poppins"/>
              </a:rPr>
              <a:t>Arrive early – You must be on site and ready to work at your scheduled start time. Arriving 15 minutes early is expected.</a:t>
            </a:r>
          </a:p>
          <a:p>
            <a:pPr algn="l">
              <a:lnSpc>
                <a:spcPts val="2520"/>
              </a:lnSpc>
            </a:pPr>
            <a:endParaRPr lang="en-US" sz="1800">
              <a:solidFill>
                <a:srgbClr val="737373"/>
              </a:solidFill>
              <a:latin typeface="Poppins"/>
              <a:ea typeface="Poppins"/>
              <a:cs typeface="Poppins"/>
              <a:sym typeface="Poppins"/>
            </a:endParaRPr>
          </a:p>
          <a:p>
            <a:pPr marL="388620" lvl="1" indent="-194310" algn="l">
              <a:lnSpc>
                <a:spcPts val="2520"/>
              </a:lnSpc>
              <a:buFont typeface="Arial"/>
              <a:buChar char="•"/>
            </a:pPr>
            <a:r>
              <a:rPr lang="en-US" sz="1800">
                <a:solidFill>
                  <a:srgbClr val="737373"/>
                </a:solidFill>
                <a:latin typeface="Poppins"/>
                <a:ea typeface="Poppins"/>
                <a:cs typeface="Poppins"/>
                <a:sym typeface="Poppins"/>
              </a:rPr>
              <a:t>Breaks – HGV statutory breaks are paid and charged. For other roles, payment for breaks is at the client’s discretion.</a:t>
            </a:r>
          </a:p>
          <a:p>
            <a:pPr algn="l">
              <a:lnSpc>
                <a:spcPts val="2520"/>
              </a:lnSpc>
            </a:pPr>
            <a:endParaRPr lang="en-US" sz="1800">
              <a:solidFill>
                <a:srgbClr val="737373"/>
              </a:solidFill>
              <a:latin typeface="Poppins"/>
              <a:ea typeface="Poppins"/>
              <a:cs typeface="Poppins"/>
              <a:sym typeface="Poppins"/>
            </a:endParaRPr>
          </a:p>
          <a:p>
            <a:pPr marL="388620" lvl="1" indent="-194310" algn="l">
              <a:lnSpc>
                <a:spcPts val="2520"/>
              </a:lnSpc>
              <a:buFont typeface="Arial"/>
              <a:buChar char="•"/>
            </a:pPr>
            <a:r>
              <a:rPr lang="en-US" sz="1800">
                <a:solidFill>
                  <a:srgbClr val="737373"/>
                </a:solidFill>
                <a:latin typeface="Poppins"/>
                <a:ea typeface="Poppins"/>
                <a:cs typeface="Poppins"/>
                <a:sym typeface="Poppins"/>
              </a:rPr>
              <a:t>Authorised areas – Smoking and vaping are only permitted in designated areas during official break times. Do not smoke or vape in non-designated spaces — especially not near client entrances, loading bays, or kitchens (nobody wants food or workplaces smelling of smoke).</a:t>
            </a:r>
          </a:p>
          <a:p>
            <a:pPr algn="l">
              <a:lnSpc>
                <a:spcPts val="2520"/>
              </a:lnSpc>
            </a:pPr>
            <a:endParaRPr lang="en-US" sz="1800">
              <a:solidFill>
                <a:srgbClr val="737373"/>
              </a:solidFill>
              <a:latin typeface="Poppins"/>
              <a:ea typeface="Poppins"/>
              <a:cs typeface="Poppins"/>
              <a:sym typeface="Poppins"/>
            </a:endParaRPr>
          </a:p>
          <a:p>
            <a:pPr marL="388620" lvl="1" indent="-194310" algn="l">
              <a:lnSpc>
                <a:spcPts val="2520"/>
              </a:lnSpc>
              <a:buFont typeface="Arial"/>
              <a:buChar char="•"/>
            </a:pPr>
            <a:r>
              <a:rPr lang="en-US" sz="1800">
                <a:solidFill>
                  <a:srgbClr val="737373"/>
                </a:solidFill>
                <a:latin typeface="Poppins"/>
                <a:ea typeface="Poppins"/>
                <a:cs typeface="Poppins"/>
                <a:sym typeface="Poppins"/>
              </a:rPr>
              <a:t>⚠️ Important: Persistent lateness, misuse of breaks, or smoking/vaping in the wrong areas may result in removal from assignments.</a:t>
            </a:r>
          </a:p>
          <a:p>
            <a:pPr algn="l">
              <a:lnSpc>
                <a:spcPts val="2520"/>
              </a:lnSpc>
            </a:pPr>
            <a:endParaRPr lang="en-US" sz="1800">
              <a:solidFill>
                <a:srgbClr val="737373"/>
              </a:solidFill>
              <a:latin typeface="Poppins"/>
              <a:ea typeface="Poppins"/>
              <a:cs typeface="Poppins"/>
              <a:sym typeface="Poppin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8E5C8"/>
        </a:solidFill>
        <a:effectLst/>
      </p:bgPr>
    </p:bg>
    <p:spTree>
      <p:nvGrpSpPr>
        <p:cNvPr id="1" name=""/>
        <p:cNvGrpSpPr/>
        <p:nvPr/>
      </p:nvGrpSpPr>
      <p:grpSpPr>
        <a:xfrm>
          <a:off x="0" y="0"/>
          <a:ext cx="0" cy="0"/>
          <a:chOff x="0" y="0"/>
          <a:chExt cx="0" cy="0"/>
        </a:xfrm>
      </p:grpSpPr>
      <p:sp>
        <p:nvSpPr>
          <p:cNvPr id="2" name="TextBox 2"/>
          <p:cNvSpPr txBox="1"/>
          <p:nvPr/>
        </p:nvSpPr>
        <p:spPr>
          <a:xfrm>
            <a:off x="756000" y="822675"/>
            <a:ext cx="6175928" cy="930021"/>
          </a:xfrm>
          <a:prstGeom prst="rect">
            <a:avLst/>
          </a:prstGeom>
        </p:spPr>
        <p:txBody>
          <a:bodyPr lIns="0" tIns="0" rIns="0" bIns="0" rtlCol="0" anchor="t">
            <a:spAutoFit/>
          </a:bodyPr>
          <a:lstStyle/>
          <a:p>
            <a:pPr algn="ctr">
              <a:lnSpc>
                <a:spcPts val="3672"/>
              </a:lnSpc>
            </a:pPr>
            <a:r>
              <a:rPr lang="en-US" sz="3600" spc="446">
                <a:solidFill>
                  <a:srgbClr val="737373"/>
                </a:solidFill>
                <a:latin typeface="League Spartan"/>
                <a:ea typeface="League Spartan"/>
                <a:cs typeface="League Spartan"/>
                <a:sym typeface="League Spartan"/>
              </a:rPr>
              <a:t>DRESS CODE &amp; PPE, PERSONAL HYGIENE </a:t>
            </a:r>
          </a:p>
        </p:txBody>
      </p:sp>
      <p:sp>
        <p:nvSpPr>
          <p:cNvPr id="3" name="TextBox 3"/>
          <p:cNvSpPr txBox="1"/>
          <p:nvPr/>
        </p:nvSpPr>
        <p:spPr>
          <a:xfrm>
            <a:off x="497633" y="2029011"/>
            <a:ext cx="6692662" cy="8812530"/>
          </a:xfrm>
          <a:prstGeom prst="rect">
            <a:avLst/>
          </a:prstGeom>
        </p:spPr>
        <p:txBody>
          <a:bodyPr lIns="0" tIns="0" rIns="0" bIns="0" rtlCol="0" anchor="t">
            <a:spAutoFit/>
          </a:bodyPr>
          <a:lstStyle/>
          <a:p>
            <a:pPr algn="l">
              <a:lnSpc>
                <a:spcPts val="2519"/>
              </a:lnSpc>
              <a:spcBef>
                <a:spcPct val="0"/>
              </a:spcBef>
            </a:pPr>
            <a:r>
              <a:rPr lang="en-US" sz="1799">
                <a:solidFill>
                  <a:srgbClr val="737373"/>
                </a:solidFill>
                <a:latin typeface="Poppins"/>
                <a:ea typeface="Poppins"/>
                <a:cs typeface="Poppins"/>
                <a:sym typeface="Poppins"/>
              </a:rPr>
              <a:t>To ensure safety and professionalism on every assignment, please follow these guidelines:</a:t>
            </a:r>
          </a:p>
          <a:p>
            <a:pPr algn="l">
              <a:lnSpc>
                <a:spcPts val="2519"/>
              </a:lnSpc>
              <a:spcBef>
                <a:spcPct val="0"/>
              </a:spcBef>
            </a:pPr>
            <a:endParaRPr lang="en-US" sz="1799">
              <a:solidFill>
                <a:srgbClr val="737373"/>
              </a:solidFill>
              <a:latin typeface="Poppins"/>
              <a:ea typeface="Poppins"/>
              <a:cs typeface="Poppins"/>
              <a:sym typeface="Poppins"/>
            </a:endParaRPr>
          </a:p>
          <a:p>
            <a:pPr marL="388618" lvl="1" indent="-194309" algn="l">
              <a:lnSpc>
                <a:spcPts val="2519"/>
              </a:lnSpc>
              <a:buFont typeface="Arial"/>
              <a:buChar char="•"/>
            </a:pPr>
            <a:r>
              <a:rPr lang="en-US" sz="1799">
                <a:solidFill>
                  <a:srgbClr val="737373"/>
                </a:solidFill>
                <a:latin typeface="Poppins"/>
                <a:ea typeface="Poppins"/>
                <a:cs typeface="Poppins"/>
                <a:sym typeface="Poppins"/>
              </a:rPr>
              <a:t>LucyJames Recruitment will provide every candidate with a branded hi-vis vest, ID badge, and lanyard, these must be worn at all times while on assignment.</a:t>
            </a:r>
          </a:p>
          <a:p>
            <a:pPr algn="l">
              <a:lnSpc>
                <a:spcPts val="2519"/>
              </a:lnSpc>
            </a:pPr>
            <a:endParaRPr lang="en-US" sz="1799">
              <a:solidFill>
                <a:srgbClr val="737373"/>
              </a:solidFill>
              <a:latin typeface="Poppins"/>
              <a:ea typeface="Poppins"/>
              <a:cs typeface="Poppins"/>
              <a:sym typeface="Poppins"/>
            </a:endParaRPr>
          </a:p>
          <a:p>
            <a:pPr marL="388618" lvl="1" indent="-194309" algn="l">
              <a:lnSpc>
                <a:spcPts val="2519"/>
              </a:lnSpc>
              <a:buFont typeface="Arial"/>
              <a:buChar char="•"/>
            </a:pPr>
            <a:r>
              <a:rPr lang="en-US" sz="1799">
                <a:solidFill>
                  <a:srgbClr val="737373"/>
                </a:solidFill>
                <a:latin typeface="Poppins"/>
                <a:ea typeface="Poppins"/>
                <a:cs typeface="Poppins"/>
                <a:sym typeface="Poppins"/>
              </a:rPr>
              <a:t>Additional PPE required by the client must be worn without exception. It is your responsibility to own and bring safety boots.</a:t>
            </a:r>
          </a:p>
          <a:p>
            <a:pPr algn="l">
              <a:lnSpc>
                <a:spcPts val="2519"/>
              </a:lnSpc>
            </a:pPr>
            <a:endParaRPr lang="en-US" sz="1799">
              <a:solidFill>
                <a:srgbClr val="737373"/>
              </a:solidFill>
              <a:latin typeface="Poppins"/>
              <a:ea typeface="Poppins"/>
              <a:cs typeface="Poppins"/>
              <a:sym typeface="Poppins"/>
            </a:endParaRPr>
          </a:p>
          <a:p>
            <a:pPr marL="388618" lvl="1" indent="-194309" algn="l">
              <a:lnSpc>
                <a:spcPts val="2519"/>
              </a:lnSpc>
              <a:buFont typeface="Arial"/>
              <a:buChar char="•"/>
            </a:pPr>
            <a:r>
              <a:rPr lang="en-US" sz="1799">
                <a:solidFill>
                  <a:srgbClr val="737373"/>
                </a:solidFill>
                <a:latin typeface="Poppins"/>
                <a:ea typeface="Poppins"/>
                <a:cs typeface="Poppins"/>
                <a:sym typeface="Poppins"/>
              </a:rPr>
              <a:t>If you are not provided with a full uniform, please wear suitable clothing for the industry – generally dark clothing, without large branded logos.</a:t>
            </a:r>
          </a:p>
          <a:p>
            <a:pPr algn="l">
              <a:lnSpc>
                <a:spcPts val="2519"/>
              </a:lnSpc>
            </a:pPr>
            <a:endParaRPr lang="en-US" sz="1799">
              <a:solidFill>
                <a:srgbClr val="737373"/>
              </a:solidFill>
              <a:latin typeface="Poppins"/>
              <a:ea typeface="Poppins"/>
              <a:cs typeface="Poppins"/>
              <a:sym typeface="Poppins"/>
            </a:endParaRPr>
          </a:p>
          <a:p>
            <a:pPr marL="388618" lvl="1" indent="-194309" algn="l">
              <a:lnSpc>
                <a:spcPts val="2519"/>
              </a:lnSpc>
              <a:buFont typeface="Arial"/>
              <a:buChar char="•"/>
            </a:pPr>
            <a:r>
              <a:rPr lang="en-US" sz="1799">
                <a:solidFill>
                  <a:srgbClr val="737373"/>
                </a:solidFill>
                <a:latin typeface="Poppins"/>
                <a:ea typeface="Poppins"/>
                <a:cs typeface="Poppins"/>
                <a:sym typeface="Poppins"/>
              </a:rPr>
              <a:t>Always present yourself in a clean, tidy, and professional manner – personal hygiene is important (no one likes a smelly nelly!).</a:t>
            </a:r>
          </a:p>
          <a:p>
            <a:pPr algn="l">
              <a:lnSpc>
                <a:spcPts val="2519"/>
              </a:lnSpc>
            </a:pPr>
            <a:endParaRPr lang="en-US" sz="1799">
              <a:solidFill>
                <a:srgbClr val="737373"/>
              </a:solidFill>
              <a:latin typeface="Poppins"/>
              <a:ea typeface="Poppins"/>
              <a:cs typeface="Poppins"/>
              <a:sym typeface="Poppins"/>
            </a:endParaRPr>
          </a:p>
          <a:p>
            <a:pPr marL="388618" lvl="1" indent="-194309" algn="l">
              <a:lnSpc>
                <a:spcPts val="2519"/>
              </a:lnSpc>
              <a:buFont typeface="Arial"/>
              <a:buChar char="•"/>
            </a:pPr>
            <a:r>
              <a:rPr lang="en-US" sz="1799">
                <a:solidFill>
                  <a:srgbClr val="737373"/>
                </a:solidFill>
                <a:latin typeface="Poppins"/>
                <a:ea typeface="Poppins"/>
                <a:cs typeface="Poppins"/>
                <a:sym typeface="Poppins"/>
              </a:rPr>
              <a:t>Any PPE, equipment, or ID provided by the client must be returned at the end of the assignment. Failure to do so may incur a charge.</a:t>
            </a:r>
          </a:p>
          <a:p>
            <a:pPr algn="l">
              <a:lnSpc>
                <a:spcPts val="2519"/>
              </a:lnSpc>
            </a:pPr>
            <a:endParaRPr lang="en-US" sz="1799">
              <a:solidFill>
                <a:srgbClr val="737373"/>
              </a:solidFill>
              <a:latin typeface="Poppins"/>
              <a:ea typeface="Poppins"/>
              <a:cs typeface="Poppins"/>
              <a:sym typeface="Poppins"/>
            </a:endParaRPr>
          </a:p>
          <a:p>
            <a:pPr marL="388618" lvl="1" indent="-194309" algn="l">
              <a:lnSpc>
                <a:spcPts val="2519"/>
              </a:lnSpc>
              <a:buFont typeface="Arial"/>
              <a:buChar char="•"/>
            </a:pPr>
            <a:r>
              <a:rPr lang="en-US" sz="1799">
                <a:solidFill>
                  <a:srgbClr val="737373"/>
                </a:solidFill>
                <a:latin typeface="Poppins"/>
                <a:ea typeface="Poppins"/>
                <a:cs typeface="Poppins"/>
                <a:sym typeface="Poppins"/>
              </a:rPr>
              <a:t>Some client may turn you away if you fail to bring or wear the correct PPE. If this happens, you may lose a day’s wage.</a:t>
            </a:r>
          </a:p>
          <a:p>
            <a:pPr algn="l">
              <a:lnSpc>
                <a:spcPts val="2519"/>
              </a:lnSpc>
              <a:spcBef>
                <a:spcPct val="0"/>
              </a:spcBef>
            </a:pPr>
            <a:endParaRPr lang="en-US" sz="1799">
              <a:solidFill>
                <a:srgbClr val="737373"/>
              </a:solidFill>
              <a:latin typeface="Poppins"/>
              <a:ea typeface="Poppins"/>
              <a:cs typeface="Poppins"/>
              <a:sym typeface="Poppins"/>
            </a:endParaRPr>
          </a:p>
          <a:p>
            <a:pPr algn="l">
              <a:lnSpc>
                <a:spcPts val="2519"/>
              </a:lnSpc>
              <a:spcBef>
                <a:spcPct val="0"/>
              </a:spcBef>
            </a:pPr>
            <a:endParaRPr lang="en-US" sz="1799">
              <a:solidFill>
                <a:srgbClr val="737373"/>
              </a:solidFill>
              <a:latin typeface="Poppins"/>
              <a:ea typeface="Poppins"/>
              <a:cs typeface="Poppins"/>
              <a:sym typeface="Poppins"/>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8E5C8"/>
        </a:solidFill>
        <a:effectLst/>
      </p:bgPr>
    </p:bg>
    <p:spTree>
      <p:nvGrpSpPr>
        <p:cNvPr id="1" name=""/>
        <p:cNvGrpSpPr/>
        <p:nvPr/>
      </p:nvGrpSpPr>
      <p:grpSpPr>
        <a:xfrm>
          <a:off x="0" y="0"/>
          <a:ext cx="0" cy="0"/>
          <a:chOff x="0" y="0"/>
          <a:chExt cx="0" cy="0"/>
        </a:xfrm>
      </p:grpSpPr>
      <p:sp>
        <p:nvSpPr>
          <p:cNvPr id="2" name="TextBox 2"/>
          <p:cNvSpPr txBox="1"/>
          <p:nvPr/>
        </p:nvSpPr>
        <p:spPr>
          <a:xfrm>
            <a:off x="756000" y="822675"/>
            <a:ext cx="6175928" cy="930021"/>
          </a:xfrm>
          <a:prstGeom prst="rect">
            <a:avLst/>
          </a:prstGeom>
        </p:spPr>
        <p:txBody>
          <a:bodyPr lIns="0" tIns="0" rIns="0" bIns="0" rtlCol="0" anchor="t">
            <a:spAutoFit/>
          </a:bodyPr>
          <a:lstStyle/>
          <a:p>
            <a:pPr algn="ctr">
              <a:lnSpc>
                <a:spcPts val="3672"/>
              </a:lnSpc>
            </a:pPr>
            <a:r>
              <a:rPr lang="en-US" sz="3600" spc="446">
                <a:solidFill>
                  <a:srgbClr val="737373"/>
                </a:solidFill>
                <a:latin typeface="League Spartan"/>
                <a:ea typeface="League Spartan"/>
                <a:cs typeface="League Spartan"/>
                <a:sym typeface="League Spartan"/>
              </a:rPr>
              <a:t>FITNESS FOR WORK &amp; MEDICATION</a:t>
            </a:r>
          </a:p>
        </p:txBody>
      </p:sp>
      <p:sp>
        <p:nvSpPr>
          <p:cNvPr id="3" name="TextBox 3"/>
          <p:cNvSpPr txBox="1"/>
          <p:nvPr/>
        </p:nvSpPr>
        <p:spPr>
          <a:xfrm>
            <a:off x="756000" y="3430655"/>
            <a:ext cx="5974865" cy="4097655"/>
          </a:xfrm>
          <a:prstGeom prst="rect">
            <a:avLst/>
          </a:prstGeom>
        </p:spPr>
        <p:txBody>
          <a:bodyPr lIns="0" tIns="0" rIns="0" bIns="0" rtlCol="0" anchor="t">
            <a:spAutoFit/>
          </a:bodyPr>
          <a:lstStyle/>
          <a:p>
            <a:pPr marL="388620" lvl="1" indent="-194310" algn="l">
              <a:lnSpc>
                <a:spcPts val="2520"/>
              </a:lnSpc>
              <a:buFont typeface="Arial"/>
              <a:buChar char="•"/>
            </a:pPr>
            <a:r>
              <a:rPr lang="en-US" sz="1800">
                <a:solidFill>
                  <a:srgbClr val="737373"/>
                </a:solidFill>
                <a:latin typeface="Poppins"/>
                <a:ea typeface="Poppins"/>
                <a:cs typeface="Poppins"/>
                <a:sym typeface="Poppins"/>
              </a:rPr>
              <a:t>You must be fit and safe to perform your role.</a:t>
            </a:r>
          </a:p>
          <a:p>
            <a:pPr algn="l">
              <a:lnSpc>
                <a:spcPts val="2520"/>
              </a:lnSpc>
            </a:pPr>
            <a:endParaRPr lang="en-US" sz="1800">
              <a:solidFill>
                <a:srgbClr val="737373"/>
              </a:solidFill>
              <a:latin typeface="Poppins"/>
              <a:ea typeface="Poppins"/>
              <a:cs typeface="Poppins"/>
              <a:sym typeface="Poppins"/>
            </a:endParaRPr>
          </a:p>
          <a:p>
            <a:pPr marL="388620" lvl="1" indent="-194310" algn="l">
              <a:lnSpc>
                <a:spcPts val="2520"/>
              </a:lnSpc>
              <a:buFont typeface="Arial"/>
              <a:buChar char="•"/>
            </a:pPr>
            <a:r>
              <a:rPr lang="en-US" sz="1800">
                <a:solidFill>
                  <a:srgbClr val="737373"/>
                </a:solidFill>
                <a:latin typeface="Poppins"/>
                <a:ea typeface="Poppins"/>
                <a:cs typeface="Poppins"/>
                <a:sym typeface="Poppins"/>
              </a:rPr>
              <a:t>If you are taking prescribed or over-the-counter medication that may affect your ability to work safely (especially driving/operating machinery), you must inform LucyJames Recruitment.</a:t>
            </a:r>
          </a:p>
          <a:p>
            <a:pPr algn="l">
              <a:lnSpc>
                <a:spcPts val="2520"/>
              </a:lnSpc>
            </a:pPr>
            <a:endParaRPr lang="en-US" sz="1800">
              <a:solidFill>
                <a:srgbClr val="737373"/>
              </a:solidFill>
              <a:latin typeface="Poppins"/>
              <a:ea typeface="Poppins"/>
              <a:cs typeface="Poppins"/>
              <a:sym typeface="Poppins"/>
            </a:endParaRPr>
          </a:p>
          <a:p>
            <a:pPr marL="388620" lvl="1" indent="-194310" algn="l">
              <a:lnSpc>
                <a:spcPts val="2520"/>
              </a:lnSpc>
              <a:buFont typeface="Arial"/>
              <a:buChar char="•"/>
            </a:pPr>
            <a:r>
              <a:rPr lang="en-US" sz="1800">
                <a:solidFill>
                  <a:srgbClr val="737373"/>
                </a:solidFill>
                <a:latin typeface="Poppins"/>
                <a:ea typeface="Poppins"/>
                <a:cs typeface="Poppins"/>
                <a:sym typeface="Poppins"/>
              </a:rPr>
              <a:t>Alcohol or illegal drug use before or during work is strictly forbidden.</a:t>
            </a:r>
          </a:p>
          <a:p>
            <a:pPr algn="l">
              <a:lnSpc>
                <a:spcPts val="2520"/>
              </a:lnSpc>
            </a:pPr>
            <a:endParaRPr lang="en-US" sz="1800">
              <a:solidFill>
                <a:srgbClr val="737373"/>
              </a:solidFill>
              <a:latin typeface="Poppins"/>
              <a:ea typeface="Poppins"/>
              <a:cs typeface="Poppins"/>
              <a:sym typeface="Poppins"/>
            </a:endParaRPr>
          </a:p>
          <a:p>
            <a:pPr marL="388620" lvl="1" indent="-194310" algn="l">
              <a:lnSpc>
                <a:spcPts val="2520"/>
              </a:lnSpc>
              <a:buFont typeface="Arial"/>
              <a:buChar char="•"/>
            </a:pPr>
            <a:r>
              <a:rPr lang="en-US" sz="1800">
                <a:solidFill>
                  <a:srgbClr val="737373"/>
                </a:solidFill>
                <a:latin typeface="Poppins"/>
                <a:ea typeface="Poppins"/>
                <a:cs typeface="Poppins"/>
                <a:sym typeface="Poppins"/>
              </a:rPr>
              <a:t>Some clients may carry out random drug and alcohol testing. Refusal or failure will result in removal from assignment.</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8E5C8"/>
        </a:solidFill>
        <a:effectLst/>
      </p:bgPr>
    </p:bg>
    <p:spTree>
      <p:nvGrpSpPr>
        <p:cNvPr id="1" name=""/>
        <p:cNvGrpSpPr/>
        <p:nvPr/>
      </p:nvGrpSpPr>
      <p:grpSpPr>
        <a:xfrm>
          <a:off x="0" y="0"/>
          <a:ext cx="0" cy="0"/>
          <a:chOff x="0" y="0"/>
          <a:chExt cx="0" cy="0"/>
        </a:xfrm>
      </p:grpSpPr>
      <p:sp>
        <p:nvSpPr>
          <p:cNvPr id="2" name="TextBox 2"/>
          <p:cNvSpPr txBox="1"/>
          <p:nvPr/>
        </p:nvSpPr>
        <p:spPr>
          <a:xfrm>
            <a:off x="756000" y="822675"/>
            <a:ext cx="6175928" cy="472821"/>
          </a:xfrm>
          <a:prstGeom prst="rect">
            <a:avLst/>
          </a:prstGeom>
        </p:spPr>
        <p:txBody>
          <a:bodyPr lIns="0" tIns="0" rIns="0" bIns="0" rtlCol="0" anchor="t">
            <a:spAutoFit/>
          </a:bodyPr>
          <a:lstStyle/>
          <a:p>
            <a:pPr algn="ctr">
              <a:lnSpc>
                <a:spcPts val="3672"/>
              </a:lnSpc>
            </a:pPr>
            <a:r>
              <a:rPr lang="en-US" sz="3600" spc="446">
                <a:solidFill>
                  <a:srgbClr val="737373"/>
                </a:solidFill>
                <a:latin typeface="League Spartan"/>
                <a:ea typeface="League Spartan"/>
                <a:cs typeface="League Spartan"/>
                <a:sym typeface="League Spartan"/>
              </a:rPr>
              <a:t>HEALTH &amp; SAFETY </a:t>
            </a:r>
          </a:p>
        </p:txBody>
      </p:sp>
      <p:sp>
        <p:nvSpPr>
          <p:cNvPr id="3" name="TextBox 3"/>
          <p:cNvSpPr txBox="1"/>
          <p:nvPr/>
        </p:nvSpPr>
        <p:spPr>
          <a:xfrm>
            <a:off x="845725" y="2227276"/>
            <a:ext cx="5637580" cy="7240905"/>
          </a:xfrm>
          <a:prstGeom prst="rect">
            <a:avLst/>
          </a:prstGeom>
        </p:spPr>
        <p:txBody>
          <a:bodyPr lIns="0" tIns="0" rIns="0" bIns="0" rtlCol="0" anchor="t">
            <a:spAutoFit/>
          </a:bodyPr>
          <a:lstStyle/>
          <a:p>
            <a:pPr marL="388620" lvl="1" indent="-194310" algn="l">
              <a:lnSpc>
                <a:spcPts val="2520"/>
              </a:lnSpc>
              <a:buFont typeface="Arial"/>
              <a:buChar char="•"/>
            </a:pPr>
            <a:r>
              <a:rPr lang="en-US" sz="1800">
                <a:solidFill>
                  <a:srgbClr val="737373"/>
                </a:solidFill>
                <a:latin typeface="Poppins"/>
                <a:ea typeface="Poppins"/>
                <a:cs typeface="Poppins"/>
                <a:sym typeface="Poppins"/>
              </a:rPr>
              <a:t>Always follow site-specific safety rules and instructions.</a:t>
            </a:r>
          </a:p>
          <a:p>
            <a:pPr algn="l">
              <a:lnSpc>
                <a:spcPts val="2520"/>
              </a:lnSpc>
            </a:pPr>
            <a:endParaRPr lang="en-US" sz="1800">
              <a:solidFill>
                <a:srgbClr val="737373"/>
              </a:solidFill>
              <a:latin typeface="Poppins"/>
              <a:ea typeface="Poppins"/>
              <a:cs typeface="Poppins"/>
              <a:sym typeface="Poppins"/>
            </a:endParaRPr>
          </a:p>
          <a:p>
            <a:pPr marL="388620" lvl="1" indent="-194310" algn="l">
              <a:lnSpc>
                <a:spcPts val="2520"/>
              </a:lnSpc>
              <a:buFont typeface="Arial"/>
              <a:buChar char="•"/>
            </a:pPr>
            <a:r>
              <a:rPr lang="en-US" sz="1800">
                <a:solidFill>
                  <a:srgbClr val="737373"/>
                </a:solidFill>
                <a:latin typeface="Poppins"/>
                <a:ea typeface="Poppins"/>
                <a:cs typeface="Poppins"/>
                <a:sym typeface="Poppins"/>
              </a:rPr>
              <a:t>Accidents, injuries, or near misses must be reported to your site supervisor and LucyJames Recruitment ASAP.</a:t>
            </a:r>
          </a:p>
          <a:p>
            <a:pPr algn="l">
              <a:lnSpc>
                <a:spcPts val="2520"/>
              </a:lnSpc>
            </a:pPr>
            <a:endParaRPr lang="en-US" sz="1800">
              <a:solidFill>
                <a:srgbClr val="737373"/>
              </a:solidFill>
              <a:latin typeface="Poppins"/>
              <a:ea typeface="Poppins"/>
              <a:cs typeface="Poppins"/>
              <a:sym typeface="Poppins"/>
            </a:endParaRPr>
          </a:p>
          <a:p>
            <a:pPr marL="388620" lvl="1" indent="-194310" algn="l">
              <a:lnSpc>
                <a:spcPts val="2520"/>
              </a:lnSpc>
              <a:buFont typeface="Arial"/>
              <a:buChar char="•"/>
            </a:pPr>
            <a:r>
              <a:rPr lang="en-US" sz="1800">
                <a:solidFill>
                  <a:srgbClr val="737373"/>
                </a:solidFill>
                <a:latin typeface="Poppins"/>
                <a:ea typeface="Poppins"/>
                <a:cs typeface="Poppins"/>
                <a:sym typeface="Poppins"/>
              </a:rPr>
              <a:t>An accident/incident form must be completed within 2 hours of the event.</a:t>
            </a:r>
          </a:p>
          <a:p>
            <a:pPr algn="l">
              <a:lnSpc>
                <a:spcPts val="2520"/>
              </a:lnSpc>
            </a:pPr>
            <a:endParaRPr lang="en-US" sz="1800">
              <a:solidFill>
                <a:srgbClr val="737373"/>
              </a:solidFill>
              <a:latin typeface="Poppins"/>
              <a:ea typeface="Poppins"/>
              <a:cs typeface="Poppins"/>
              <a:sym typeface="Poppins"/>
            </a:endParaRPr>
          </a:p>
          <a:p>
            <a:pPr marL="388620" lvl="1" indent="-194310" algn="l">
              <a:lnSpc>
                <a:spcPts val="2520"/>
              </a:lnSpc>
              <a:buFont typeface="Arial"/>
              <a:buChar char="•"/>
            </a:pPr>
            <a:r>
              <a:rPr lang="en-US" sz="1800">
                <a:solidFill>
                  <a:srgbClr val="737373"/>
                </a:solidFill>
                <a:latin typeface="Poppins"/>
                <a:ea typeface="Poppins"/>
                <a:cs typeface="Poppins"/>
                <a:sym typeface="Poppins"/>
              </a:rPr>
              <a:t>If you are involved in an accident, you must:</a:t>
            </a:r>
          </a:p>
          <a:p>
            <a:pPr algn="l">
              <a:lnSpc>
                <a:spcPts val="2520"/>
              </a:lnSpc>
            </a:pPr>
            <a:endParaRPr lang="en-US" sz="1800">
              <a:solidFill>
                <a:srgbClr val="737373"/>
              </a:solidFill>
              <a:latin typeface="Poppins"/>
              <a:ea typeface="Poppins"/>
              <a:cs typeface="Poppins"/>
              <a:sym typeface="Poppins"/>
            </a:endParaRPr>
          </a:p>
          <a:p>
            <a:pPr algn="l">
              <a:lnSpc>
                <a:spcPts val="2520"/>
              </a:lnSpc>
            </a:pPr>
            <a:r>
              <a:rPr lang="en-US" sz="1800">
                <a:solidFill>
                  <a:srgbClr val="737373"/>
                </a:solidFill>
                <a:latin typeface="Poppins"/>
                <a:ea typeface="Poppins"/>
                <a:cs typeface="Poppins"/>
                <a:sym typeface="Poppins"/>
              </a:rPr>
              <a:t>       1. Take photographs of the scene</a:t>
            </a:r>
          </a:p>
          <a:p>
            <a:pPr algn="l">
              <a:lnSpc>
                <a:spcPts val="2520"/>
              </a:lnSpc>
            </a:pPr>
            <a:r>
              <a:rPr lang="en-US" sz="1800">
                <a:solidFill>
                  <a:srgbClr val="737373"/>
                </a:solidFill>
                <a:latin typeface="Poppins"/>
                <a:ea typeface="Poppins"/>
                <a:cs typeface="Poppins"/>
                <a:sym typeface="Poppins"/>
              </a:rPr>
              <a:t>       2. Damage</a:t>
            </a:r>
          </a:p>
          <a:p>
            <a:pPr algn="l">
              <a:lnSpc>
                <a:spcPts val="2520"/>
              </a:lnSpc>
            </a:pPr>
            <a:r>
              <a:rPr lang="en-US" sz="1800">
                <a:solidFill>
                  <a:srgbClr val="737373"/>
                </a:solidFill>
                <a:latin typeface="Poppins"/>
                <a:ea typeface="Poppins"/>
                <a:cs typeface="Poppins"/>
                <a:sym typeface="Poppins"/>
              </a:rPr>
              <a:t>       3. Surroundings.</a:t>
            </a:r>
          </a:p>
          <a:p>
            <a:pPr algn="l">
              <a:lnSpc>
                <a:spcPts val="2520"/>
              </a:lnSpc>
            </a:pPr>
            <a:endParaRPr lang="en-US" sz="1800">
              <a:solidFill>
                <a:srgbClr val="737373"/>
              </a:solidFill>
              <a:latin typeface="Poppins"/>
              <a:ea typeface="Poppins"/>
              <a:cs typeface="Poppins"/>
              <a:sym typeface="Poppins"/>
            </a:endParaRPr>
          </a:p>
          <a:p>
            <a:pPr marL="388620" lvl="1" indent="-194310" algn="l">
              <a:lnSpc>
                <a:spcPts val="2520"/>
              </a:lnSpc>
              <a:buFont typeface="Arial"/>
              <a:buChar char="•"/>
            </a:pPr>
            <a:r>
              <a:rPr lang="en-US" sz="1800">
                <a:solidFill>
                  <a:srgbClr val="737373"/>
                </a:solidFill>
                <a:latin typeface="Poppins"/>
                <a:ea typeface="Poppins"/>
                <a:cs typeface="Poppins"/>
                <a:sym typeface="Poppins"/>
              </a:rPr>
              <a:t>Obtain details of any witnesses where possible.</a:t>
            </a:r>
          </a:p>
          <a:p>
            <a:pPr algn="l">
              <a:lnSpc>
                <a:spcPts val="2520"/>
              </a:lnSpc>
            </a:pPr>
            <a:endParaRPr lang="en-US" sz="1800">
              <a:solidFill>
                <a:srgbClr val="737373"/>
              </a:solidFill>
              <a:latin typeface="Poppins"/>
              <a:ea typeface="Poppins"/>
              <a:cs typeface="Poppins"/>
              <a:sym typeface="Poppins"/>
            </a:endParaRPr>
          </a:p>
          <a:p>
            <a:pPr marL="388620" lvl="1" indent="-194310" algn="l">
              <a:lnSpc>
                <a:spcPts val="2520"/>
              </a:lnSpc>
              <a:buFont typeface="Arial"/>
              <a:buChar char="•"/>
            </a:pPr>
            <a:r>
              <a:rPr lang="en-US" sz="1800">
                <a:solidFill>
                  <a:srgbClr val="737373"/>
                </a:solidFill>
                <a:latin typeface="Poppins"/>
                <a:ea typeface="Poppins"/>
                <a:cs typeface="Poppins"/>
                <a:sym typeface="Poppins"/>
              </a:rPr>
              <a:t>Report the incident immediately.</a:t>
            </a:r>
          </a:p>
          <a:p>
            <a:pPr algn="l">
              <a:lnSpc>
                <a:spcPts val="2520"/>
              </a:lnSpc>
            </a:pPr>
            <a:endParaRPr lang="en-US" sz="1800">
              <a:solidFill>
                <a:srgbClr val="737373"/>
              </a:solidFill>
              <a:latin typeface="Poppins"/>
              <a:ea typeface="Poppins"/>
              <a:cs typeface="Poppins"/>
              <a:sym typeface="Poppins"/>
            </a:endParaRPr>
          </a:p>
          <a:p>
            <a:pPr marL="388620" lvl="1" indent="-194310" algn="l">
              <a:lnSpc>
                <a:spcPts val="2520"/>
              </a:lnSpc>
              <a:buFont typeface="Arial"/>
              <a:buChar char="•"/>
            </a:pPr>
            <a:r>
              <a:rPr lang="en-US" sz="1800">
                <a:solidFill>
                  <a:srgbClr val="737373"/>
                </a:solidFill>
                <a:latin typeface="Poppins"/>
                <a:ea typeface="Poppins"/>
                <a:cs typeface="Poppins"/>
                <a:sym typeface="Poppins"/>
              </a:rPr>
              <a:t>Do not operate vehicles or machinery without the correct training and authorisation.</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2907</Words>
  <Application>Microsoft Office PowerPoint</Application>
  <PresentationFormat>Custom</PresentationFormat>
  <Paragraphs>360</Paragraphs>
  <Slides>26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26</vt:i4>
      </vt:variant>
    </vt:vector>
  </HeadingPairs>
  <TitlesOfParts>
    <vt:vector size="33" baseType="lpstr">
      <vt:lpstr>Poppins</vt:lpstr>
      <vt:lpstr>Breathing</vt:lpstr>
      <vt:lpstr>League Spartan</vt:lpstr>
      <vt:lpstr>Calibri</vt:lpstr>
      <vt:lpstr>Poppins Bold</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LucyJames Recruitment Temp Employee HandBook</dc:title>
  <cp:lastModifiedBy>Lucy Gabriel</cp:lastModifiedBy>
  <cp:revision>1</cp:revision>
  <dcterms:created xsi:type="dcterms:W3CDTF">2006-08-16T00:00:00Z</dcterms:created>
  <dcterms:modified xsi:type="dcterms:W3CDTF">2025-08-27T08:47:33Z</dcterms:modified>
  <dc:identifier>DAGwnuQIXo8</dc:identifier>
</cp:coreProperties>
</file>