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2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. Stiehm" userId="d7bc211f9f4b9288" providerId="LiveId" clId="{399E92D9-592C-4C64-80A5-37990F50FE3F}"/>
    <pc:docChg chg="delSld">
      <pc:chgData name="M. Stiehm" userId="d7bc211f9f4b9288" providerId="LiveId" clId="{399E92D9-592C-4C64-80A5-37990F50FE3F}" dt="2025-08-02T00:21:53.816" v="0" actId="2696"/>
      <pc:docMkLst>
        <pc:docMk/>
      </pc:docMkLst>
      <pc:sldChg chg="del">
        <pc:chgData name="M. Stiehm" userId="d7bc211f9f4b9288" providerId="LiveId" clId="{399E92D9-592C-4C64-80A5-37990F50FE3F}" dt="2025-08-02T00:21:53.816" v="0" actId="2696"/>
        <pc:sldMkLst>
          <pc:docMk/>
          <pc:sldMk cId="0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Juvenile Sports Performance Therapy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MN Blue Line Therapy – Parent Information Session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We 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MN Blue Line Therapy supports youth athletes and first responder families across Minnesota.</a:t>
            </a:r>
          </a:p>
          <a:p>
            <a:endParaRPr/>
          </a:p>
          <a:p>
            <a:r>
              <a:t>We specialize in mental health therapy for student-athletes navigating competitive sports, school stress, identity development, and emotional well-being.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Mental Health Matters in Sports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Intense pressure to perform</a:t>
            </a:r>
          </a:p>
          <a:p>
            <a:r>
              <a:t>- Balancing academics, athletics, and social life</a:t>
            </a:r>
          </a:p>
          <a:p>
            <a:r>
              <a:t>- Increased anxiety, burnout, and emotional exhaustion</a:t>
            </a:r>
          </a:p>
          <a:p>
            <a:r>
              <a:t>- Influence of social media and public image</a:t>
            </a:r>
          </a:p>
          <a:p>
            <a:r>
              <a:t>- Identity tied solely to athletic performance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We Offer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Individual therapy for athletes</a:t>
            </a:r>
          </a:p>
          <a:p>
            <a:r>
              <a:t>- Performance readiness coaching</a:t>
            </a:r>
          </a:p>
          <a:p>
            <a:r>
              <a:t>- Support for injury, identity, or burnout</a:t>
            </a:r>
          </a:p>
          <a:p>
            <a:r>
              <a:t>- Mental health screenings for teams/clubs</a:t>
            </a:r>
          </a:p>
          <a:p>
            <a:r>
              <a:t>- Parent and coach consultations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Our Tools &amp;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Cognitive Behavioral Therapy (CBT)</a:t>
            </a:r>
          </a:p>
          <a:p>
            <a:r>
              <a:t>- Performance-focused mental coaching</a:t>
            </a:r>
          </a:p>
          <a:p>
            <a:r>
              <a:t>- Breathwork, visualization, and stress tolerance</a:t>
            </a:r>
          </a:p>
          <a:p>
            <a:r>
              <a:t>- Crisis intervention for self-harm or suicidal ideation</a:t>
            </a:r>
          </a:p>
          <a:p>
            <a:r>
              <a:t>- Family involvement and systemic support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Getting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Referral or contact form submission</a:t>
            </a:r>
          </a:p>
          <a:p>
            <a:r>
              <a:t>2. Intake and baseline assessment</a:t>
            </a:r>
          </a:p>
          <a:p>
            <a:r>
              <a:t>3. Weekly or biweekly therapy sessions</a:t>
            </a:r>
          </a:p>
          <a:p>
            <a:r>
              <a:t>4. Parent involvement as needed</a:t>
            </a:r>
          </a:p>
          <a:p>
            <a:r>
              <a:t>5. Ongoing communication and support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200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Juvenile Sports Performance Therapy</vt:lpstr>
      <vt:lpstr>Who We Are</vt:lpstr>
      <vt:lpstr>Why Mental Health Matters in Sports</vt:lpstr>
      <vt:lpstr>What We Offer</vt:lpstr>
      <vt:lpstr>Our Tools &amp; Techniques</vt:lpstr>
      <vt:lpstr>Getting Started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M. Stiehm</cp:lastModifiedBy>
  <cp:revision>1</cp:revision>
  <dcterms:created xsi:type="dcterms:W3CDTF">2013-01-27T09:14:16Z</dcterms:created>
  <dcterms:modified xsi:type="dcterms:W3CDTF">2025-08-02T00:21:56Z</dcterms:modified>
  <cp:category/>
</cp:coreProperties>
</file>