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24384000" cy="13716000"/>
  <p:notesSz cx="7010400" cy="92964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2438338" rtl="0" fontAlgn="auto" latinLnBrk="0" hangingPunct="0">
      <a:lnSpc>
        <a:spcPct val="90000"/>
      </a:lnSpc>
      <a:spcBef>
        <a:spcPts val="4500"/>
      </a:spcBef>
      <a:spcAft>
        <a:spcPts val="0"/>
      </a:spcAft>
      <a:buClrTx/>
      <a:buSzTx/>
      <a:buFontTx/>
      <a:buNone/>
      <a:tabLst/>
      <a:defRPr kumimoji="0" sz="4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15B97A-3447-4F39-9652-D6B220AAE94C}" v="1" dt="2024-08-19T20:24:41.744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1" d="100"/>
          <a:sy n="21" d="100"/>
        </p:scale>
        <p:origin x="1443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Shape 168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  <p:sp>
        <p:nvSpPr>
          <p:cNvPr id="169" name="Shape 169"/>
          <p:cNvSpPr>
            <a:spLocks noGrp="1"/>
          </p:cNvSpPr>
          <p:nvPr>
            <p:ph type="body" sz="quarter" idx="1"/>
          </p:nvPr>
        </p:nvSpPr>
        <p:spPr>
          <a:xfrm>
            <a:off x="934720" y="4415790"/>
            <a:ext cx="5140960" cy="4183380"/>
          </a:xfrm>
          <a:prstGeom prst="rect">
            <a:avLst/>
          </a:prstGeom>
        </p:spPr>
        <p:txBody>
          <a:bodyPr lIns="93177" tIns="46589" rIns="93177" bIns="46589"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101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7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Fact information</a:t>
            </a:r>
          </a:p>
        </p:txBody>
      </p:sp>
      <p:sp>
        <p:nvSpPr>
          <p:cNvPr id="128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Attribution</a:t>
            </a:r>
          </a:p>
        </p:txBody>
      </p:sp>
      <p:sp>
        <p:nvSpPr>
          <p:cNvPr id="136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7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salad with fried rice, boiled eggs, and chopsticks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with salmon cakes, salad, a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of pappardelle pasta with parsley butter, roasted hazelnuts, and shaved parmesan cheese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Presentation Title</a:t>
            </a:r>
          </a:p>
        </p:txBody>
      </p:sp>
      <p:sp>
        <p:nvSpPr>
          <p:cNvPr id="23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Author and Date</a:t>
            </a:r>
          </a:p>
        </p:txBody>
      </p:sp>
      <p:sp>
        <p:nvSpPr>
          <p:cNvPr id="2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"/>
          <p:cNvSpPr>
            <a:spLocks noGrp="1"/>
          </p:cNvSpPr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4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01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44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61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wl of pappardelle pasta with parsley butter, roasted hazelnuts, and shaved parmesan cheese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4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7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4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Slide Subtitle</a:t>
            </a:r>
          </a:p>
        </p:txBody>
      </p:sp>
      <p:sp>
        <p:nvSpPr>
          <p:cNvPr id="82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4" name="01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sz="11600" b="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01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01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31B9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Enseigner l'évangile original des Sanitos"/>
          <p:cNvSpPr txBox="1">
            <a:spLocks noGrp="1"/>
          </p:cNvSpPr>
          <p:nvPr>
            <p:ph type="subTitle" sz="quarter" idx="1"/>
          </p:nvPr>
        </p:nvSpPr>
        <p:spPr>
          <a:xfrm>
            <a:off x="1201342" y="10656507"/>
            <a:ext cx="21971001" cy="1501031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chemeClr val="accent4"/>
                </a:solidFill>
              </a:defRPr>
            </a:lvl1pPr>
          </a:lstStyle>
          <a:p>
            <a:r>
              <a:t>Enseigner l'évangile original des Sanitos</a:t>
            </a:r>
          </a:p>
        </p:txBody>
      </p:sp>
      <p:sp>
        <p:nvSpPr>
          <p:cNvPr id="172" name="L’Eglise Restorée de Jésus-Christ"/>
          <p:cNvSpPr txBox="1">
            <a:spLocks noGrp="1"/>
          </p:cNvSpPr>
          <p:nvPr>
            <p:ph type="ctrTitle"/>
          </p:nvPr>
        </p:nvSpPr>
        <p:spPr>
          <a:xfrm>
            <a:off x="1201339" y="7048603"/>
            <a:ext cx="21971004" cy="3143468"/>
          </a:xfrm>
          <a:prstGeom prst="rect">
            <a:avLst/>
          </a:prstGeom>
        </p:spPr>
        <p:txBody>
          <a:bodyPr/>
          <a:lstStyle>
            <a:lvl1pPr defTabSz="2316421">
              <a:defRPr sz="11020" spc="-220">
                <a:solidFill>
                  <a:schemeClr val="accent4"/>
                </a:solidFill>
              </a:defRPr>
            </a:lvl1pPr>
          </a:lstStyle>
          <a:p>
            <a:r>
              <a:t>L’Eglise Restorée de Jésus-Christ</a:t>
            </a:r>
          </a:p>
        </p:txBody>
      </p:sp>
      <p:pic>
        <p:nvPicPr>
          <p:cNvPr id="173" name="unnamed.jpg" descr="unnamed.jpg"/>
          <p:cNvPicPr>
            <a:picLocks noChangeAspect="1"/>
          </p:cNvPicPr>
          <p:nvPr/>
        </p:nvPicPr>
        <p:blipFill>
          <a:blip r:embed="rId2"/>
          <a:srcRect l="12030" t="22912" r="63015" b="36997"/>
          <a:stretch>
            <a:fillRect/>
          </a:stretch>
        </p:blipFill>
        <p:spPr>
          <a:xfrm>
            <a:off x="8376642" y="970397"/>
            <a:ext cx="7630716" cy="739947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542" extrusionOk="0">
                <a:moveTo>
                  <a:pt x="10495" y="6"/>
                </a:moveTo>
                <a:cubicBezTo>
                  <a:pt x="10185" y="16"/>
                  <a:pt x="9873" y="37"/>
                  <a:pt x="9561" y="69"/>
                </a:cubicBezTo>
                <a:cubicBezTo>
                  <a:pt x="8372" y="193"/>
                  <a:pt x="7447" y="444"/>
                  <a:pt x="6290" y="958"/>
                </a:cubicBezTo>
                <a:cubicBezTo>
                  <a:pt x="6173" y="1010"/>
                  <a:pt x="6057" y="1053"/>
                  <a:pt x="6031" y="1053"/>
                </a:cubicBezTo>
                <a:cubicBezTo>
                  <a:pt x="5932" y="1053"/>
                  <a:pt x="4271" y="2117"/>
                  <a:pt x="4013" y="2346"/>
                </a:cubicBezTo>
                <a:cubicBezTo>
                  <a:pt x="3283" y="2992"/>
                  <a:pt x="3010" y="3244"/>
                  <a:pt x="2911" y="3365"/>
                </a:cubicBezTo>
                <a:cubicBezTo>
                  <a:pt x="2851" y="3437"/>
                  <a:pt x="2756" y="3547"/>
                  <a:pt x="2700" y="3610"/>
                </a:cubicBezTo>
                <a:cubicBezTo>
                  <a:pt x="2643" y="3672"/>
                  <a:pt x="2506" y="3845"/>
                  <a:pt x="2396" y="3993"/>
                </a:cubicBezTo>
                <a:cubicBezTo>
                  <a:pt x="2287" y="4142"/>
                  <a:pt x="2106" y="4363"/>
                  <a:pt x="1995" y="4485"/>
                </a:cubicBezTo>
                <a:cubicBezTo>
                  <a:pt x="1884" y="4608"/>
                  <a:pt x="1733" y="4829"/>
                  <a:pt x="1660" y="4975"/>
                </a:cubicBezTo>
                <a:cubicBezTo>
                  <a:pt x="1587" y="5122"/>
                  <a:pt x="1459" y="5338"/>
                  <a:pt x="1375" y="5456"/>
                </a:cubicBezTo>
                <a:cubicBezTo>
                  <a:pt x="1291" y="5574"/>
                  <a:pt x="1222" y="5718"/>
                  <a:pt x="1222" y="5776"/>
                </a:cubicBezTo>
                <a:cubicBezTo>
                  <a:pt x="1222" y="5835"/>
                  <a:pt x="1177" y="5922"/>
                  <a:pt x="1121" y="5969"/>
                </a:cubicBezTo>
                <a:cubicBezTo>
                  <a:pt x="1066" y="6016"/>
                  <a:pt x="1020" y="6114"/>
                  <a:pt x="1020" y="6185"/>
                </a:cubicBezTo>
                <a:cubicBezTo>
                  <a:pt x="1020" y="6257"/>
                  <a:pt x="990" y="6315"/>
                  <a:pt x="953" y="6315"/>
                </a:cubicBezTo>
                <a:cubicBezTo>
                  <a:pt x="916" y="6315"/>
                  <a:pt x="885" y="6389"/>
                  <a:pt x="885" y="6480"/>
                </a:cubicBezTo>
                <a:cubicBezTo>
                  <a:pt x="885" y="6570"/>
                  <a:pt x="841" y="6683"/>
                  <a:pt x="785" y="6730"/>
                </a:cubicBezTo>
                <a:cubicBezTo>
                  <a:pt x="730" y="6778"/>
                  <a:pt x="684" y="6891"/>
                  <a:pt x="684" y="6981"/>
                </a:cubicBezTo>
                <a:cubicBezTo>
                  <a:pt x="684" y="7072"/>
                  <a:pt x="654" y="7146"/>
                  <a:pt x="617" y="7146"/>
                </a:cubicBezTo>
                <a:cubicBezTo>
                  <a:pt x="580" y="7146"/>
                  <a:pt x="549" y="7236"/>
                  <a:pt x="549" y="7345"/>
                </a:cubicBezTo>
                <a:cubicBezTo>
                  <a:pt x="549" y="7455"/>
                  <a:pt x="504" y="7583"/>
                  <a:pt x="448" y="7631"/>
                </a:cubicBezTo>
                <a:cubicBezTo>
                  <a:pt x="384" y="7685"/>
                  <a:pt x="347" y="7838"/>
                  <a:pt x="347" y="8050"/>
                </a:cubicBezTo>
                <a:cubicBezTo>
                  <a:pt x="347" y="8234"/>
                  <a:pt x="318" y="8403"/>
                  <a:pt x="281" y="8427"/>
                </a:cubicBezTo>
                <a:cubicBezTo>
                  <a:pt x="244" y="8450"/>
                  <a:pt x="213" y="8698"/>
                  <a:pt x="213" y="8977"/>
                </a:cubicBezTo>
                <a:cubicBezTo>
                  <a:pt x="213" y="9343"/>
                  <a:pt x="185" y="9507"/>
                  <a:pt x="112" y="9569"/>
                </a:cubicBezTo>
                <a:cubicBezTo>
                  <a:pt x="38" y="9633"/>
                  <a:pt x="0" y="10231"/>
                  <a:pt x="0" y="10820"/>
                </a:cubicBezTo>
                <a:cubicBezTo>
                  <a:pt x="0" y="11408"/>
                  <a:pt x="38" y="11988"/>
                  <a:pt x="112" y="12018"/>
                </a:cubicBezTo>
                <a:cubicBezTo>
                  <a:pt x="191" y="12049"/>
                  <a:pt x="213" y="12188"/>
                  <a:pt x="213" y="12645"/>
                </a:cubicBezTo>
                <a:cubicBezTo>
                  <a:pt x="213" y="12968"/>
                  <a:pt x="244" y="13250"/>
                  <a:pt x="281" y="13274"/>
                </a:cubicBezTo>
                <a:cubicBezTo>
                  <a:pt x="318" y="13297"/>
                  <a:pt x="347" y="13420"/>
                  <a:pt x="347" y="13546"/>
                </a:cubicBezTo>
                <a:cubicBezTo>
                  <a:pt x="347" y="13673"/>
                  <a:pt x="393" y="13816"/>
                  <a:pt x="448" y="13863"/>
                </a:cubicBezTo>
                <a:cubicBezTo>
                  <a:pt x="504" y="13910"/>
                  <a:pt x="549" y="14054"/>
                  <a:pt x="549" y="14183"/>
                </a:cubicBezTo>
                <a:cubicBezTo>
                  <a:pt x="549" y="14312"/>
                  <a:pt x="580" y="14416"/>
                  <a:pt x="617" y="14416"/>
                </a:cubicBezTo>
                <a:cubicBezTo>
                  <a:pt x="654" y="14416"/>
                  <a:pt x="684" y="14507"/>
                  <a:pt x="684" y="14616"/>
                </a:cubicBezTo>
                <a:cubicBezTo>
                  <a:pt x="684" y="14726"/>
                  <a:pt x="730" y="14854"/>
                  <a:pt x="785" y="14902"/>
                </a:cubicBezTo>
                <a:cubicBezTo>
                  <a:pt x="841" y="14949"/>
                  <a:pt x="885" y="15031"/>
                  <a:pt x="885" y="15084"/>
                </a:cubicBezTo>
                <a:cubicBezTo>
                  <a:pt x="885" y="15172"/>
                  <a:pt x="937" y="15296"/>
                  <a:pt x="1096" y="15594"/>
                </a:cubicBezTo>
                <a:cubicBezTo>
                  <a:pt x="1127" y="15651"/>
                  <a:pt x="1211" y="15823"/>
                  <a:pt x="1283" y="15975"/>
                </a:cubicBezTo>
                <a:cubicBezTo>
                  <a:pt x="1355" y="16127"/>
                  <a:pt x="1472" y="16317"/>
                  <a:pt x="1545" y="16396"/>
                </a:cubicBezTo>
                <a:cubicBezTo>
                  <a:pt x="1617" y="16475"/>
                  <a:pt x="1695" y="16599"/>
                  <a:pt x="1718" y="16672"/>
                </a:cubicBezTo>
                <a:cubicBezTo>
                  <a:pt x="1741" y="16745"/>
                  <a:pt x="1843" y="16900"/>
                  <a:pt x="1946" y="17014"/>
                </a:cubicBezTo>
                <a:cubicBezTo>
                  <a:pt x="2048" y="17128"/>
                  <a:pt x="2236" y="17361"/>
                  <a:pt x="2363" y="17533"/>
                </a:cubicBezTo>
                <a:cubicBezTo>
                  <a:pt x="2778" y="18093"/>
                  <a:pt x="4075" y="19346"/>
                  <a:pt x="4464" y="19563"/>
                </a:cubicBezTo>
                <a:cubicBezTo>
                  <a:pt x="4549" y="19610"/>
                  <a:pt x="4739" y="19728"/>
                  <a:pt x="4887" y="19826"/>
                </a:cubicBezTo>
                <a:cubicBezTo>
                  <a:pt x="5284" y="20089"/>
                  <a:pt x="5739" y="20360"/>
                  <a:pt x="5929" y="20449"/>
                </a:cubicBezTo>
                <a:cubicBezTo>
                  <a:pt x="6583" y="20753"/>
                  <a:pt x="7028" y="20932"/>
                  <a:pt x="7376" y="21031"/>
                </a:cubicBezTo>
                <a:cubicBezTo>
                  <a:pt x="7598" y="21095"/>
                  <a:pt x="7915" y="21193"/>
                  <a:pt x="8082" y="21250"/>
                </a:cubicBezTo>
                <a:cubicBezTo>
                  <a:pt x="8248" y="21306"/>
                  <a:pt x="8521" y="21368"/>
                  <a:pt x="8687" y="21388"/>
                </a:cubicBezTo>
                <a:cubicBezTo>
                  <a:pt x="8854" y="21408"/>
                  <a:pt x="9096" y="21449"/>
                  <a:pt x="9226" y="21480"/>
                </a:cubicBezTo>
                <a:cubicBezTo>
                  <a:pt x="9641" y="21577"/>
                  <a:pt x="11913" y="21556"/>
                  <a:pt x="12594" y="21448"/>
                </a:cubicBezTo>
                <a:cubicBezTo>
                  <a:pt x="14269" y="21184"/>
                  <a:pt x="16108" y="20361"/>
                  <a:pt x="17607" y="19201"/>
                </a:cubicBezTo>
                <a:cubicBezTo>
                  <a:pt x="17957" y="18931"/>
                  <a:pt x="18754" y="18135"/>
                  <a:pt x="19252" y="17560"/>
                </a:cubicBezTo>
                <a:cubicBezTo>
                  <a:pt x="19460" y="17320"/>
                  <a:pt x="20255" y="16124"/>
                  <a:pt x="20255" y="16051"/>
                </a:cubicBezTo>
                <a:cubicBezTo>
                  <a:pt x="20255" y="16023"/>
                  <a:pt x="20331" y="15898"/>
                  <a:pt x="20424" y="15773"/>
                </a:cubicBezTo>
                <a:cubicBezTo>
                  <a:pt x="20516" y="15648"/>
                  <a:pt x="20591" y="15496"/>
                  <a:pt x="20591" y="15436"/>
                </a:cubicBezTo>
                <a:cubicBezTo>
                  <a:pt x="20591" y="15375"/>
                  <a:pt x="20620" y="15307"/>
                  <a:pt x="20654" y="15285"/>
                </a:cubicBezTo>
                <a:cubicBezTo>
                  <a:pt x="20688" y="15264"/>
                  <a:pt x="20735" y="15153"/>
                  <a:pt x="20760" y="15039"/>
                </a:cubicBezTo>
                <a:cubicBezTo>
                  <a:pt x="20784" y="14925"/>
                  <a:pt x="20832" y="14832"/>
                  <a:pt x="20866" y="14832"/>
                </a:cubicBezTo>
                <a:cubicBezTo>
                  <a:pt x="20900" y="14832"/>
                  <a:pt x="20928" y="14726"/>
                  <a:pt x="20928" y="14598"/>
                </a:cubicBezTo>
                <a:cubicBezTo>
                  <a:pt x="20928" y="14469"/>
                  <a:pt x="20974" y="14325"/>
                  <a:pt x="21029" y="14278"/>
                </a:cubicBezTo>
                <a:cubicBezTo>
                  <a:pt x="21085" y="14230"/>
                  <a:pt x="21129" y="14136"/>
                  <a:pt x="21129" y="14066"/>
                </a:cubicBezTo>
                <a:cubicBezTo>
                  <a:pt x="21129" y="13997"/>
                  <a:pt x="21160" y="13921"/>
                  <a:pt x="21197" y="13898"/>
                </a:cubicBezTo>
                <a:cubicBezTo>
                  <a:pt x="21234" y="13874"/>
                  <a:pt x="21264" y="13720"/>
                  <a:pt x="21264" y="13556"/>
                </a:cubicBezTo>
                <a:cubicBezTo>
                  <a:pt x="21264" y="13374"/>
                  <a:pt x="21304" y="13222"/>
                  <a:pt x="21365" y="13170"/>
                </a:cubicBezTo>
                <a:cubicBezTo>
                  <a:pt x="21439" y="13106"/>
                  <a:pt x="21466" y="12939"/>
                  <a:pt x="21466" y="12539"/>
                </a:cubicBezTo>
                <a:cubicBezTo>
                  <a:pt x="21466" y="12221"/>
                  <a:pt x="21495" y="11993"/>
                  <a:pt x="21534" y="11993"/>
                </a:cubicBezTo>
                <a:cubicBezTo>
                  <a:pt x="21576" y="11993"/>
                  <a:pt x="21600" y="11509"/>
                  <a:pt x="21600" y="10681"/>
                </a:cubicBezTo>
                <a:cubicBezTo>
                  <a:pt x="21600" y="9881"/>
                  <a:pt x="21575" y="9353"/>
                  <a:pt x="21534" y="9327"/>
                </a:cubicBezTo>
                <a:cubicBezTo>
                  <a:pt x="21497" y="9303"/>
                  <a:pt x="21465" y="9122"/>
                  <a:pt x="21464" y="8925"/>
                </a:cubicBezTo>
                <a:cubicBezTo>
                  <a:pt x="21463" y="8719"/>
                  <a:pt x="21419" y="8508"/>
                  <a:pt x="21363" y="8431"/>
                </a:cubicBezTo>
                <a:cubicBezTo>
                  <a:pt x="21309" y="8357"/>
                  <a:pt x="21264" y="8164"/>
                  <a:pt x="21264" y="8003"/>
                </a:cubicBezTo>
                <a:cubicBezTo>
                  <a:pt x="21264" y="7841"/>
                  <a:pt x="21236" y="7690"/>
                  <a:pt x="21202" y="7669"/>
                </a:cubicBezTo>
                <a:cubicBezTo>
                  <a:pt x="21168" y="7647"/>
                  <a:pt x="21120" y="7536"/>
                  <a:pt x="21096" y="7423"/>
                </a:cubicBezTo>
                <a:cubicBezTo>
                  <a:pt x="21071" y="7309"/>
                  <a:pt x="21024" y="7215"/>
                  <a:pt x="20990" y="7215"/>
                </a:cubicBezTo>
                <a:cubicBezTo>
                  <a:pt x="20956" y="7215"/>
                  <a:pt x="20928" y="7123"/>
                  <a:pt x="20928" y="7011"/>
                </a:cubicBezTo>
                <a:cubicBezTo>
                  <a:pt x="20928" y="6899"/>
                  <a:pt x="20901" y="6790"/>
                  <a:pt x="20866" y="6769"/>
                </a:cubicBezTo>
                <a:cubicBezTo>
                  <a:pt x="20832" y="6747"/>
                  <a:pt x="20784" y="6635"/>
                  <a:pt x="20760" y="6521"/>
                </a:cubicBezTo>
                <a:cubicBezTo>
                  <a:pt x="20735" y="6408"/>
                  <a:pt x="20688" y="6315"/>
                  <a:pt x="20654" y="6315"/>
                </a:cubicBezTo>
                <a:cubicBezTo>
                  <a:pt x="20620" y="6315"/>
                  <a:pt x="20589" y="6260"/>
                  <a:pt x="20587" y="6193"/>
                </a:cubicBezTo>
                <a:cubicBezTo>
                  <a:pt x="20584" y="6127"/>
                  <a:pt x="20525" y="5979"/>
                  <a:pt x="20456" y="5865"/>
                </a:cubicBezTo>
                <a:cubicBezTo>
                  <a:pt x="20339" y="5670"/>
                  <a:pt x="20133" y="5294"/>
                  <a:pt x="19956" y="4956"/>
                </a:cubicBezTo>
                <a:cubicBezTo>
                  <a:pt x="19877" y="4804"/>
                  <a:pt x="19585" y="4411"/>
                  <a:pt x="19348" y="4137"/>
                </a:cubicBezTo>
                <a:cubicBezTo>
                  <a:pt x="19027" y="3767"/>
                  <a:pt x="18911" y="3609"/>
                  <a:pt x="18911" y="3545"/>
                </a:cubicBezTo>
                <a:cubicBezTo>
                  <a:pt x="18911" y="3507"/>
                  <a:pt x="18882" y="3476"/>
                  <a:pt x="18848" y="3476"/>
                </a:cubicBezTo>
                <a:cubicBezTo>
                  <a:pt x="18771" y="3476"/>
                  <a:pt x="18238" y="2922"/>
                  <a:pt x="18238" y="2842"/>
                </a:cubicBezTo>
                <a:cubicBezTo>
                  <a:pt x="18238" y="2811"/>
                  <a:pt x="18109" y="2701"/>
                  <a:pt x="17952" y="2598"/>
                </a:cubicBezTo>
                <a:cubicBezTo>
                  <a:pt x="17795" y="2494"/>
                  <a:pt x="17634" y="2372"/>
                  <a:pt x="17594" y="2324"/>
                </a:cubicBezTo>
                <a:cubicBezTo>
                  <a:pt x="17491" y="2199"/>
                  <a:pt x="15895" y="1192"/>
                  <a:pt x="15614" y="1073"/>
                </a:cubicBezTo>
                <a:cubicBezTo>
                  <a:pt x="15485" y="1019"/>
                  <a:pt x="15258" y="915"/>
                  <a:pt x="15110" y="842"/>
                </a:cubicBezTo>
                <a:cubicBezTo>
                  <a:pt x="14803" y="692"/>
                  <a:pt x="13676" y="339"/>
                  <a:pt x="13126" y="221"/>
                </a:cubicBezTo>
                <a:cubicBezTo>
                  <a:pt x="12332" y="50"/>
                  <a:pt x="11425" y="-23"/>
                  <a:pt x="10495" y="6"/>
                </a:cubicBezTo>
                <a:close/>
              </a:path>
            </a:pathLst>
          </a:cu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pic>
        <p:nvPicPr>
          <p:cNvPr id="310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31026"/>
          <a:stretch>
            <a:fillRect/>
          </a:stretch>
        </p:blipFill>
        <p:spPr>
          <a:xfrm>
            <a:off x="1816376" y="3827380"/>
            <a:ext cx="20865942" cy="53867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5643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5669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316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311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312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313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14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15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317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18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19" name="Line"/>
          <p:cNvSpPr/>
          <p:nvPr/>
        </p:nvSpPr>
        <p:spPr>
          <a:xfrm>
            <a:off x="14795055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20" name="Line"/>
          <p:cNvSpPr/>
          <p:nvPr/>
        </p:nvSpPr>
        <p:spPr>
          <a:xfrm>
            <a:off x="14795055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23" name="Group"/>
          <p:cNvGrpSpPr/>
          <p:nvPr/>
        </p:nvGrpSpPr>
        <p:grpSpPr>
          <a:xfrm>
            <a:off x="14846141" y="8577972"/>
            <a:ext cx="301375" cy="423830"/>
            <a:chOff x="0" y="0"/>
            <a:chExt cx="301373" cy="423829"/>
          </a:xfrm>
        </p:grpSpPr>
        <p:sp>
          <p:nvSpPr>
            <p:cNvPr id="32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2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24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25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26" name="Line"/>
          <p:cNvSpPr/>
          <p:nvPr/>
        </p:nvSpPr>
        <p:spPr>
          <a:xfrm>
            <a:off x="17679418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27" name="Line"/>
          <p:cNvSpPr/>
          <p:nvPr/>
        </p:nvSpPr>
        <p:spPr>
          <a:xfrm>
            <a:off x="17679418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30" name="Group"/>
          <p:cNvGrpSpPr/>
          <p:nvPr/>
        </p:nvGrpSpPr>
        <p:grpSpPr>
          <a:xfrm>
            <a:off x="17730505" y="8577972"/>
            <a:ext cx="301375" cy="423830"/>
            <a:chOff x="0" y="0"/>
            <a:chExt cx="301373" cy="423829"/>
          </a:xfrm>
        </p:grpSpPr>
        <p:sp>
          <p:nvSpPr>
            <p:cNvPr id="328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29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33" name="Group"/>
          <p:cNvGrpSpPr/>
          <p:nvPr/>
        </p:nvGrpSpPr>
        <p:grpSpPr>
          <a:xfrm>
            <a:off x="20792754" y="7755173"/>
            <a:ext cx="301374" cy="423830"/>
            <a:chOff x="0" y="0"/>
            <a:chExt cx="301373" cy="423829"/>
          </a:xfrm>
        </p:grpSpPr>
        <p:sp>
          <p:nvSpPr>
            <p:cNvPr id="33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3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34" name="Rectangle"/>
          <p:cNvSpPr/>
          <p:nvPr/>
        </p:nvSpPr>
        <p:spPr>
          <a:xfrm>
            <a:off x="13689431" y="8457693"/>
            <a:ext cx="2763602" cy="7091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5" name="Rectangle"/>
          <p:cNvSpPr/>
          <p:nvPr/>
        </p:nvSpPr>
        <p:spPr>
          <a:xfrm>
            <a:off x="16484124" y="8457693"/>
            <a:ext cx="2763602" cy="7091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6" name="Rectangle"/>
          <p:cNvSpPr/>
          <p:nvPr/>
        </p:nvSpPr>
        <p:spPr>
          <a:xfrm>
            <a:off x="19474453" y="8457693"/>
            <a:ext cx="2763602" cy="709165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37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" grpId="0" animBg="1" advAuto="0"/>
      <p:bldP spid="335" grpId="0" animBg="1" advAuto="0"/>
      <p:bldP spid="336" grpId="0" animBg="1" advAuto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pic>
        <p:nvPicPr>
          <p:cNvPr id="340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20851"/>
          <a:stretch>
            <a:fillRect/>
          </a:stretch>
        </p:blipFill>
        <p:spPr>
          <a:xfrm>
            <a:off x="1816376" y="3827380"/>
            <a:ext cx="20865942" cy="61833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3628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3650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346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341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342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343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44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45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347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48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49" name="Line"/>
          <p:cNvSpPr/>
          <p:nvPr/>
        </p:nvSpPr>
        <p:spPr>
          <a:xfrm>
            <a:off x="14795055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50" name="Line"/>
          <p:cNvSpPr/>
          <p:nvPr/>
        </p:nvSpPr>
        <p:spPr>
          <a:xfrm>
            <a:off x="14795055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53" name="Group"/>
          <p:cNvGrpSpPr/>
          <p:nvPr/>
        </p:nvGrpSpPr>
        <p:grpSpPr>
          <a:xfrm>
            <a:off x="14846141" y="8577972"/>
            <a:ext cx="301375" cy="423830"/>
            <a:chOff x="0" y="0"/>
            <a:chExt cx="301373" cy="423829"/>
          </a:xfrm>
        </p:grpSpPr>
        <p:sp>
          <p:nvSpPr>
            <p:cNvPr id="35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5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56" name="Group"/>
          <p:cNvGrpSpPr/>
          <p:nvPr/>
        </p:nvGrpSpPr>
        <p:grpSpPr>
          <a:xfrm>
            <a:off x="14846141" y="9387015"/>
            <a:ext cx="301375" cy="423830"/>
            <a:chOff x="0" y="0"/>
            <a:chExt cx="301373" cy="423829"/>
          </a:xfrm>
        </p:grpSpPr>
        <p:sp>
          <p:nvSpPr>
            <p:cNvPr id="354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55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57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58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59" name="Line"/>
          <p:cNvSpPr/>
          <p:nvPr/>
        </p:nvSpPr>
        <p:spPr>
          <a:xfrm>
            <a:off x="17679418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60" name="Line"/>
          <p:cNvSpPr/>
          <p:nvPr/>
        </p:nvSpPr>
        <p:spPr>
          <a:xfrm>
            <a:off x="17679418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63" name="Group"/>
          <p:cNvGrpSpPr/>
          <p:nvPr/>
        </p:nvGrpSpPr>
        <p:grpSpPr>
          <a:xfrm>
            <a:off x="17730505" y="8577972"/>
            <a:ext cx="301375" cy="423830"/>
            <a:chOff x="0" y="0"/>
            <a:chExt cx="301373" cy="423829"/>
          </a:xfrm>
        </p:grpSpPr>
        <p:sp>
          <p:nvSpPr>
            <p:cNvPr id="36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6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66" name="Group"/>
          <p:cNvGrpSpPr/>
          <p:nvPr/>
        </p:nvGrpSpPr>
        <p:grpSpPr>
          <a:xfrm>
            <a:off x="17730505" y="9387015"/>
            <a:ext cx="301375" cy="423830"/>
            <a:chOff x="0" y="0"/>
            <a:chExt cx="301373" cy="423829"/>
          </a:xfrm>
        </p:grpSpPr>
        <p:sp>
          <p:nvSpPr>
            <p:cNvPr id="364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65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69" name="Group"/>
          <p:cNvGrpSpPr/>
          <p:nvPr/>
        </p:nvGrpSpPr>
        <p:grpSpPr>
          <a:xfrm>
            <a:off x="20792754" y="7755173"/>
            <a:ext cx="301374" cy="423830"/>
            <a:chOff x="0" y="0"/>
            <a:chExt cx="301373" cy="423829"/>
          </a:xfrm>
        </p:grpSpPr>
        <p:sp>
          <p:nvSpPr>
            <p:cNvPr id="367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68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70" name="Line"/>
          <p:cNvSpPr/>
          <p:nvPr/>
        </p:nvSpPr>
        <p:spPr>
          <a:xfrm>
            <a:off x="20831863" y="928958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71" name="Rectangle"/>
          <p:cNvSpPr/>
          <p:nvPr/>
        </p:nvSpPr>
        <p:spPr>
          <a:xfrm>
            <a:off x="13613231" y="9243735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72" name="Rectangle"/>
          <p:cNvSpPr/>
          <p:nvPr/>
        </p:nvSpPr>
        <p:spPr>
          <a:xfrm>
            <a:off x="16407924" y="9243735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73" name="Rectangle"/>
          <p:cNvSpPr/>
          <p:nvPr/>
        </p:nvSpPr>
        <p:spPr>
          <a:xfrm>
            <a:off x="19398253" y="9243735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74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" grpId="0" animBg="1" advAuto="0"/>
      <p:bldP spid="372" grpId="0" animBg="1" advAuto="0"/>
      <p:bldP spid="373" grpId="0" animBg="1" advAuto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pic>
        <p:nvPicPr>
          <p:cNvPr id="377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10306"/>
          <a:stretch>
            <a:fillRect/>
          </a:stretch>
        </p:blipFill>
        <p:spPr>
          <a:xfrm>
            <a:off x="1816376" y="3827380"/>
            <a:ext cx="20865942" cy="700881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2023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2043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383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378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379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380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81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82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384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85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86" name="Line"/>
          <p:cNvSpPr/>
          <p:nvPr/>
        </p:nvSpPr>
        <p:spPr>
          <a:xfrm>
            <a:off x="14795055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87" name="Line"/>
          <p:cNvSpPr/>
          <p:nvPr/>
        </p:nvSpPr>
        <p:spPr>
          <a:xfrm>
            <a:off x="14795055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90" name="Group"/>
          <p:cNvGrpSpPr/>
          <p:nvPr/>
        </p:nvGrpSpPr>
        <p:grpSpPr>
          <a:xfrm>
            <a:off x="14846141" y="8577972"/>
            <a:ext cx="301375" cy="423830"/>
            <a:chOff x="0" y="0"/>
            <a:chExt cx="301373" cy="423829"/>
          </a:xfrm>
        </p:grpSpPr>
        <p:sp>
          <p:nvSpPr>
            <p:cNvPr id="388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89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93" name="Group"/>
          <p:cNvGrpSpPr/>
          <p:nvPr/>
        </p:nvGrpSpPr>
        <p:grpSpPr>
          <a:xfrm>
            <a:off x="14846141" y="9387015"/>
            <a:ext cx="301375" cy="423830"/>
            <a:chOff x="0" y="0"/>
            <a:chExt cx="301373" cy="423829"/>
          </a:xfrm>
        </p:grpSpPr>
        <p:sp>
          <p:nvSpPr>
            <p:cNvPr id="39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9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396" name="Group"/>
          <p:cNvGrpSpPr/>
          <p:nvPr/>
        </p:nvGrpSpPr>
        <p:grpSpPr>
          <a:xfrm>
            <a:off x="14846141" y="10196058"/>
            <a:ext cx="301375" cy="423830"/>
            <a:chOff x="0" y="0"/>
            <a:chExt cx="301373" cy="423829"/>
          </a:xfrm>
        </p:grpSpPr>
        <p:sp>
          <p:nvSpPr>
            <p:cNvPr id="394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95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97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98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399" name="Line"/>
          <p:cNvSpPr/>
          <p:nvPr/>
        </p:nvSpPr>
        <p:spPr>
          <a:xfrm>
            <a:off x="17679418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400" name="Line"/>
          <p:cNvSpPr/>
          <p:nvPr/>
        </p:nvSpPr>
        <p:spPr>
          <a:xfrm>
            <a:off x="17679418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403" name="Group"/>
          <p:cNvGrpSpPr/>
          <p:nvPr/>
        </p:nvGrpSpPr>
        <p:grpSpPr>
          <a:xfrm>
            <a:off x="17730505" y="8577972"/>
            <a:ext cx="301375" cy="423830"/>
            <a:chOff x="0" y="0"/>
            <a:chExt cx="301373" cy="423829"/>
          </a:xfrm>
        </p:grpSpPr>
        <p:sp>
          <p:nvSpPr>
            <p:cNvPr id="401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02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406" name="Group"/>
          <p:cNvGrpSpPr/>
          <p:nvPr/>
        </p:nvGrpSpPr>
        <p:grpSpPr>
          <a:xfrm>
            <a:off x="17730505" y="9387015"/>
            <a:ext cx="301375" cy="423830"/>
            <a:chOff x="0" y="0"/>
            <a:chExt cx="301373" cy="423829"/>
          </a:xfrm>
        </p:grpSpPr>
        <p:sp>
          <p:nvSpPr>
            <p:cNvPr id="404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05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409" name="Group"/>
          <p:cNvGrpSpPr/>
          <p:nvPr/>
        </p:nvGrpSpPr>
        <p:grpSpPr>
          <a:xfrm>
            <a:off x="17730505" y="10196058"/>
            <a:ext cx="301375" cy="423830"/>
            <a:chOff x="0" y="0"/>
            <a:chExt cx="301373" cy="423829"/>
          </a:xfrm>
        </p:grpSpPr>
        <p:sp>
          <p:nvSpPr>
            <p:cNvPr id="407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08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grpSp>
        <p:nvGrpSpPr>
          <p:cNvPr id="412" name="Group"/>
          <p:cNvGrpSpPr/>
          <p:nvPr/>
        </p:nvGrpSpPr>
        <p:grpSpPr>
          <a:xfrm>
            <a:off x="20792754" y="7755173"/>
            <a:ext cx="301374" cy="423830"/>
            <a:chOff x="0" y="0"/>
            <a:chExt cx="301373" cy="423829"/>
          </a:xfrm>
        </p:grpSpPr>
        <p:sp>
          <p:nvSpPr>
            <p:cNvPr id="410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411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413" name="Line"/>
          <p:cNvSpPr/>
          <p:nvPr/>
        </p:nvSpPr>
        <p:spPr>
          <a:xfrm>
            <a:off x="20831863" y="928958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414" name="Line"/>
          <p:cNvSpPr/>
          <p:nvPr/>
        </p:nvSpPr>
        <p:spPr>
          <a:xfrm>
            <a:off x="20831863" y="1009097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415" name="Rectangle"/>
          <p:cNvSpPr/>
          <p:nvPr/>
        </p:nvSpPr>
        <p:spPr>
          <a:xfrm>
            <a:off x="13600531" y="10081705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16" name="Rectangle"/>
          <p:cNvSpPr/>
          <p:nvPr/>
        </p:nvSpPr>
        <p:spPr>
          <a:xfrm>
            <a:off x="16395224" y="10081705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17" name="Rectangle"/>
          <p:cNvSpPr/>
          <p:nvPr/>
        </p:nvSpPr>
        <p:spPr>
          <a:xfrm>
            <a:off x="19385553" y="10081705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18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" grpId="0" animBg="1" advAuto="0"/>
      <p:bldP spid="416" grpId="0" animBg="1" advAuto="0"/>
      <p:bldP spid="417" grpId="0" animBg="1" advAuto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grpSp>
        <p:nvGrpSpPr>
          <p:cNvPr id="467" name="Group"/>
          <p:cNvGrpSpPr/>
          <p:nvPr/>
        </p:nvGrpSpPr>
        <p:grpSpPr>
          <a:xfrm>
            <a:off x="1816377" y="3827381"/>
            <a:ext cx="20865941" cy="9069391"/>
            <a:chOff x="0" y="0"/>
            <a:chExt cx="20865940" cy="9069390"/>
          </a:xfrm>
        </p:grpSpPr>
        <p:pic>
          <p:nvPicPr>
            <p:cNvPr id="421" name="pasted-movie.png" descr="pasted-movie.png"/>
            <p:cNvPicPr>
              <a:picLocks noChangeAspect="1"/>
            </p:cNvPicPr>
            <p:nvPr/>
          </p:nvPicPr>
          <p:blipFill>
            <a:blip r:embed="rId2"/>
            <a:srcRect l="122" t="163"/>
            <a:stretch>
              <a:fillRect/>
            </a:stretch>
          </p:blipFill>
          <p:spPr>
            <a:xfrm>
              <a:off x="0" y="0"/>
              <a:ext cx="20865941" cy="781566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0"/>
                  </a:moveTo>
                  <a:lnTo>
                    <a:pt x="0" y="10782"/>
                  </a:lnTo>
                  <a:lnTo>
                    <a:pt x="0" y="21600"/>
                  </a:lnTo>
                  <a:lnTo>
                    <a:pt x="10787" y="21600"/>
                  </a:lnTo>
                  <a:lnTo>
                    <a:pt x="21600" y="21600"/>
                  </a:lnTo>
                  <a:lnTo>
                    <a:pt x="21600" y="10799"/>
                  </a:lnTo>
                  <a:lnTo>
                    <a:pt x="21600" y="0"/>
                  </a:lnTo>
                  <a:lnTo>
                    <a:pt x="10787" y="0"/>
                  </a:lnTo>
                  <a:lnTo>
                    <a:pt x="0" y="0"/>
                  </a:lnTo>
                  <a:close/>
                </a:path>
              </a:pathLst>
            </a:custGeom>
            <a:ln w="12700" cap="flat">
              <a:noFill/>
              <a:miter lim="400000"/>
            </a:ln>
            <a:effectLst/>
          </p:spPr>
        </p:pic>
        <p:grpSp>
          <p:nvGrpSpPr>
            <p:cNvPr id="427" name="Group"/>
            <p:cNvGrpSpPr/>
            <p:nvPr/>
          </p:nvGrpSpPr>
          <p:grpSpPr>
            <a:xfrm>
              <a:off x="11986977" y="8360226"/>
              <a:ext cx="8864414" cy="709165"/>
              <a:chOff x="0" y="0"/>
              <a:chExt cx="8864413" cy="709164"/>
            </a:xfrm>
          </p:grpSpPr>
          <p:sp>
            <p:nvSpPr>
              <p:cNvPr id="422" name="= &lt;&lt; Non &gt;&gt;"/>
              <p:cNvSpPr txBox="1"/>
              <p:nvPr/>
            </p:nvSpPr>
            <p:spPr>
              <a:xfrm>
                <a:off x="5437953" y="-1"/>
                <a:ext cx="3426461" cy="70916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>
                  <a:defRPr sz="4000" b="1"/>
                </a:pPr>
                <a:r>
                  <a:t>  </a:t>
                </a:r>
                <a:r>
                  <a:rPr b="0"/>
                  <a:t> = &lt;&lt; Non &gt;&gt;</a:t>
                </a:r>
              </a:p>
            </p:txBody>
          </p:sp>
          <p:sp>
            <p:nvSpPr>
              <p:cNvPr id="423" name="= &lt;&lt; Oui &gt;&gt;"/>
              <p:cNvSpPr txBox="1"/>
              <p:nvPr/>
            </p:nvSpPr>
            <p:spPr>
              <a:xfrm>
                <a:off x="0" y="-1"/>
                <a:ext cx="3266948" cy="70916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none" lIns="50800" tIns="50800" rIns="50800" bIns="50800" numCol="1" anchor="ctr">
                <a:spAutoFit/>
              </a:bodyPr>
              <a:lstStyle/>
              <a:p>
                <a:pPr>
                  <a:defRPr sz="4000" b="1"/>
                </a:pPr>
                <a:r>
                  <a:t>  </a:t>
                </a:r>
                <a:r>
                  <a:rPr b="0"/>
                  <a:t> = &lt;&lt; Oui &gt;&gt;</a:t>
                </a:r>
              </a:p>
            </p:txBody>
          </p:sp>
          <p:sp>
            <p:nvSpPr>
              <p:cNvPr id="424" name="Line"/>
              <p:cNvSpPr/>
              <p:nvPr/>
            </p:nvSpPr>
            <p:spPr>
              <a:xfrm>
                <a:off x="5456911" y="142667"/>
                <a:ext cx="301375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5" name="Line"/>
              <p:cNvSpPr/>
              <p:nvPr/>
            </p:nvSpPr>
            <p:spPr>
              <a:xfrm flipH="1">
                <a:off x="5456911" y="147884"/>
                <a:ext cx="301375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26" name="Line"/>
              <p:cNvSpPr/>
              <p:nvPr/>
            </p:nvSpPr>
            <p:spPr>
              <a:xfrm>
                <a:off x="39109" y="176631"/>
                <a:ext cx="372293" cy="43256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13027"/>
                    </a:moveTo>
                    <a:lnTo>
                      <a:pt x="8257" y="21600"/>
                    </a:lnTo>
                    <a:cubicBezTo>
                      <a:pt x="9344" y="17857"/>
                      <a:pt x="10924" y="14234"/>
                      <a:pt x="12966" y="10800"/>
                    </a:cubicBezTo>
                    <a:cubicBezTo>
                      <a:pt x="15288" y="6894"/>
                      <a:pt x="18191" y="3263"/>
                      <a:pt x="21600" y="0"/>
                    </a:cubicBezTo>
                  </a:path>
                </a:pathLst>
              </a:custGeom>
              <a:noFill/>
              <a:ln w="101600" cap="flat">
                <a:solidFill>
                  <a:schemeClr val="accent3">
                    <a:hueOff val="914338"/>
                    <a:satOff val="31515"/>
                    <a:lumOff val="-30790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t">
                <a:noAutofit/>
              </a:bodyPr>
              <a:lstStyle/>
              <a:p>
                <a:pPr defTabSz="457200">
                  <a:lnSpc>
                    <a:spcPct val="100000"/>
                  </a:lnSpc>
                  <a:spcBef>
                    <a:spcPts val="0"/>
                  </a:spcBef>
                  <a:defRPr sz="1100"/>
                </a:pPr>
                <a:endParaRPr/>
              </a:p>
            </p:txBody>
          </p:sp>
        </p:grpSp>
        <p:sp>
          <p:nvSpPr>
            <p:cNvPr id="428" name="Line"/>
            <p:cNvSpPr/>
            <p:nvPr/>
          </p:nvSpPr>
          <p:spPr>
            <a:xfrm>
              <a:off x="12994973" y="1435707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29" name="Line"/>
            <p:cNvSpPr/>
            <p:nvPr/>
          </p:nvSpPr>
          <p:spPr>
            <a:xfrm>
              <a:off x="12994973" y="2256025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30" name="Line"/>
            <p:cNvSpPr/>
            <p:nvPr/>
          </p:nvSpPr>
          <p:spPr>
            <a:xfrm>
              <a:off x="12978678" y="3057410"/>
              <a:ext cx="404882" cy="47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31" name="Line"/>
            <p:cNvSpPr/>
            <p:nvPr/>
          </p:nvSpPr>
          <p:spPr>
            <a:xfrm>
              <a:off x="12978678" y="3877727"/>
              <a:ext cx="404882" cy="47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grpSp>
          <p:nvGrpSpPr>
            <p:cNvPr id="434" name="Group"/>
            <p:cNvGrpSpPr/>
            <p:nvPr/>
          </p:nvGrpSpPr>
          <p:grpSpPr>
            <a:xfrm>
              <a:off x="13029764" y="4750591"/>
              <a:ext cx="301375" cy="423830"/>
              <a:chOff x="0" y="0"/>
              <a:chExt cx="301373" cy="423829"/>
            </a:xfrm>
          </p:grpSpPr>
          <p:sp>
            <p:nvSpPr>
              <p:cNvPr id="432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3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37" name="Group"/>
            <p:cNvGrpSpPr/>
            <p:nvPr/>
          </p:nvGrpSpPr>
          <p:grpSpPr>
            <a:xfrm>
              <a:off x="13029764" y="5559634"/>
              <a:ext cx="301375" cy="423830"/>
              <a:chOff x="0" y="0"/>
              <a:chExt cx="301373" cy="423829"/>
            </a:xfrm>
          </p:grpSpPr>
          <p:sp>
            <p:nvSpPr>
              <p:cNvPr id="435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6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40" name="Group"/>
            <p:cNvGrpSpPr/>
            <p:nvPr/>
          </p:nvGrpSpPr>
          <p:grpSpPr>
            <a:xfrm>
              <a:off x="13029764" y="6368677"/>
              <a:ext cx="301375" cy="423830"/>
              <a:chOff x="0" y="0"/>
              <a:chExt cx="301373" cy="423829"/>
            </a:xfrm>
          </p:grpSpPr>
          <p:sp>
            <p:nvSpPr>
              <p:cNvPr id="438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39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43" name="Group"/>
            <p:cNvGrpSpPr/>
            <p:nvPr/>
          </p:nvGrpSpPr>
          <p:grpSpPr>
            <a:xfrm>
              <a:off x="13029764" y="7177720"/>
              <a:ext cx="301375" cy="423830"/>
              <a:chOff x="0" y="0"/>
              <a:chExt cx="301373" cy="423829"/>
            </a:xfrm>
          </p:grpSpPr>
          <p:sp>
            <p:nvSpPr>
              <p:cNvPr id="441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42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444" name="Line"/>
            <p:cNvSpPr/>
            <p:nvPr/>
          </p:nvSpPr>
          <p:spPr>
            <a:xfrm>
              <a:off x="15879336" y="1435707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45" name="Line"/>
            <p:cNvSpPr/>
            <p:nvPr/>
          </p:nvSpPr>
          <p:spPr>
            <a:xfrm>
              <a:off x="15879336" y="2256025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46" name="Line"/>
            <p:cNvSpPr/>
            <p:nvPr/>
          </p:nvSpPr>
          <p:spPr>
            <a:xfrm>
              <a:off x="15863041" y="3057410"/>
              <a:ext cx="404882" cy="47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47" name="Line"/>
            <p:cNvSpPr/>
            <p:nvPr/>
          </p:nvSpPr>
          <p:spPr>
            <a:xfrm>
              <a:off x="15863041" y="3877727"/>
              <a:ext cx="404882" cy="47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grpSp>
          <p:nvGrpSpPr>
            <p:cNvPr id="450" name="Group"/>
            <p:cNvGrpSpPr/>
            <p:nvPr/>
          </p:nvGrpSpPr>
          <p:grpSpPr>
            <a:xfrm>
              <a:off x="15914127" y="4750591"/>
              <a:ext cx="301375" cy="423830"/>
              <a:chOff x="0" y="0"/>
              <a:chExt cx="301373" cy="423829"/>
            </a:xfrm>
          </p:grpSpPr>
          <p:sp>
            <p:nvSpPr>
              <p:cNvPr id="448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49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53" name="Group"/>
            <p:cNvGrpSpPr/>
            <p:nvPr/>
          </p:nvGrpSpPr>
          <p:grpSpPr>
            <a:xfrm>
              <a:off x="15914127" y="5559634"/>
              <a:ext cx="301375" cy="423830"/>
              <a:chOff x="0" y="0"/>
              <a:chExt cx="301373" cy="423829"/>
            </a:xfrm>
          </p:grpSpPr>
          <p:sp>
            <p:nvSpPr>
              <p:cNvPr id="451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52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56" name="Group"/>
            <p:cNvGrpSpPr/>
            <p:nvPr/>
          </p:nvGrpSpPr>
          <p:grpSpPr>
            <a:xfrm>
              <a:off x="15914127" y="6368677"/>
              <a:ext cx="301375" cy="423830"/>
              <a:chOff x="0" y="0"/>
              <a:chExt cx="301373" cy="423829"/>
            </a:xfrm>
          </p:grpSpPr>
          <p:sp>
            <p:nvSpPr>
              <p:cNvPr id="454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55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59" name="Group"/>
            <p:cNvGrpSpPr/>
            <p:nvPr/>
          </p:nvGrpSpPr>
          <p:grpSpPr>
            <a:xfrm>
              <a:off x="15914127" y="7177720"/>
              <a:ext cx="301375" cy="423830"/>
              <a:chOff x="0" y="0"/>
              <a:chExt cx="301373" cy="423829"/>
            </a:xfrm>
          </p:grpSpPr>
          <p:sp>
            <p:nvSpPr>
              <p:cNvPr id="457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58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grpSp>
          <p:nvGrpSpPr>
            <p:cNvPr id="462" name="Group"/>
            <p:cNvGrpSpPr/>
            <p:nvPr/>
          </p:nvGrpSpPr>
          <p:grpSpPr>
            <a:xfrm>
              <a:off x="18976376" y="3927792"/>
              <a:ext cx="301375" cy="423830"/>
              <a:chOff x="0" y="0"/>
              <a:chExt cx="301373" cy="423829"/>
            </a:xfrm>
          </p:grpSpPr>
          <p:sp>
            <p:nvSpPr>
              <p:cNvPr id="460" name="Line"/>
              <p:cNvSpPr/>
              <p:nvPr/>
            </p:nvSpPr>
            <p:spPr>
              <a:xfrm>
                <a:off x="0" y="0"/>
                <a:ext cx="301374" cy="418612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  <p:sp>
            <p:nvSpPr>
              <p:cNvPr id="461" name="Line"/>
              <p:cNvSpPr/>
              <p:nvPr/>
            </p:nvSpPr>
            <p:spPr>
              <a:xfrm flipH="1">
                <a:off x="0" y="5217"/>
                <a:ext cx="301374" cy="418613"/>
              </a:xfrm>
              <a:prstGeom prst="line">
                <a:avLst/>
              </a:prstGeom>
              <a:noFill/>
              <a:ln w="127000" cap="flat">
                <a:solidFill>
                  <a:schemeClr val="accent5">
                    <a:hueOff val="-82419"/>
                    <a:satOff val="-9513"/>
                    <a:lumOff val="-16343"/>
                  </a:schemeClr>
                </a:solidFill>
                <a:prstDash val="solid"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endParaRPr/>
              </a:p>
            </p:txBody>
          </p:sp>
        </p:grpSp>
        <p:sp>
          <p:nvSpPr>
            <p:cNvPr id="463" name="Line"/>
            <p:cNvSpPr/>
            <p:nvPr/>
          </p:nvSpPr>
          <p:spPr>
            <a:xfrm>
              <a:off x="19015485" y="5462205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64" name="Line"/>
            <p:cNvSpPr/>
            <p:nvPr/>
          </p:nvSpPr>
          <p:spPr>
            <a:xfrm>
              <a:off x="19015485" y="6263590"/>
              <a:ext cx="404883" cy="4704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65" name="Line"/>
            <p:cNvSpPr/>
            <p:nvPr/>
          </p:nvSpPr>
          <p:spPr>
            <a:xfrm>
              <a:off x="19015485" y="7083907"/>
              <a:ext cx="404883" cy="47043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  <p:sp>
          <p:nvSpPr>
            <p:cNvPr id="466" name="L’Eglise…"/>
            <p:cNvSpPr txBox="1"/>
            <p:nvPr/>
          </p:nvSpPr>
          <p:spPr>
            <a:xfrm>
              <a:off x="14974257" y="141281"/>
              <a:ext cx="2163281" cy="1055860"/>
            </a:xfrm>
            <a:prstGeom prst="rect">
              <a:avLst/>
            </a:prstGeom>
            <a:solidFill>
              <a:srgbClr val="BEC0BF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t">
              <a:spAutoFit/>
            </a:bodyPr>
            <a:lstStyle/>
            <a:p>
              <a:pPr algn="ctr">
                <a:spcBef>
                  <a:spcPts val="0"/>
                </a:spcBef>
                <a:defRPr sz="3300" b="1"/>
              </a:pPr>
              <a:r>
                <a:t>L’Eglise</a:t>
              </a:r>
            </a:p>
            <a:p>
              <a:pPr algn="ctr">
                <a:spcBef>
                  <a:spcPts val="0"/>
                </a:spcBef>
                <a:defRPr sz="3300" b="1"/>
              </a:pPr>
              <a:r>
                <a:t>Restaurée</a:t>
              </a:r>
            </a:p>
          </p:txBody>
        </p:sp>
      </p:grpSp>
      <p:sp>
        <p:nvSpPr>
          <p:cNvPr id="468" name="Rectangle"/>
          <p:cNvSpPr/>
          <p:nvPr/>
        </p:nvSpPr>
        <p:spPr>
          <a:xfrm>
            <a:off x="13625931" y="10850231"/>
            <a:ext cx="27255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69" name="Rectangle"/>
          <p:cNvSpPr/>
          <p:nvPr/>
        </p:nvSpPr>
        <p:spPr>
          <a:xfrm>
            <a:off x="16522224" y="10850231"/>
            <a:ext cx="27001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470" name="Rectangle"/>
          <p:cNvSpPr/>
          <p:nvPr/>
        </p:nvSpPr>
        <p:spPr>
          <a:xfrm>
            <a:off x="19410953" y="10850231"/>
            <a:ext cx="27636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8" grpId="0" animBg="1" advAuto="0"/>
      <p:bldP spid="469" grpId="0" animBg="1" advAuto="0"/>
      <p:bldP spid="470" grpId="0" animBg="1" advAuto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68556B9-B0D3-228D-B2D6-C3C8B032810C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1206499" y="4248504"/>
            <a:ext cx="23013377" cy="825663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Title 3">
            <a:extLst>
              <a:ext uri="{FF2B5EF4-FFF2-40B4-BE49-F238E27FC236}">
                <a16:creationId xmlns:a16="http://schemas.microsoft.com/office/drawing/2014/main" id="{AC816A09-4BCA-027F-7C0F-1CE4BB629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499" y="1079500"/>
            <a:ext cx="22321715" cy="1435100"/>
          </a:xfrm>
        </p:spPr>
        <p:txBody>
          <a:bodyPr/>
          <a:lstStyle/>
          <a:p>
            <a:pPr algn="ctr"/>
            <a:r>
              <a:rPr lang="en-US" dirty="0"/>
              <a:t>Contacts</a:t>
            </a:r>
          </a:p>
        </p:txBody>
      </p:sp>
    </p:spTree>
    <p:extLst>
      <p:ext uri="{BB962C8B-B14F-4D97-AF65-F5344CB8AC3E}">
        <p14:creationId xmlns:p14="http://schemas.microsoft.com/office/powerpoint/2010/main" val="1470126750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"/>
          <p:cNvSpPr/>
          <p:nvPr/>
        </p:nvSpPr>
        <p:spPr>
          <a:xfrm>
            <a:off x="10823575" y="2255876"/>
            <a:ext cx="2193925" cy="11286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46" y="0"/>
                </a:moveTo>
                <a:lnTo>
                  <a:pt x="3946" y="18699"/>
                </a:lnTo>
                <a:lnTo>
                  <a:pt x="0" y="18699"/>
                </a:lnTo>
                <a:lnTo>
                  <a:pt x="10800" y="21600"/>
                </a:lnTo>
                <a:lnTo>
                  <a:pt x="21600" y="18699"/>
                </a:lnTo>
                <a:lnTo>
                  <a:pt x="16450" y="18699"/>
                </a:lnTo>
                <a:lnTo>
                  <a:pt x="16450" y="0"/>
                </a:lnTo>
                <a:lnTo>
                  <a:pt x="3946" y="0"/>
                </a:lnTo>
                <a:close/>
              </a:path>
            </a:pathLst>
          </a:cu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76" name="Église de Jésus-Christ…"/>
          <p:cNvSpPr/>
          <p:nvPr/>
        </p:nvSpPr>
        <p:spPr>
          <a:xfrm>
            <a:off x="8842030" y="465831"/>
            <a:ext cx="6157015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de Jésus-Christ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&lt;&lt; Saints des Derniers Jours &gt;&gt;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1830</a:t>
            </a:r>
          </a:p>
        </p:txBody>
      </p:sp>
      <p:sp>
        <p:nvSpPr>
          <p:cNvPr id="177" name="Église en Polynésie 1843…"/>
          <p:cNvSpPr/>
          <p:nvPr/>
        </p:nvSpPr>
        <p:spPr>
          <a:xfrm>
            <a:off x="9258045" y="2814368"/>
            <a:ext cx="5364110" cy="1270001"/>
          </a:xfrm>
          <a:prstGeom prst="roundRect">
            <a:avLst>
              <a:gd name="adj" fmla="val 15000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en Polynésie 1843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&lt;&lt; Sanitos &gt;&gt;</a:t>
            </a:r>
          </a:p>
        </p:txBody>
      </p:sp>
      <p:sp>
        <p:nvSpPr>
          <p:cNvPr id="178" name="Église Mormone…"/>
          <p:cNvSpPr/>
          <p:nvPr/>
        </p:nvSpPr>
        <p:spPr>
          <a:xfrm>
            <a:off x="16316957" y="4985661"/>
            <a:ext cx="4606504" cy="1790045"/>
          </a:xfrm>
          <a:prstGeom prst="roundRect">
            <a:avLst>
              <a:gd name="adj" fmla="val 10642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Mormone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1846</a:t>
            </a:r>
          </a:p>
        </p:txBody>
      </p:sp>
      <p:sp>
        <p:nvSpPr>
          <p:cNvPr id="179" name="Joseph Smith tué, 1844"/>
          <p:cNvSpPr/>
          <p:nvPr/>
        </p:nvSpPr>
        <p:spPr>
          <a:xfrm>
            <a:off x="750640" y="3068905"/>
            <a:ext cx="4860311" cy="1554394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Joseph Smith tué, 1844</a:t>
            </a:r>
          </a:p>
        </p:txBody>
      </p:sp>
      <p:sp>
        <p:nvSpPr>
          <p:cNvPr id="180" name="Église Réorganisée…"/>
          <p:cNvSpPr/>
          <p:nvPr/>
        </p:nvSpPr>
        <p:spPr>
          <a:xfrm>
            <a:off x="2599896" y="5436327"/>
            <a:ext cx="5364110" cy="1790045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Réorganisée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1852</a:t>
            </a:r>
          </a:p>
        </p:txBody>
      </p:sp>
      <p:sp>
        <p:nvSpPr>
          <p:cNvPr id="181" name="Communauté du Christ…"/>
          <p:cNvSpPr/>
          <p:nvPr/>
        </p:nvSpPr>
        <p:spPr>
          <a:xfrm>
            <a:off x="498741" y="7758505"/>
            <a:ext cx="5364110" cy="1790045"/>
          </a:xfrm>
          <a:prstGeom prst="roundRect">
            <a:avLst>
              <a:gd name="adj" fmla="val 10642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Communauté du Christ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2000</a:t>
            </a:r>
          </a:p>
        </p:txBody>
      </p:sp>
      <p:sp>
        <p:nvSpPr>
          <p:cNvPr id="182" name="Conférence Conjointe des Branches de la Restauration…"/>
          <p:cNvSpPr/>
          <p:nvPr/>
        </p:nvSpPr>
        <p:spPr>
          <a:xfrm>
            <a:off x="6048960" y="7709265"/>
            <a:ext cx="5017470" cy="2125040"/>
          </a:xfrm>
          <a:prstGeom prst="roundRect">
            <a:avLst>
              <a:gd name="adj" fmla="val 8965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Conférence Conjointe des Branches de la Restauration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2005</a:t>
            </a:r>
          </a:p>
        </p:txBody>
      </p:sp>
      <p:sp>
        <p:nvSpPr>
          <p:cNvPr id="183" name="Line"/>
          <p:cNvSpPr/>
          <p:nvPr/>
        </p:nvSpPr>
        <p:spPr>
          <a:xfrm flipH="1">
            <a:off x="5290931" y="2265943"/>
            <a:ext cx="4122385" cy="3170385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4" name="Line"/>
          <p:cNvSpPr/>
          <p:nvPr/>
        </p:nvSpPr>
        <p:spPr>
          <a:xfrm>
            <a:off x="14629215" y="2214149"/>
            <a:ext cx="3990996" cy="2771512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5" name="Line"/>
          <p:cNvSpPr/>
          <p:nvPr/>
        </p:nvSpPr>
        <p:spPr>
          <a:xfrm>
            <a:off x="8031459" y="6786261"/>
            <a:ext cx="3165210" cy="39594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6" name="Line"/>
          <p:cNvSpPr/>
          <p:nvPr/>
        </p:nvSpPr>
        <p:spPr>
          <a:xfrm flipH="1">
            <a:off x="3597644" y="7219353"/>
            <a:ext cx="539153" cy="53915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7" name="Line"/>
          <p:cNvSpPr/>
          <p:nvPr/>
        </p:nvSpPr>
        <p:spPr>
          <a:xfrm>
            <a:off x="6057940" y="7219353"/>
            <a:ext cx="539153" cy="539153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88" name="Brigham Young a introduit la polygamie, l’exaltation de la divinité et bien d’autres doctrines."/>
          <p:cNvSpPr/>
          <p:nvPr/>
        </p:nvSpPr>
        <p:spPr>
          <a:xfrm>
            <a:off x="16188042" y="1225099"/>
            <a:ext cx="7939021" cy="2970689"/>
          </a:xfrm>
          <a:prstGeom prst="wedgeEllipseCallout">
            <a:avLst>
              <a:gd name="adj1" fmla="val -11813"/>
              <a:gd name="adj2" fmla="val 71969"/>
            </a:avLst>
          </a:prstGeom>
          <a:solidFill>
            <a:srgbClr val="ED220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Brigham Young a introduit la polygamie, l’exaltation de la divinité et bien d’autres doctrines.</a:t>
            </a:r>
          </a:p>
        </p:txBody>
      </p:sp>
      <p:sp>
        <p:nvSpPr>
          <p:cNvPr id="189" name="1860’s"/>
          <p:cNvSpPr txBox="1"/>
          <p:nvPr/>
        </p:nvSpPr>
        <p:spPr>
          <a:xfrm>
            <a:off x="8663671" y="6322329"/>
            <a:ext cx="1229869" cy="5481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/>
            </a:lvl1pPr>
          </a:lstStyle>
          <a:p>
            <a:r>
              <a:t>1860’s</a:t>
            </a:r>
          </a:p>
        </p:txBody>
      </p:sp>
      <p:sp>
        <p:nvSpPr>
          <p:cNvPr id="190" name="Les femmes dans le sacerdoce…"/>
          <p:cNvSpPr/>
          <p:nvPr/>
        </p:nvSpPr>
        <p:spPr>
          <a:xfrm>
            <a:off x="1273451" y="10422071"/>
            <a:ext cx="7284428" cy="2615590"/>
          </a:xfrm>
          <a:prstGeom prst="wedgeEllipseCallout">
            <a:avLst>
              <a:gd name="adj1" fmla="val -21049"/>
              <a:gd name="adj2" fmla="val -79073"/>
            </a:avLst>
          </a:prstGeom>
          <a:solidFill>
            <a:srgbClr val="ED220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Les femmes dans le sacerdoce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Sacerdoce homosexuel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Communion ouverte</a:t>
            </a:r>
          </a:p>
        </p:txBody>
      </p:sp>
      <p:sp>
        <p:nvSpPr>
          <p:cNvPr id="191" name="L’Eglise Restorée…"/>
          <p:cNvSpPr/>
          <p:nvPr/>
        </p:nvSpPr>
        <p:spPr>
          <a:xfrm>
            <a:off x="9278604" y="9916852"/>
            <a:ext cx="4925043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L’Eglise Restorée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2017</a:t>
            </a:r>
          </a:p>
        </p:txBody>
      </p:sp>
      <p:sp>
        <p:nvSpPr>
          <p:cNvPr id="192" name="Histoire de l'Église"/>
          <p:cNvSpPr txBox="1"/>
          <p:nvPr/>
        </p:nvSpPr>
        <p:spPr>
          <a:xfrm>
            <a:off x="14622153" y="7876762"/>
            <a:ext cx="9252269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Histoire de l'Église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7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6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" grpId="0" animBg="1" advAuto="0"/>
      <p:bldP spid="176" grpId="0" animBg="1" advAuto="0"/>
      <p:bldP spid="177" grpId="0" animBg="1" advAuto="0"/>
      <p:bldP spid="178" grpId="0" animBg="1" advAuto="0"/>
      <p:bldP spid="179" grpId="0" animBg="1" advAuto="0"/>
      <p:bldP spid="180" grpId="0" animBg="1" advAuto="0"/>
      <p:bldP spid="181" grpId="0" animBg="1" advAuto="0"/>
      <p:bldP spid="182" grpId="0" animBg="1" advAuto="0"/>
      <p:bldP spid="183" grpId="0" animBg="1" advAuto="0"/>
      <p:bldP spid="184" grpId="0" animBg="1" advAuto="0"/>
      <p:bldP spid="185" grpId="0" animBg="1" advAuto="0"/>
      <p:bldP spid="186" grpId="0" animBg="1" advAuto="0"/>
      <p:bldP spid="187" grpId="0" animBg="1" advAuto="0"/>
      <p:bldP spid="188" grpId="0" animBg="1" advAuto="0"/>
      <p:bldP spid="189" grpId="0" animBg="1" advAuto="0"/>
      <p:bldP spid="190" grpId="0" animBg="1" advAuto="0"/>
      <p:bldP spid="191" grpId="0" animBg="1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"/>
          <p:cNvSpPr/>
          <p:nvPr/>
        </p:nvSpPr>
        <p:spPr>
          <a:xfrm>
            <a:off x="10823575" y="2255876"/>
            <a:ext cx="2193925" cy="11286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46" y="0"/>
                </a:moveTo>
                <a:lnTo>
                  <a:pt x="3946" y="18699"/>
                </a:lnTo>
                <a:lnTo>
                  <a:pt x="0" y="18699"/>
                </a:lnTo>
                <a:lnTo>
                  <a:pt x="10800" y="21600"/>
                </a:lnTo>
                <a:lnTo>
                  <a:pt x="21600" y="18699"/>
                </a:lnTo>
                <a:lnTo>
                  <a:pt x="16450" y="18699"/>
                </a:lnTo>
                <a:lnTo>
                  <a:pt x="16450" y="0"/>
                </a:lnTo>
                <a:lnTo>
                  <a:pt x="3946" y="0"/>
                </a:lnTo>
                <a:close/>
              </a:path>
            </a:pathLst>
          </a:cu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95" name="Église de Jésus-Christ…"/>
          <p:cNvSpPr/>
          <p:nvPr/>
        </p:nvSpPr>
        <p:spPr>
          <a:xfrm>
            <a:off x="8842030" y="465831"/>
            <a:ext cx="6157015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de Jésus-Christ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&lt;&lt; Saints des Derniers Jours &gt;&gt;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1830</a:t>
            </a:r>
          </a:p>
        </p:txBody>
      </p:sp>
      <p:sp>
        <p:nvSpPr>
          <p:cNvPr id="196" name="Église en Polynésie…"/>
          <p:cNvSpPr/>
          <p:nvPr/>
        </p:nvSpPr>
        <p:spPr>
          <a:xfrm>
            <a:off x="9238482" y="2699667"/>
            <a:ext cx="5324985" cy="1790045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en Polynésie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1844</a:t>
            </a:r>
          </a:p>
        </p:txBody>
      </p:sp>
      <p:sp>
        <p:nvSpPr>
          <p:cNvPr id="197" name="Église Mormone"/>
          <p:cNvSpPr/>
          <p:nvPr/>
        </p:nvSpPr>
        <p:spPr>
          <a:xfrm>
            <a:off x="16316957" y="5067955"/>
            <a:ext cx="4606504" cy="1790045"/>
          </a:xfrm>
          <a:prstGeom prst="roundRect">
            <a:avLst>
              <a:gd name="adj" fmla="val 10642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Église Mormone </a:t>
            </a:r>
          </a:p>
        </p:txBody>
      </p:sp>
      <p:sp>
        <p:nvSpPr>
          <p:cNvPr id="198" name="Joseph Smith tué, 1844"/>
          <p:cNvSpPr/>
          <p:nvPr/>
        </p:nvSpPr>
        <p:spPr>
          <a:xfrm>
            <a:off x="2859071" y="3379084"/>
            <a:ext cx="4860311" cy="1554394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Joseph Smith tué, 1844</a:t>
            </a:r>
          </a:p>
        </p:txBody>
      </p:sp>
      <p:sp>
        <p:nvSpPr>
          <p:cNvPr id="199" name="Église Réorganisée"/>
          <p:cNvSpPr/>
          <p:nvPr/>
        </p:nvSpPr>
        <p:spPr>
          <a:xfrm>
            <a:off x="2635563" y="5226032"/>
            <a:ext cx="5155123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Église Réorganisée </a:t>
            </a:r>
          </a:p>
        </p:txBody>
      </p:sp>
      <p:sp>
        <p:nvSpPr>
          <p:cNvPr id="200" name="Line"/>
          <p:cNvSpPr/>
          <p:nvPr/>
        </p:nvSpPr>
        <p:spPr>
          <a:xfrm flipH="1">
            <a:off x="7790685" y="4664996"/>
            <a:ext cx="3431148" cy="1355330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01" name="Line"/>
          <p:cNvSpPr/>
          <p:nvPr/>
        </p:nvSpPr>
        <p:spPr>
          <a:xfrm>
            <a:off x="12467853" y="4594476"/>
            <a:ext cx="3849105" cy="125502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02" name="Brigham Young a introduit la polygamie, l’exaltation de la divinité et bien d’autres doctrines."/>
          <p:cNvSpPr/>
          <p:nvPr/>
        </p:nvSpPr>
        <p:spPr>
          <a:xfrm>
            <a:off x="16188042" y="1225099"/>
            <a:ext cx="7939021" cy="2970689"/>
          </a:xfrm>
          <a:prstGeom prst="wedgeEllipseCallout">
            <a:avLst>
              <a:gd name="adj1" fmla="val -11813"/>
              <a:gd name="adj2" fmla="val 71969"/>
            </a:avLst>
          </a:prstGeom>
          <a:solidFill>
            <a:srgbClr val="ED220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Brigham Young a introduit la polygamie, l’exaltation de la divinité et bien d’autres doctrines.</a:t>
            </a:r>
          </a:p>
        </p:txBody>
      </p:sp>
      <p:sp>
        <p:nvSpPr>
          <p:cNvPr id="203" name="Histoire…"/>
          <p:cNvSpPr txBox="1"/>
          <p:nvPr/>
        </p:nvSpPr>
        <p:spPr>
          <a:xfrm>
            <a:off x="2569214" y="777196"/>
            <a:ext cx="5150168" cy="2431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sz="8500" b="1" spc="-170"/>
            </a:pPr>
            <a:r>
              <a:t>Histoire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8500" b="1" spc="-170"/>
            </a:pPr>
            <a:r>
              <a:t>de l'Église</a:t>
            </a:r>
          </a:p>
        </p:txBody>
      </p:sp>
      <p:sp>
        <p:nvSpPr>
          <p:cNvPr id="204" name="1852"/>
          <p:cNvSpPr txBox="1"/>
          <p:nvPr/>
        </p:nvSpPr>
        <p:spPr>
          <a:xfrm>
            <a:off x="8421716" y="4653184"/>
            <a:ext cx="1018135" cy="585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1852</a:t>
            </a:r>
          </a:p>
        </p:txBody>
      </p:sp>
      <p:sp>
        <p:nvSpPr>
          <p:cNvPr id="205" name="1846"/>
          <p:cNvSpPr txBox="1"/>
          <p:nvPr/>
        </p:nvSpPr>
        <p:spPr>
          <a:xfrm>
            <a:off x="14489978" y="4640921"/>
            <a:ext cx="1018135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1846</a:t>
            </a:r>
          </a:p>
        </p:txBody>
      </p:sp>
      <p:sp>
        <p:nvSpPr>
          <p:cNvPr id="206" name="&lt;&lt; Sanitos &gt;&gt;"/>
          <p:cNvSpPr txBox="1"/>
          <p:nvPr/>
        </p:nvSpPr>
        <p:spPr>
          <a:xfrm>
            <a:off x="10539280" y="4933477"/>
            <a:ext cx="2723389" cy="585112"/>
          </a:xfrm>
          <a:prstGeom prst="rect">
            <a:avLst/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&lt;&lt; Sanitos &gt;&gt;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dissolv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5" fill="hold"/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8" fill="hold"/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7" fill="hold"/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6" fill="hold"/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" grpId="0" animBg="1" advAuto="0"/>
      <p:bldP spid="195" grpId="0" animBg="1" advAuto="0"/>
      <p:bldP spid="196" grpId="0" animBg="1" advAuto="0"/>
      <p:bldP spid="197" grpId="0" animBg="1" advAuto="0"/>
      <p:bldP spid="198" grpId="0" animBg="1" advAuto="0"/>
      <p:bldP spid="199" grpId="0" animBg="1" advAuto="0"/>
      <p:bldP spid="200" grpId="0" animBg="1" advAuto="0"/>
      <p:bldP spid="201" grpId="0" animBg="1" advAuto="0"/>
      <p:bldP spid="202" grpId="0" animBg="1" advAuto="0"/>
      <p:bldP spid="204" grpId="0" animBg="1" advAuto="0"/>
      <p:bldP spid="205" grpId="0" animBg="1" advAuto="0"/>
      <p:bldP spid="206" grpId="0" animBg="1" advAuto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Shape"/>
          <p:cNvSpPr/>
          <p:nvPr/>
        </p:nvSpPr>
        <p:spPr>
          <a:xfrm>
            <a:off x="10823575" y="2255876"/>
            <a:ext cx="2193925" cy="112860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3946" y="0"/>
                </a:moveTo>
                <a:lnTo>
                  <a:pt x="3946" y="18699"/>
                </a:lnTo>
                <a:lnTo>
                  <a:pt x="0" y="18699"/>
                </a:lnTo>
                <a:lnTo>
                  <a:pt x="10800" y="21600"/>
                </a:lnTo>
                <a:lnTo>
                  <a:pt x="21600" y="18699"/>
                </a:lnTo>
                <a:lnTo>
                  <a:pt x="16450" y="18699"/>
                </a:lnTo>
                <a:lnTo>
                  <a:pt x="16450" y="0"/>
                </a:lnTo>
                <a:lnTo>
                  <a:pt x="3946" y="0"/>
                </a:lnTo>
                <a:close/>
              </a:path>
            </a:pathLst>
          </a:cu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09" name="Église de Jésus-Christ…"/>
          <p:cNvSpPr/>
          <p:nvPr/>
        </p:nvSpPr>
        <p:spPr>
          <a:xfrm>
            <a:off x="8842030" y="465831"/>
            <a:ext cx="6157015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de Jésus-Christ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&lt;&lt; Saints des Derniers Jours &gt;&gt;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1830</a:t>
            </a:r>
          </a:p>
        </p:txBody>
      </p:sp>
      <p:sp>
        <p:nvSpPr>
          <p:cNvPr id="210" name="Église en Polynésie…"/>
          <p:cNvSpPr/>
          <p:nvPr/>
        </p:nvSpPr>
        <p:spPr>
          <a:xfrm>
            <a:off x="9238482" y="2699667"/>
            <a:ext cx="5324985" cy="1790045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Église en Polynésie 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1844</a:t>
            </a:r>
          </a:p>
        </p:txBody>
      </p:sp>
      <p:sp>
        <p:nvSpPr>
          <p:cNvPr id="211" name="Église Mormone"/>
          <p:cNvSpPr/>
          <p:nvPr/>
        </p:nvSpPr>
        <p:spPr>
          <a:xfrm>
            <a:off x="16316957" y="5067955"/>
            <a:ext cx="4606504" cy="1790045"/>
          </a:xfrm>
          <a:prstGeom prst="roundRect">
            <a:avLst>
              <a:gd name="adj" fmla="val 10642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Église Mormone </a:t>
            </a:r>
          </a:p>
        </p:txBody>
      </p:sp>
      <p:sp>
        <p:nvSpPr>
          <p:cNvPr id="212" name="Joseph Smith tué, 1844"/>
          <p:cNvSpPr/>
          <p:nvPr/>
        </p:nvSpPr>
        <p:spPr>
          <a:xfrm>
            <a:off x="2859071" y="3379084"/>
            <a:ext cx="4860311" cy="1554394"/>
          </a:xfrm>
          <a:prstGeom prst="ellipse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Joseph Smith tué, 1844</a:t>
            </a:r>
          </a:p>
        </p:txBody>
      </p:sp>
      <p:sp>
        <p:nvSpPr>
          <p:cNvPr id="213" name="Communauté du Christ"/>
          <p:cNvSpPr/>
          <p:nvPr/>
        </p:nvSpPr>
        <p:spPr>
          <a:xfrm>
            <a:off x="15938154" y="8771784"/>
            <a:ext cx="5364110" cy="1790045"/>
          </a:xfrm>
          <a:prstGeom prst="roundRect">
            <a:avLst>
              <a:gd name="adj" fmla="val 10642"/>
            </a:avLst>
          </a:prstGeom>
          <a:solidFill>
            <a:schemeClr val="accent4">
              <a:hueOff val="-476017"/>
              <a:lumOff val="-10042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Communauté du Christ</a:t>
            </a:r>
          </a:p>
        </p:txBody>
      </p:sp>
      <p:sp>
        <p:nvSpPr>
          <p:cNvPr id="214" name="Conférence Conjointe des Branches de la Restauration"/>
          <p:cNvSpPr/>
          <p:nvPr/>
        </p:nvSpPr>
        <p:spPr>
          <a:xfrm>
            <a:off x="2635563" y="8436789"/>
            <a:ext cx="5017470" cy="2125040"/>
          </a:xfrm>
          <a:prstGeom prst="roundRect">
            <a:avLst>
              <a:gd name="adj" fmla="val 8965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Conférence Conjointe des Branches de la Restauration</a:t>
            </a:r>
          </a:p>
        </p:txBody>
      </p:sp>
      <p:sp>
        <p:nvSpPr>
          <p:cNvPr id="215" name="Line"/>
          <p:cNvSpPr/>
          <p:nvPr/>
        </p:nvSpPr>
        <p:spPr>
          <a:xfrm>
            <a:off x="12467853" y="4594476"/>
            <a:ext cx="3849105" cy="125502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6" name="Line"/>
          <p:cNvSpPr/>
          <p:nvPr/>
        </p:nvSpPr>
        <p:spPr>
          <a:xfrm>
            <a:off x="12465641" y="7911470"/>
            <a:ext cx="5941425" cy="823651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7" name="Line"/>
          <p:cNvSpPr/>
          <p:nvPr/>
        </p:nvSpPr>
        <p:spPr>
          <a:xfrm flipH="1">
            <a:off x="7653031" y="7910874"/>
            <a:ext cx="3569270" cy="1307546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218" name="Brigham Young a introduit la polygamie, l’exaltation de la divinité et bien d’autres doctrines."/>
          <p:cNvSpPr/>
          <p:nvPr/>
        </p:nvSpPr>
        <p:spPr>
          <a:xfrm>
            <a:off x="16188042" y="1225099"/>
            <a:ext cx="7939021" cy="2970689"/>
          </a:xfrm>
          <a:prstGeom prst="wedgeEllipseCallout">
            <a:avLst>
              <a:gd name="adj1" fmla="val -11813"/>
              <a:gd name="adj2" fmla="val 71969"/>
            </a:avLst>
          </a:prstGeom>
          <a:solidFill>
            <a:srgbClr val="ED220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Brigham Young a introduit la polygamie, l’exaltation de la divinité et bien d’autres doctrines.</a:t>
            </a:r>
          </a:p>
        </p:txBody>
      </p:sp>
      <p:sp>
        <p:nvSpPr>
          <p:cNvPr id="219" name="Les femmes dans le sacerdoce…"/>
          <p:cNvSpPr/>
          <p:nvPr/>
        </p:nvSpPr>
        <p:spPr>
          <a:xfrm>
            <a:off x="17281338" y="10943637"/>
            <a:ext cx="7284428" cy="2615589"/>
          </a:xfrm>
          <a:prstGeom prst="wedgeEllipseCallout">
            <a:avLst>
              <a:gd name="adj1" fmla="val -23479"/>
              <a:gd name="adj2" fmla="val -62070"/>
            </a:avLst>
          </a:prstGeom>
          <a:solidFill>
            <a:srgbClr val="ED220D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Les femmes dans le sacerdoce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Sacerdoce homosexuel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Communion ouverte</a:t>
            </a:r>
          </a:p>
        </p:txBody>
      </p:sp>
      <p:sp>
        <p:nvSpPr>
          <p:cNvPr id="220" name="Histoire…"/>
          <p:cNvSpPr txBox="1"/>
          <p:nvPr/>
        </p:nvSpPr>
        <p:spPr>
          <a:xfrm>
            <a:off x="2569214" y="777196"/>
            <a:ext cx="5150168" cy="24311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ctr">
              <a:lnSpc>
                <a:spcPct val="80000"/>
              </a:lnSpc>
              <a:spcBef>
                <a:spcPts val="0"/>
              </a:spcBef>
              <a:defRPr sz="8500" b="1" spc="-170"/>
            </a:pPr>
            <a:r>
              <a:t>Histoire </a:t>
            </a:r>
          </a:p>
          <a:p>
            <a:pPr algn="ctr">
              <a:lnSpc>
                <a:spcPct val="80000"/>
              </a:lnSpc>
              <a:spcBef>
                <a:spcPts val="0"/>
              </a:spcBef>
              <a:defRPr sz="8500" b="1" spc="-170"/>
            </a:pPr>
            <a:r>
              <a:t>de l'Église</a:t>
            </a:r>
          </a:p>
        </p:txBody>
      </p:sp>
      <p:sp>
        <p:nvSpPr>
          <p:cNvPr id="221" name="Église Réorganisée"/>
          <p:cNvSpPr/>
          <p:nvPr/>
        </p:nvSpPr>
        <p:spPr>
          <a:xfrm>
            <a:off x="9218920" y="5962977"/>
            <a:ext cx="5364110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Église Réorganisée </a:t>
            </a:r>
          </a:p>
        </p:txBody>
      </p:sp>
      <p:sp>
        <p:nvSpPr>
          <p:cNvPr id="222" name="1846"/>
          <p:cNvSpPr txBox="1"/>
          <p:nvPr/>
        </p:nvSpPr>
        <p:spPr>
          <a:xfrm>
            <a:off x="14489978" y="4640921"/>
            <a:ext cx="1018135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1846</a:t>
            </a:r>
          </a:p>
        </p:txBody>
      </p:sp>
      <p:sp>
        <p:nvSpPr>
          <p:cNvPr id="223" name="2000"/>
          <p:cNvSpPr txBox="1"/>
          <p:nvPr/>
        </p:nvSpPr>
        <p:spPr>
          <a:xfrm>
            <a:off x="14489978" y="7702222"/>
            <a:ext cx="1018135" cy="5851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2000</a:t>
            </a:r>
          </a:p>
        </p:txBody>
      </p:sp>
      <p:sp>
        <p:nvSpPr>
          <p:cNvPr id="224" name="2005"/>
          <p:cNvSpPr txBox="1"/>
          <p:nvPr/>
        </p:nvSpPr>
        <p:spPr>
          <a:xfrm>
            <a:off x="8421716" y="8046270"/>
            <a:ext cx="1018135" cy="585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2005</a:t>
            </a:r>
          </a:p>
        </p:txBody>
      </p:sp>
      <p:sp>
        <p:nvSpPr>
          <p:cNvPr id="225" name="1852"/>
          <p:cNvSpPr txBox="1"/>
          <p:nvPr/>
        </p:nvSpPr>
        <p:spPr>
          <a:xfrm>
            <a:off x="11391907" y="7167910"/>
            <a:ext cx="1018135" cy="58511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1852</a:t>
            </a:r>
          </a:p>
        </p:txBody>
      </p:sp>
      <p:sp>
        <p:nvSpPr>
          <p:cNvPr id="226" name="&lt;&lt; Sanitos &gt;&gt;"/>
          <p:cNvSpPr txBox="1"/>
          <p:nvPr/>
        </p:nvSpPr>
        <p:spPr>
          <a:xfrm>
            <a:off x="10539280" y="4933477"/>
            <a:ext cx="2723389" cy="585112"/>
          </a:xfrm>
          <a:prstGeom prst="rect">
            <a:avLst/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&lt;&lt; Sanitos &gt;&gt;</a:t>
            </a:r>
          </a:p>
        </p:txBody>
      </p:sp>
      <p:sp>
        <p:nvSpPr>
          <p:cNvPr id="227" name="L’Eglise Restaurée…"/>
          <p:cNvSpPr/>
          <p:nvPr/>
        </p:nvSpPr>
        <p:spPr>
          <a:xfrm>
            <a:off x="9278604" y="9916852"/>
            <a:ext cx="4925043" cy="1790046"/>
          </a:xfrm>
          <a:prstGeom prst="roundRect">
            <a:avLst>
              <a:gd name="adj" fmla="val 10642"/>
            </a:avLst>
          </a:prstGeom>
          <a:solidFill>
            <a:schemeClr val="accent2">
              <a:hueOff val="-85258"/>
              <a:satOff val="14347"/>
              <a:lumOff val="22373"/>
            </a:scheme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L’Eglise Restaurée</a:t>
            </a:r>
          </a:p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2016</a:t>
            </a:r>
          </a:p>
        </p:txBody>
      </p:sp>
      <p:sp>
        <p:nvSpPr>
          <p:cNvPr id="228" name="Line"/>
          <p:cNvSpPr/>
          <p:nvPr/>
        </p:nvSpPr>
        <p:spPr>
          <a:xfrm>
            <a:off x="7721866" y="9832106"/>
            <a:ext cx="1494519" cy="979769"/>
          </a:xfrm>
          <a:prstGeom prst="line">
            <a:avLst/>
          </a:prstGeom>
          <a:ln w="254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dissolv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8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2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7" fill="hold"/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0" presetClass="entr" fill="hold" grpId="0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1" fill="hold"/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" grpId="0" animBg="1" advAuto="0"/>
      <p:bldP spid="214" grpId="0" animBg="1" advAuto="0"/>
      <p:bldP spid="216" grpId="0" animBg="1" advAuto="0"/>
      <p:bldP spid="217" grpId="0" animBg="1" advAuto="0"/>
      <p:bldP spid="219" grpId="0" animBg="1" advAuto="0"/>
      <p:bldP spid="223" grpId="0" animBg="1" advAuto="0"/>
      <p:bldP spid="224" grpId="0" animBg="1" advAuto="0"/>
      <p:bldP spid="227" grpId="0" animBg="1" advAuto="0"/>
      <p:bldP spid="228" grpId="0" animBg="1" advAuto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82615"/>
          <a:stretch>
            <a:fillRect/>
          </a:stretch>
        </p:blipFill>
        <p:spPr>
          <a:xfrm>
            <a:off x="1816376" y="3827380"/>
            <a:ext cx="20865942" cy="13481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sp>
        <p:nvSpPr>
          <p:cNvPr id="231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sp>
        <p:nvSpPr>
          <p:cNvPr id="232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4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72242"/>
          <a:stretch>
            <a:fillRect/>
          </a:stretch>
        </p:blipFill>
        <p:spPr>
          <a:xfrm>
            <a:off x="1816376" y="3827380"/>
            <a:ext cx="20865942" cy="216019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240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235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236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237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38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39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241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42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43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sp>
        <p:nvSpPr>
          <p:cNvPr id="244" name="Rectangle"/>
          <p:cNvSpPr/>
          <p:nvPr/>
        </p:nvSpPr>
        <p:spPr>
          <a:xfrm>
            <a:off x="13641602" y="5192603"/>
            <a:ext cx="2763603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5" name="Rectangle"/>
          <p:cNvSpPr/>
          <p:nvPr/>
        </p:nvSpPr>
        <p:spPr>
          <a:xfrm>
            <a:off x="16493041" y="5192603"/>
            <a:ext cx="2763603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6" name="Rectangle"/>
          <p:cNvSpPr/>
          <p:nvPr/>
        </p:nvSpPr>
        <p:spPr>
          <a:xfrm>
            <a:off x="19483370" y="5192603"/>
            <a:ext cx="2763603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47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" grpId="0" animBg="1" advAuto="0"/>
      <p:bldP spid="245" grpId="0" animBg="1" advAuto="0"/>
      <p:bldP spid="246" grpId="0" animBg="1" advAuto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61981"/>
          <a:stretch>
            <a:fillRect/>
          </a:stretch>
        </p:blipFill>
        <p:spPr>
          <a:xfrm>
            <a:off x="1816376" y="3827380"/>
            <a:ext cx="20865942" cy="296346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255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250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251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252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53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54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256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57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58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59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60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sp>
        <p:nvSpPr>
          <p:cNvPr id="261" name="Rectangle"/>
          <p:cNvSpPr/>
          <p:nvPr/>
        </p:nvSpPr>
        <p:spPr>
          <a:xfrm>
            <a:off x="13715772" y="5959210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2" name="Rectangle"/>
          <p:cNvSpPr/>
          <p:nvPr/>
        </p:nvSpPr>
        <p:spPr>
          <a:xfrm>
            <a:off x="16510465" y="5959210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3" name="Rectangle"/>
          <p:cNvSpPr/>
          <p:nvPr/>
        </p:nvSpPr>
        <p:spPr>
          <a:xfrm>
            <a:off x="19500794" y="5959210"/>
            <a:ext cx="2763602" cy="709166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64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1" grpId="0" animBg="1" advAuto="0"/>
      <p:bldP spid="262" grpId="0" animBg="1" advAuto="0"/>
      <p:bldP spid="263" grpId="0" animBg="1" advAuto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52009"/>
          <a:stretch>
            <a:fillRect/>
          </a:stretch>
        </p:blipFill>
        <p:spPr>
          <a:xfrm>
            <a:off x="1816376" y="3827380"/>
            <a:ext cx="20865942" cy="37441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272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267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268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269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70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71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273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4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5" name="Line"/>
          <p:cNvSpPr/>
          <p:nvPr/>
        </p:nvSpPr>
        <p:spPr>
          <a:xfrm>
            <a:off x="14795055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6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7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8" name="Line"/>
          <p:cNvSpPr/>
          <p:nvPr/>
        </p:nvSpPr>
        <p:spPr>
          <a:xfrm>
            <a:off x="17679418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79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sp>
        <p:nvSpPr>
          <p:cNvPr id="280" name="Rectangle"/>
          <p:cNvSpPr/>
          <p:nvPr/>
        </p:nvSpPr>
        <p:spPr>
          <a:xfrm>
            <a:off x="13676731" y="6818441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1" name="Rectangle"/>
          <p:cNvSpPr/>
          <p:nvPr/>
        </p:nvSpPr>
        <p:spPr>
          <a:xfrm>
            <a:off x="16471424" y="6818441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2" name="Rectangle"/>
          <p:cNvSpPr/>
          <p:nvPr/>
        </p:nvSpPr>
        <p:spPr>
          <a:xfrm>
            <a:off x="19461753" y="6818441"/>
            <a:ext cx="2763602" cy="709166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83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0" grpId="0" animBg="1" advAuto="0"/>
      <p:bldP spid="281" grpId="0" animBg="1" advAuto="0"/>
      <p:bldP spid="282" grpId="0" animBg="1" advAuto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pasted-movie.png" descr="pasted-movie.png"/>
          <p:cNvPicPr>
            <a:picLocks noChangeAspect="1"/>
          </p:cNvPicPr>
          <p:nvPr/>
        </p:nvPicPr>
        <p:blipFill>
          <a:blip r:embed="rId2"/>
          <a:srcRect l="122" t="163" b="41571"/>
          <a:stretch>
            <a:fillRect/>
          </a:stretch>
        </p:blipFill>
        <p:spPr>
          <a:xfrm>
            <a:off x="1816376" y="3827380"/>
            <a:ext cx="20865942" cy="456128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18475"/>
                </a:lnTo>
                <a:lnTo>
                  <a:pt x="0" y="21600"/>
                </a:lnTo>
                <a:lnTo>
                  <a:pt x="21600" y="21600"/>
                </a:lnTo>
                <a:lnTo>
                  <a:pt x="21600" y="18505"/>
                </a:lnTo>
                <a:lnTo>
                  <a:pt x="21600" y="0"/>
                </a:lnTo>
                <a:lnTo>
                  <a:pt x="10787" y="0"/>
                </a:lnTo>
                <a:lnTo>
                  <a:pt x="0" y="0"/>
                </a:lnTo>
                <a:close/>
              </a:path>
            </a:pathLst>
          </a:custGeom>
          <a:ln w="12700">
            <a:miter lim="400000"/>
          </a:ln>
        </p:spPr>
      </p:pic>
      <p:grpSp>
        <p:nvGrpSpPr>
          <p:cNvPr id="291" name="Group"/>
          <p:cNvGrpSpPr/>
          <p:nvPr/>
        </p:nvGrpSpPr>
        <p:grpSpPr>
          <a:xfrm>
            <a:off x="13803354" y="12187607"/>
            <a:ext cx="8864414" cy="709165"/>
            <a:chOff x="0" y="0"/>
            <a:chExt cx="8864413" cy="709164"/>
          </a:xfrm>
        </p:grpSpPr>
        <p:sp>
          <p:nvSpPr>
            <p:cNvPr id="286" name="= &lt;&lt; Non &gt;&gt;"/>
            <p:cNvSpPr txBox="1"/>
            <p:nvPr/>
          </p:nvSpPr>
          <p:spPr>
            <a:xfrm>
              <a:off x="5437953" y="-1"/>
              <a:ext cx="3426461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Non &gt;&gt;</a:t>
              </a:r>
            </a:p>
          </p:txBody>
        </p:sp>
        <p:sp>
          <p:nvSpPr>
            <p:cNvPr id="287" name="= &lt;&lt; Oui &gt;&gt;"/>
            <p:cNvSpPr txBox="1"/>
            <p:nvPr/>
          </p:nvSpPr>
          <p:spPr>
            <a:xfrm>
              <a:off x="0" y="-1"/>
              <a:ext cx="3266948" cy="7091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/>
            <a:p>
              <a:pPr>
                <a:defRPr sz="4000" b="1"/>
              </a:pPr>
              <a:r>
                <a:t>  </a:t>
              </a:r>
              <a:r>
                <a:rPr b="0"/>
                <a:t> = &lt;&lt; Oui &gt;&gt;</a:t>
              </a:r>
            </a:p>
          </p:txBody>
        </p:sp>
        <p:sp>
          <p:nvSpPr>
            <p:cNvPr id="288" name="Line"/>
            <p:cNvSpPr/>
            <p:nvPr/>
          </p:nvSpPr>
          <p:spPr>
            <a:xfrm>
              <a:off x="5456911" y="142667"/>
              <a:ext cx="301375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89" name="Line"/>
            <p:cNvSpPr/>
            <p:nvPr/>
          </p:nvSpPr>
          <p:spPr>
            <a:xfrm flipH="1">
              <a:off x="5456911" y="147884"/>
              <a:ext cx="301375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290" name="Line"/>
            <p:cNvSpPr/>
            <p:nvPr/>
          </p:nvSpPr>
          <p:spPr>
            <a:xfrm>
              <a:off x="39109" y="176631"/>
              <a:ext cx="372293" cy="43256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13027"/>
                  </a:moveTo>
                  <a:lnTo>
                    <a:pt x="8257" y="21600"/>
                  </a:lnTo>
                  <a:cubicBezTo>
                    <a:pt x="9344" y="17857"/>
                    <a:pt x="10924" y="14234"/>
                    <a:pt x="12966" y="10800"/>
                  </a:cubicBezTo>
                  <a:cubicBezTo>
                    <a:pt x="15288" y="6894"/>
                    <a:pt x="18191" y="3263"/>
                    <a:pt x="21600" y="0"/>
                  </a:cubicBezTo>
                </a:path>
              </a:pathLst>
            </a:custGeom>
            <a:noFill/>
            <a:ln w="101600" cap="flat">
              <a:solidFill>
                <a:schemeClr val="accent3">
                  <a:hueOff val="914338"/>
                  <a:satOff val="31515"/>
                  <a:lumOff val="-30790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defTabSz="457200">
                <a:lnSpc>
                  <a:spcPct val="100000"/>
                </a:lnSpc>
                <a:spcBef>
                  <a:spcPts val="0"/>
                </a:spcBef>
                <a:defRPr sz="1100"/>
              </a:pPr>
              <a:endParaRPr/>
            </a:p>
          </p:txBody>
        </p:sp>
      </p:grpSp>
      <p:sp>
        <p:nvSpPr>
          <p:cNvPr id="292" name="Line"/>
          <p:cNvSpPr/>
          <p:nvPr/>
        </p:nvSpPr>
        <p:spPr>
          <a:xfrm>
            <a:off x="14811350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3" name="Line"/>
          <p:cNvSpPr/>
          <p:nvPr/>
        </p:nvSpPr>
        <p:spPr>
          <a:xfrm>
            <a:off x="14811350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4" name="Line"/>
          <p:cNvSpPr/>
          <p:nvPr/>
        </p:nvSpPr>
        <p:spPr>
          <a:xfrm>
            <a:off x="14795055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5" name="Line"/>
          <p:cNvSpPr/>
          <p:nvPr/>
        </p:nvSpPr>
        <p:spPr>
          <a:xfrm>
            <a:off x="14795055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6" name="Line"/>
          <p:cNvSpPr/>
          <p:nvPr/>
        </p:nvSpPr>
        <p:spPr>
          <a:xfrm>
            <a:off x="17695713" y="5263088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7" name="Line"/>
          <p:cNvSpPr/>
          <p:nvPr/>
        </p:nvSpPr>
        <p:spPr>
          <a:xfrm>
            <a:off x="17695713" y="6083406"/>
            <a:ext cx="372293" cy="43256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8" name="Line"/>
          <p:cNvSpPr/>
          <p:nvPr/>
        </p:nvSpPr>
        <p:spPr>
          <a:xfrm>
            <a:off x="17679418" y="6884791"/>
            <a:ext cx="404882" cy="47043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sp>
        <p:nvSpPr>
          <p:cNvPr id="299" name="Line"/>
          <p:cNvSpPr/>
          <p:nvPr/>
        </p:nvSpPr>
        <p:spPr>
          <a:xfrm>
            <a:off x="17679418" y="7705108"/>
            <a:ext cx="404882" cy="47043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13027"/>
                </a:moveTo>
                <a:lnTo>
                  <a:pt x="8257" y="21600"/>
                </a:lnTo>
                <a:cubicBezTo>
                  <a:pt x="9344" y="17857"/>
                  <a:pt x="10924" y="14234"/>
                  <a:pt x="12966" y="10800"/>
                </a:cubicBezTo>
                <a:cubicBezTo>
                  <a:pt x="15288" y="6894"/>
                  <a:pt x="18191" y="3263"/>
                  <a:pt x="21600" y="0"/>
                </a:cubicBezTo>
              </a:path>
            </a:pathLst>
          </a:custGeom>
          <a:ln w="101600">
            <a:solidFill>
              <a:schemeClr val="accent3">
                <a:hueOff val="914338"/>
                <a:satOff val="31515"/>
                <a:lumOff val="-30790"/>
              </a:schemeClr>
            </a:solidFill>
            <a:miter lim="400000"/>
          </a:ln>
        </p:spPr>
        <p:txBody>
          <a:bodyPr lIns="50800" tIns="50800" rIns="50800" bIns="50800"/>
          <a:lstStyle/>
          <a:p>
            <a:pPr defTabSz="457200">
              <a:lnSpc>
                <a:spcPct val="100000"/>
              </a:lnSpc>
              <a:spcBef>
                <a:spcPts val="0"/>
              </a:spcBef>
              <a:defRPr sz="1100"/>
            </a:pPr>
            <a:endParaRPr/>
          </a:p>
        </p:txBody>
      </p:sp>
      <p:grpSp>
        <p:nvGrpSpPr>
          <p:cNvPr id="302" name="Group"/>
          <p:cNvGrpSpPr/>
          <p:nvPr/>
        </p:nvGrpSpPr>
        <p:grpSpPr>
          <a:xfrm>
            <a:off x="20792754" y="7755173"/>
            <a:ext cx="301374" cy="423830"/>
            <a:chOff x="0" y="0"/>
            <a:chExt cx="301373" cy="423829"/>
          </a:xfrm>
        </p:grpSpPr>
        <p:sp>
          <p:nvSpPr>
            <p:cNvPr id="300" name="Line"/>
            <p:cNvSpPr/>
            <p:nvPr/>
          </p:nvSpPr>
          <p:spPr>
            <a:xfrm>
              <a:off x="0" y="0"/>
              <a:ext cx="301374" cy="418612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  <p:sp>
          <p:nvSpPr>
            <p:cNvPr id="301" name="Line"/>
            <p:cNvSpPr/>
            <p:nvPr/>
          </p:nvSpPr>
          <p:spPr>
            <a:xfrm flipH="1">
              <a:off x="0" y="5217"/>
              <a:ext cx="301374" cy="418613"/>
            </a:xfrm>
            <a:prstGeom prst="line">
              <a:avLst/>
            </a:prstGeom>
            <a:noFill/>
            <a:ln w="127000" cap="flat">
              <a:solidFill>
                <a:schemeClr val="accent5">
                  <a:hueOff val="-82419"/>
                  <a:satOff val="-9513"/>
                  <a:lumOff val="-16343"/>
                </a:schemeClr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endParaRPr/>
            </a:p>
          </p:txBody>
        </p:sp>
      </p:grpSp>
      <p:sp>
        <p:nvSpPr>
          <p:cNvPr id="303" name="Ce qui est enseigné"/>
          <p:cNvSpPr txBox="1"/>
          <p:nvPr/>
        </p:nvSpPr>
        <p:spPr>
          <a:xfrm>
            <a:off x="1653564" y="1484084"/>
            <a:ext cx="9838437" cy="137838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lnSpc>
                <a:spcPct val="80000"/>
              </a:lnSpc>
              <a:spcBef>
                <a:spcPts val="0"/>
              </a:spcBef>
              <a:defRPr sz="8500" b="1" spc="-170"/>
            </a:lvl1pPr>
          </a:lstStyle>
          <a:p>
            <a:r>
              <a:t>Ce qui est enseigné</a:t>
            </a:r>
          </a:p>
        </p:txBody>
      </p:sp>
      <p:sp>
        <p:nvSpPr>
          <p:cNvPr id="304" name="Rectangle"/>
          <p:cNvSpPr/>
          <p:nvPr/>
        </p:nvSpPr>
        <p:spPr>
          <a:xfrm>
            <a:off x="13613231" y="7626873"/>
            <a:ext cx="27636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5" name="Rectangle"/>
          <p:cNvSpPr/>
          <p:nvPr/>
        </p:nvSpPr>
        <p:spPr>
          <a:xfrm>
            <a:off x="16407924" y="7626873"/>
            <a:ext cx="27636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6" name="Rectangle"/>
          <p:cNvSpPr/>
          <p:nvPr/>
        </p:nvSpPr>
        <p:spPr>
          <a:xfrm>
            <a:off x="19398253" y="7626873"/>
            <a:ext cx="2763602" cy="709165"/>
          </a:xfrm>
          <a:prstGeom prst="rect">
            <a:avLst/>
          </a:prstGeom>
          <a:solidFill>
            <a:srgbClr val="F5F5F5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algn="ctr" defTabSz="825500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307" name="L’Eglise…"/>
          <p:cNvSpPr txBox="1"/>
          <p:nvPr/>
        </p:nvSpPr>
        <p:spPr>
          <a:xfrm>
            <a:off x="16790635" y="3968662"/>
            <a:ext cx="2163280" cy="1055860"/>
          </a:xfrm>
          <a:prstGeom prst="rect">
            <a:avLst/>
          </a:prstGeom>
          <a:solidFill>
            <a:srgbClr val="BEC0BF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algn="ctr">
              <a:spcBef>
                <a:spcPts val="0"/>
              </a:spcBef>
              <a:defRPr sz="3300" b="1"/>
            </a:pPr>
            <a:r>
              <a:t>L’Eglise</a:t>
            </a:r>
          </a:p>
          <a:p>
            <a:pPr algn="ctr">
              <a:spcBef>
                <a:spcPts val="0"/>
              </a:spcBef>
              <a:defRPr sz="3300" b="1"/>
            </a:pPr>
            <a:r>
              <a:t>Restaurée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fade/>
      </p:transition>
    </mc:Choice>
    <mc:Fallback xmlns:a14="http://schemas.microsoft.com/office/drawing/2010/main" xmlns:m="http://schemas.openxmlformats.org/officeDocument/2006/math" xmlns="">
      <p:transition spd="slow">
        <p:fade/>
      </p:transition>
    </mc:Fallback>
  </mc:AlternateContent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4" grpId="0" animBg="1" advAuto="0"/>
      <p:bldP spid="305" grpId="0" animBg="1" advAuto="0"/>
      <p:bldP spid="306" grpId="0" animBg="1" advAuto="0"/>
    </p:bldLst>
  </p:timing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2438338" rtl="0" fontAlgn="auto" latinLnBrk="0" hangingPunct="0">
          <a:lnSpc>
            <a:spcPct val="90000"/>
          </a:lnSpc>
          <a:spcBef>
            <a:spcPts val="4500"/>
          </a:spcBef>
          <a:spcAft>
            <a:spcPts val="0"/>
          </a:spcAft>
          <a:buClrTx/>
          <a:buSzTx/>
          <a:buFontTx/>
          <a:buNone/>
          <a:tabLst/>
          <a:defRPr kumimoji="0" sz="4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334</Words>
  <Application>Microsoft Office PowerPoint</Application>
  <PresentationFormat>Custom</PresentationFormat>
  <Paragraphs>105</Paragraphs>
  <Slides>14</Slides>
  <Notes>0</Notes>
  <HiddenSlides>1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Helvetica Neue</vt:lpstr>
      <vt:lpstr>Helvetica Neue Medium</vt:lpstr>
      <vt:lpstr>21_BasicWhite</vt:lpstr>
      <vt:lpstr>L’Eglise Restorée de Jésus-Christ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Contacts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L’Eglise Restorée de Jésus-Christ</dc:title>
  <dc:creator>Dan Norman</dc:creator>
  <cp:lastModifiedBy>Dan Norman</cp:lastModifiedBy>
  <cp:revision>2</cp:revision>
  <cp:lastPrinted>2024-08-19T20:37:56Z</cp:lastPrinted>
  <dcterms:modified xsi:type="dcterms:W3CDTF">2025-02-02T16:01:08Z</dcterms:modified>
</cp:coreProperties>
</file>