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5" r:id="rId5"/>
    <p:sldId id="266" r:id="rId6"/>
    <p:sldId id="267" r:id="rId7"/>
    <p:sldId id="262" r:id="rId8"/>
    <p:sldId id="258" r:id="rId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4DAE-A4A1-4AB5-B785-35D7D58EA1B1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A1DD-CEBE-4D6C-8B96-CB8E72020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81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4DAE-A4A1-4AB5-B785-35D7D58EA1B1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A1DD-CEBE-4D6C-8B96-CB8E72020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58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4DAE-A4A1-4AB5-B785-35D7D58EA1B1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A1DD-CEBE-4D6C-8B96-CB8E72020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62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4DAE-A4A1-4AB5-B785-35D7D58EA1B1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A1DD-CEBE-4D6C-8B96-CB8E72020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24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4DAE-A4A1-4AB5-B785-35D7D58EA1B1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A1DD-CEBE-4D6C-8B96-CB8E72020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09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4DAE-A4A1-4AB5-B785-35D7D58EA1B1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A1DD-CEBE-4D6C-8B96-CB8E72020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5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4DAE-A4A1-4AB5-B785-35D7D58EA1B1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A1DD-CEBE-4D6C-8B96-CB8E72020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18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4DAE-A4A1-4AB5-B785-35D7D58EA1B1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A1DD-CEBE-4D6C-8B96-CB8E72020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14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4DAE-A4A1-4AB5-B785-35D7D58EA1B1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A1DD-CEBE-4D6C-8B96-CB8E72020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79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4DAE-A4A1-4AB5-B785-35D7D58EA1B1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A1DD-CEBE-4D6C-8B96-CB8E72020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10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4DAE-A4A1-4AB5-B785-35D7D58EA1B1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A1DD-CEBE-4D6C-8B96-CB8E72020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61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14DAE-A4A1-4AB5-B785-35D7D58EA1B1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4A1DD-CEBE-4D6C-8B96-CB8E72020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68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lb@theatreonpurpose.or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E090CE-0E1D-46EE-89E8-66D264952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SPEAK UP!  A Royalty-free Educational Tool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51010DC-F042-490C-88A6-F22B9E464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599" y="1825625"/>
            <a:ext cx="8944801" cy="4351338"/>
          </a:xfrm>
        </p:spPr>
      </p:pic>
    </p:spTree>
    <p:extLst>
      <p:ext uri="{BB962C8B-B14F-4D97-AF65-F5344CB8AC3E}">
        <p14:creationId xmlns:p14="http://schemas.microsoft.com/office/powerpoint/2010/main" val="2539700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16214-6E9B-44AA-BAE4-6834ACE54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2A37BF-AB41-4013-8E83-5DE46BF5F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9" y="3050779"/>
            <a:ext cx="4591991" cy="178969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68B647-9248-49DE-BF1E-E89CD116D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102" y="3068601"/>
            <a:ext cx="4860914" cy="17896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BC140C-7908-4C48-897A-2FEE86A83AD6}"/>
              </a:ext>
            </a:extLst>
          </p:cNvPr>
          <p:cNvSpPr txBox="1"/>
          <p:nvPr/>
        </p:nvSpPr>
        <p:spPr>
          <a:xfrm flipH="1">
            <a:off x="1062180" y="365125"/>
            <a:ext cx="10067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Join the movement to improve the social, emotional and mental health of our students</a:t>
            </a:r>
          </a:p>
        </p:txBody>
      </p:sp>
    </p:spTree>
    <p:extLst>
      <p:ext uri="{BB962C8B-B14F-4D97-AF65-F5344CB8AC3E}">
        <p14:creationId xmlns:p14="http://schemas.microsoft.com/office/powerpoint/2010/main" val="3257963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E090CE-0E1D-46EE-89E8-66D264952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2655252" cy="2971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/>
              <a:t>SPEAK UP!  </a:t>
            </a:r>
            <a:r>
              <a:rPr lang="en-US" sz="4000" b="1" dirty="0"/>
              <a:t>A Royalty-free Educational Tool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0418B329-2602-44B7-B68C-2DF75FFFC9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4" b="18074"/>
          <a:stretch>
            <a:fillRect/>
          </a:stretch>
        </p:blipFill>
        <p:spPr>
          <a:xfrm>
            <a:off x="5183191" y="196849"/>
            <a:ext cx="6755438" cy="6469421"/>
          </a:xfrm>
        </p:spPr>
      </p:pic>
    </p:spTree>
    <p:extLst>
      <p:ext uri="{BB962C8B-B14F-4D97-AF65-F5344CB8AC3E}">
        <p14:creationId xmlns:p14="http://schemas.microsoft.com/office/powerpoint/2010/main" val="3592366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E090CE-0E1D-46EE-89E8-66D264952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18" y="457200"/>
            <a:ext cx="3172023" cy="1122218"/>
          </a:xfrm>
        </p:spPr>
        <p:txBody>
          <a:bodyPr anchor="t">
            <a:normAutofit/>
          </a:bodyPr>
          <a:lstStyle/>
          <a:p>
            <a:pPr algn="ctr"/>
            <a:r>
              <a:rPr lang="en-US" sz="4800" b="1" dirty="0"/>
              <a:t>SPEAK UP!  </a:t>
            </a:r>
            <a:endParaRPr lang="en-US" sz="2000" b="1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3E15B2A-59E6-41A4-BF36-878DB334F5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" t="10210" r="3545" b="39293"/>
          <a:stretch/>
        </p:blipFill>
        <p:spPr>
          <a:xfrm>
            <a:off x="4005480" y="286328"/>
            <a:ext cx="7863502" cy="641927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5AAD58-3849-45CD-AE7C-04884BF9939A}"/>
              </a:ext>
            </a:extLst>
          </p:cNvPr>
          <p:cNvSpPr txBox="1"/>
          <p:nvPr/>
        </p:nvSpPr>
        <p:spPr>
          <a:xfrm>
            <a:off x="323018" y="5624945"/>
            <a:ext cx="3066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 Royalty-free Educational Tool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04138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E090CE-0E1D-46EE-89E8-66D264952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18" y="457200"/>
            <a:ext cx="3172023" cy="1122218"/>
          </a:xfrm>
        </p:spPr>
        <p:txBody>
          <a:bodyPr anchor="t">
            <a:normAutofit/>
          </a:bodyPr>
          <a:lstStyle/>
          <a:p>
            <a:pPr algn="ctr"/>
            <a:r>
              <a:rPr lang="en-US" sz="4800" b="1" dirty="0"/>
              <a:t>SPEAK UP!  </a:t>
            </a:r>
            <a:endParaRPr lang="en-US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5AAD58-3849-45CD-AE7C-04884BF9939A}"/>
              </a:ext>
            </a:extLst>
          </p:cNvPr>
          <p:cNvSpPr txBox="1"/>
          <p:nvPr/>
        </p:nvSpPr>
        <p:spPr>
          <a:xfrm>
            <a:off x="323018" y="5624945"/>
            <a:ext cx="3066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 Royalty-free Educational Tool</a:t>
            </a: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B4D04A-2069-4655-8AF7-02F3C457A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06" y="349790"/>
            <a:ext cx="4106076" cy="615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44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E090CE-0E1D-46EE-89E8-66D264952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4800" b="1" dirty="0"/>
              <a:t>SPEAK UP!  </a:t>
            </a:r>
            <a:endParaRPr lang="en-US" sz="2000" b="1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DB3D1FC-034A-41BA-A7C8-51A8DA3907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01629"/>
            <a:ext cx="5181600" cy="345477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5AAD58-3849-45CD-AE7C-04884BF9939A}"/>
              </a:ext>
            </a:extLst>
          </p:cNvPr>
          <p:cNvSpPr txBox="1"/>
          <p:nvPr/>
        </p:nvSpPr>
        <p:spPr>
          <a:xfrm>
            <a:off x="4562636" y="5701145"/>
            <a:ext cx="3066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 Royalty-free Educational Tool</a:t>
            </a:r>
            <a:endParaRPr lang="en-US" sz="16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16E3AC5-AB8D-4843-881B-28D7ECB47D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1629"/>
            <a:ext cx="5181600" cy="3454741"/>
          </a:xfrm>
        </p:spPr>
      </p:pic>
    </p:spTree>
    <p:extLst>
      <p:ext uri="{BB962C8B-B14F-4D97-AF65-F5344CB8AC3E}">
        <p14:creationId xmlns:p14="http://schemas.microsoft.com/office/powerpoint/2010/main" val="3862601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E090CE-0E1D-46EE-89E8-66D264952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4">
                    <a:lumMod val="75000"/>
                  </a:schemeClr>
                </a:solidFill>
              </a:rPr>
              <a:t>SPEAK UP!  A Royalty-free Educational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C37BC-A2CF-469D-9135-F0F2FCF44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8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800" dirty="0"/>
              <a:t>The Play and Took Kit are available free of charge to schools and agencies that sign a </a:t>
            </a:r>
            <a:r>
              <a:rPr lang="en-US" sz="4800" u="sng" dirty="0"/>
              <a:t>Memorandum of Agreement </a:t>
            </a:r>
            <a:r>
              <a:rPr lang="en-US" sz="4800" dirty="0"/>
              <a:t>about its responsible use as a catalyst for potentially life-saving conversation.</a:t>
            </a:r>
          </a:p>
        </p:txBody>
      </p:sp>
    </p:spTree>
    <p:extLst>
      <p:ext uri="{BB962C8B-B14F-4D97-AF65-F5344CB8AC3E}">
        <p14:creationId xmlns:p14="http://schemas.microsoft.com/office/powerpoint/2010/main" val="3614035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DCB426-099A-4888-8520-10F1067F3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SPEAK UP! is a Call to Action. A Call to Save a Life.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3E1E963-0F63-4973-87C9-4282D90FA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825" y="409209"/>
            <a:ext cx="4473120" cy="5967074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AB4FB3-B21B-4ABB-9A11-CF0CFCAE3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endParaRPr lang="en-US" sz="9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sz="1700" b="1" dirty="0">
                <a:solidFill>
                  <a:schemeClr val="accent4">
                    <a:lumMod val="75000"/>
                  </a:schemeClr>
                </a:solidFill>
              </a:rPr>
              <a:t>Speak Up!, a Royalty-free Educational Tool, is distributed by Theatre on Purpose (T.O.P.)</a:t>
            </a:r>
          </a:p>
          <a:p>
            <a:pPr algn="ctr">
              <a:lnSpc>
                <a:spcPct val="130000"/>
              </a:lnSpc>
            </a:pPr>
            <a:endParaRPr lang="en-US" sz="9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1900" b="1" dirty="0">
                <a:solidFill>
                  <a:schemeClr val="accent4">
                    <a:lumMod val="75000"/>
                  </a:schemeClr>
                </a:solidFill>
              </a:rPr>
              <a:t>If you are interested in bringing this tool to your school, please contact: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Amy </a:t>
            </a:r>
            <a:r>
              <a:rPr lang="en-US" sz="2200" b="1" dirty="0" err="1">
                <a:solidFill>
                  <a:schemeClr val="accent4">
                    <a:lumMod val="75000"/>
                  </a:schemeClr>
                </a:solidFill>
              </a:rPr>
              <a:t>Luskey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-Barth</a:t>
            </a:r>
          </a:p>
          <a:p>
            <a:pPr algn="ctr"/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Executive Artistic Director, T.O.P.</a:t>
            </a:r>
          </a:p>
          <a:p>
            <a:pPr algn="ctr"/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alb@theatreonpurpose.org</a:t>
            </a:r>
            <a:endParaRPr lang="en-US" sz="22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www.theatreonpurpose.org</a:t>
            </a:r>
          </a:p>
        </p:txBody>
      </p:sp>
    </p:spTree>
    <p:extLst>
      <p:ext uri="{BB962C8B-B14F-4D97-AF65-F5344CB8AC3E}">
        <p14:creationId xmlns:p14="http://schemas.microsoft.com/office/powerpoint/2010/main" val="2311657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163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SPEAK UP!  A Royalty-free Educational Tool</vt:lpstr>
      <vt:lpstr>   </vt:lpstr>
      <vt:lpstr>SPEAK UP!  A Royalty-free Educational Tool</vt:lpstr>
      <vt:lpstr>SPEAK UP!  </vt:lpstr>
      <vt:lpstr>SPEAK UP!  </vt:lpstr>
      <vt:lpstr>SPEAK UP!  </vt:lpstr>
      <vt:lpstr>SPEAK UP!  A Royalty-free Educational Tool</vt:lpstr>
      <vt:lpstr>SPEAK UP! is a Call to Action. A Call to Save a Life.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 UP!  A Royalty-free Educational Tool</dc:title>
  <dc:creator>Linda</dc:creator>
  <cp:lastModifiedBy>Steven Barth</cp:lastModifiedBy>
  <cp:revision>13</cp:revision>
  <cp:lastPrinted>2019-09-08T22:08:16Z</cp:lastPrinted>
  <dcterms:created xsi:type="dcterms:W3CDTF">2019-09-08T21:20:44Z</dcterms:created>
  <dcterms:modified xsi:type="dcterms:W3CDTF">2019-09-14T20:28:04Z</dcterms:modified>
</cp:coreProperties>
</file>