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3" r:id="rId1"/>
  </p:sldMasterIdLst>
  <p:notesMasterIdLst>
    <p:notesMasterId r:id="rId85"/>
  </p:notesMasterIdLst>
  <p:sldIdLst>
    <p:sldId id="256" r:id="rId2"/>
    <p:sldId id="310" r:id="rId3"/>
    <p:sldId id="311" r:id="rId4"/>
    <p:sldId id="312" r:id="rId5"/>
    <p:sldId id="313" r:id="rId6"/>
    <p:sldId id="367" r:id="rId7"/>
    <p:sldId id="314" r:id="rId8"/>
    <p:sldId id="309" r:id="rId9"/>
    <p:sldId id="286" r:id="rId10"/>
    <p:sldId id="285" r:id="rId11"/>
    <p:sldId id="370" r:id="rId12"/>
    <p:sldId id="315" r:id="rId13"/>
    <p:sldId id="258" r:id="rId14"/>
    <p:sldId id="316" r:id="rId15"/>
    <p:sldId id="260" r:id="rId16"/>
    <p:sldId id="317" r:id="rId17"/>
    <p:sldId id="318" r:id="rId18"/>
    <p:sldId id="319" r:id="rId19"/>
    <p:sldId id="371" r:id="rId20"/>
    <p:sldId id="320" r:id="rId21"/>
    <p:sldId id="321" r:id="rId22"/>
    <p:sldId id="269" r:id="rId23"/>
    <p:sldId id="322" r:id="rId24"/>
    <p:sldId id="323" r:id="rId25"/>
    <p:sldId id="324" r:id="rId26"/>
    <p:sldId id="372" r:id="rId27"/>
    <p:sldId id="325" r:id="rId28"/>
    <p:sldId id="326" r:id="rId29"/>
    <p:sldId id="327" r:id="rId30"/>
    <p:sldId id="328" r:id="rId31"/>
    <p:sldId id="329" r:id="rId32"/>
    <p:sldId id="373" r:id="rId33"/>
    <p:sldId id="330" r:id="rId34"/>
    <p:sldId id="331" r:id="rId35"/>
    <p:sldId id="332" r:id="rId36"/>
    <p:sldId id="333" r:id="rId37"/>
    <p:sldId id="334" r:id="rId38"/>
    <p:sldId id="335" r:id="rId39"/>
    <p:sldId id="336" r:id="rId40"/>
    <p:sldId id="337" r:id="rId41"/>
    <p:sldId id="374" r:id="rId42"/>
    <p:sldId id="339" r:id="rId43"/>
    <p:sldId id="274" r:id="rId44"/>
    <p:sldId id="308" r:id="rId45"/>
    <p:sldId id="287" r:id="rId46"/>
    <p:sldId id="292" r:id="rId47"/>
    <p:sldId id="306" r:id="rId48"/>
    <p:sldId id="299" r:id="rId49"/>
    <p:sldId id="298" r:id="rId50"/>
    <p:sldId id="375" r:id="rId51"/>
    <p:sldId id="341" r:id="rId52"/>
    <p:sldId id="342" r:id="rId53"/>
    <p:sldId id="343" r:id="rId54"/>
    <p:sldId id="344" r:id="rId55"/>
    <p:sldId id="345" r:id="rId56"/>
    <p:sldId id="376" r:id="rId57"/>
    <p:sldId id="347" r:id="rId58"/>
    <p:sldId id="348" r:id="rId59"/>
    <p:sldId id="349" r:id="rId60"/>
    <p:sldId id="350" r:id="rId61"/>
    <p:sldId id="377" r:id="rId62"/>
    <p:sldId id="351" r:id="rId63"/>
    <p:sldId id="352" r:id="rId64"/>
    <p:sldId id="353" r:id="rId65"/>
    <p:sldId id="354" r:id="rId66"/>
    <p:sldId id="355" r:id="rId67"/>
    <p:sldId id="356" r:id="rId68"/>
    <p:sldId id="378" r:id="rId69"/>
    <p:sldId id="357" r:id="rId70"/>
    <p:sldId id="366" r:id="rId71"/>
    <p:sldId id="358" r:id="rId72"/>
    <p:sldId id="359" r:id="rId73"/>
    <p:sldId id="360" r:id="rId74"/>
    <p:sldId id="379" r:id="rId75"/>
    <p:sldId id="361" r:id="rId76"/>
    <p:sldId id="362" r:id="rId77"/>
    <p:sldId id="363" r:id="rId78"/>
    <p:sldId id="364" r:id="rId79"/>
    <p:sldId id="365" r:id="rId80"/>
    <p:sldId id="380" r:id="rId81"/>
    <p:sldId id="381" r:id="rId82"/>
    <p:sldId id="382" r:id="rId83"/>
    <p:sldId id="383" r:id="rId84"/>
  </p:sldIdLst>
  <p:sldSz cx="9144000" cy="6858000" type="screen4x3"/>
  <p:notesSz cx="6858000" cy="9144000"/>
  <p:defaultTextStyle>
    <a:defPPr>
      <a:defRPr lang="en-CA"/>
    </a:defPPr>
    <a:lvl1pPr algn="l" rtl="0" fontAlgn="base">
      <a:spcBef>
        <a:spcPct val="0"/>
      </a:spcBef>
      <a:spcAft>
        <a:spcPct val="0"/>
      </a:spcAft>
      <a:defRPr kern="1200">
        <a:solidFill>
          <a:schemeClr val="tx1"/>
        </a:solidFill>
        <a:latin typeface="Georgia" charset="0"/>
        <a:ea typeface="ＭＳ Ｐゴシック" charset="0"/>
        <a:cs typeface="Arial" charset="0"/>
      </a:defRPr>
    </a:lvl1pPr>
    <a:lvl2pPr marL="457200" algn="l" rtl="0" fontAlgn="base">
      <a:spcBef>
        <a:spcPct val="0"/>
      </a:spcBef>
      <a:spcAft>
        <a:spcPct val="0"/>
      </a:spcAft>
      <a:defRPr kern="1200">
        <a:solidFill>
          <a:schemeClr val="tx1"/>
        </a:solidFill>
        <a:latin typeface="Georgia" charset="0"/>
        <a:ea typeface="ＭＳ Ｐゴシック" charset="0"/>
        <a:cs typeface="Arial" charset="0"/>
      </a:defRPr>
    </a:lvl2pPr>
    <a:lvl3pPr marL="914400" algn="l" rtl="0" fontAlgn="base">
      <a:spcBef>
        <a:spcPct val="0"/>
      </a:spcBef>
      <a:spcAft>
        <a:spcPct val="0"/>
      </a:spcAft>
      <a:defRPr kern="1200">
        <a:solidFill>
          <a:schemeClr val="tx1"/>
        </a:solidFill>
        <a:latin typeface="Georgia" charset="0"/>
        <a:ea typeface="ＭＳ Ｐゴシック" charset="0"/>
        <a:cs typeface="Arial" charset="0"/>
      </a:defRPr>
    </a:lvl3pPr>
    <a:lvl4pPr marL="1371600" algn="l" rtl="0" fontAlgn="base">
      <a:spcBef>
        <a:spcPct val="0"/>
      </a:spcBef>
      <a:spcAft>
        <a:spcPct val="0"/>
      </a:spcAft>
      <a:defRPr kern="1200">
        <a:solidFill>
          <a:schemeClr val="tx1"/>
        </a:solidFill>
        <a:latin typeface="Georgia" charset="0"/>
        <a:ea typeface="ＭＳ Ｐゴシック" charset="0"/>
        <a:cs typeface="Arial" charset="0"/>
      </a:defRPr>
    </a:lvl4pPr>
    <a:lvl5pPr marL="1828800" algn="l" rtl="0" fontAlgn="base">
      <a:spcBef>
        <a:spcPct val="0"/>
      </a:spcBef>
      <a:spcAft>
        <a:spcPct val="0"/>
      </a:spcAft>
      <a:defRPr kern="1200">
        <a:solidFill>
          <a:schemeClr val="tx1"/>
        </a:solidFill>
        <a:latin typeface="Georgia" charset="0"/>
        <a:ea typeface="ＭＳ Ｐゴシック" charset="0"/>
        <a:cs typeface="Arial" charset="0"/>
      </a:defRPr>
    </a:lvl5pPr>
    <a:lvl6pPr marL="2286000" algn="l" defTabSz="457200" rtl="0" eaLnBrk="1" latinLnBrk="0" hangingPunct="1">
      <a:defRPr kern="1200">
        <a:solidFill>
          <a:schemeClr val="tx1"/>
        </a:solidFill>
        <a:latin typeface="Georgia" charset="0"/>
        <a:ea typeface="ＭＳ Ｐゴシック" charset="0"/>
        <a:cs typeface="Arial" charset="0"/>
      </a:defRPr>
    </a:lvl6pPr>
    <a:lvl7pPr marL="2743200" algn="l" defTabSz="457200" rtl="0" eaLnBrk="1" latinLnBrk="0" hangingPunct="1">
      <a:defRPr kern="1200">
        <a:solidFill>
          <a:schemeClr val="tx1"/>
        </a:solidFill>
        <a:latin typeface="Georgia" charset="0"/>
        <a:ea typeface="ＭＳ Ｐゴシック" charset="0"/>
        <a:cs typeface="Arial" charset="0"/>
      </a:defRPr>
    </a:lvl7pPr>
    <a:lvl8pPr marL="3200400" algn="l" defTabSz="457200" rtl="0" eaLnBrk="1" latinLnBrk="0" hangingPunct="1">
      <a:defRPr kern="1200">
        <a:solidFill>
          <a:schemeClr val="tx1"/>
        </a:solidFill>
        <a:latin typeface="Georgia" charset="0"/>
        <a:ea typeface="ＭＳ Ｐゴシック" charset="0"/>
        <a:cs typeface="Arial" charset="0"/>
      </a:defRPr>
    </a:lvl8pPr>
    <a:lvl9pPr marL="3657600" algn="l" defTabSz="457200" rtl="0" eaLnBrk="1" latinLnBrk="0" hangingPunct="1">
      <a:defRPr kern="1200">
        <a:solidFill>
          <a:schemeClr val="tx1"/>
        </a:solidFill>
        <a:latin typeface="Georgia" charset="0"/>
        <a:ea typeface="ＭＳ Ｐゴシック" charset="0"/>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85E0"/>
    <a:srgbClr val="622512"/>
    <a:srgbClr val="FABE00"/>
    <a:srgbClr val="792B11"/>
    <a:srgbClr val="A54D07"/>
    <a:srgbClr val="99FF32"/>
    <a:srgbClr val="740101"/>
    <a:srgbClr val="DDA61D"/>
    <a:srgbClr val="FAE252"/>
    <a:srgbClr val="FFCC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0" autoAdjust="0"/>
    <p:restoredTop sz="99771" autoAdjust="0"/>
  </p:normalViewPr>
  <p:slideViewPr>
    <p:cSldViewPr>
      <p:cViewPr varScale="1">
        <p:scale>
          <a:sx n="104" d="100"/>
          <a:sy n="104" d="100"/>
        </p:scale>
        <p:origin x="-1080" y="-11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593DD2-2A0D-D343-ACB5-336DE110177B}" type="datetimeFigureOut">
              <a:rPr lang="en-US" smtClean="0"/>
              <a:t>2018-11-11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F4438-42BC-204F-8DE9-A22851CE21ED}" type="slidenum">
              <a:rPr lang="en-US" smtClean="0"/>
              <a:t>‹#›</a:t>
            </a:fld>
            <a:endParaRPr lang="en-US"/>
          </a:p>
        </p:txBody>
      </p:sp>
    </p:spTree>
    <p:extLst>
      <p:ext uri="{BB962C8B-B14F-4D97-AF65-F5344CB8AC3E}">
        <p14:creationId xmlns:p14="http://schemas.microsoft.com/office/powerpoint/2010/main" val="11629510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F4438-42BC-204F-8DE9-A22851CE21ED}" type="slidenum">
              <a:rPr lang="en-US" smtClean="0"/>
              <a:t>10</a:t>
            </a:fld>
            <a:endParaRPr lang="en-US"/>
          </a:p>
        </p:txBody>
      </p:sp>
    </p:spTree>
    <p:extLst>
      <p:ext uri="{BB962C8B-B14F-4D97-AF65-F5344CB8AC3E}">
        <p14:creationId xmlns:p14="http://schemas.microsoft.com/office/powerpoint/2010/main" val="4018381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overlayTitl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779463" y="1597025"/>
            <a:ext cx="7583488" cy="1679575"/>
          </a:xfrm>
        </p:spPr>
        <p:txBody>
          <a:bodyPr anchor="b" anchorCtr="0"/>
          <a:lstStyle>
            <a:lvl1pPr>
              <a:defRPr sz="5400"/>
            </a:lvl1pPr>
          </a:lstStyle>
          <a:p>
            <a:r>
              <a:rPr lang="en-CA" smtClean="0"/>
              <a:t>Click to edit Master title style</a:t>
            </a:r>
            <a:endParaRPr lang="en-US" dirty="0"/>
          </a:p>
        </p:txBody>
      </p:sp>
      <p:sp>
        <p:nvSpPr>
          <p:cNvPr id="3" name="Subtitle 2"/>
          <p:cNvSpPr>
            <a:spLocks noGrp="1"/>
          </p:cNvSpPr>
          <p:nvPr>
            <p:ph type="subTitle" idx="1"/>
          </p:nvPr>
        </p:nvSpPr>
        <p:spPr>
          <a:xfrm>
            <a:off x="779463" y="3276600"/>
            <a:ext cx="7583487" cy="1752600"/>
          </a:xfrm>
        </p:spPr>
        <p:txBody>
          <a:bodyPr/>
          <a:lstStyle>
            <a:lvl1pPr marL="0" indent="0" algn="ctr">
              <a:lnSpc>
                <a:spcPct val="110000"/>
              </a:lnSpc>
              <a:spcBef>
                <a:spcPts val="6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D140825E-4A15-4D39-8176-1F07E904CB30}" type="datetimeFigureOut">
              <a:rPr lang="en-US" smtClean="0"/>
              <a:t>2018-11-11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overlayBlan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CA" smtClean="0"/>
              <a:t>Click to edit Master title style</a:t>
            </a:r>
            <a:endParaRPr lang="en-US" dirty="0"/>
          </a:p>
        </p:txBody>
      </p:sp>
      <p:sp>
        <p:nvSpPr>
          <p:cNvPr id="3" name="Picture Placeholder 2"/>
          <p:cNvSpPr>
            <a:spLocks noGrp="1"/>
          </p:cNvSpPr>
          <p:nvPr>
            <p:ph type="pic" idx="1"/>
          </p:nvPr>
        </p:nvSpPr>
        <p:spPr>
          <a:xfrm>
            <a:off x="4727892" y="838200"/>
            <a:ext cx="3474720" cy="4572000"/>
          </a:xfrm>
          <a:prstGeom prst="roundRect">
            <a:avLst>
              <a:gd name="adj" fmla="val 10888"/>
            </a:avLst>
          </a:prstGeom>
          <a:solidFill>
            <a:schemeClr val="bg1">
              <a:lumMod val="75000"/>
            </a:schemeClr>
          </a:solidFill>
          <a:effectLst>
            <a:reflection blurRad="6350" stA="20000" endA="300" endPos="25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CA"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36890A6-B736-E64D-AB40-4DD00A00AF8F}"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779463" y="89647"/>
            <a:ext cx="7583488" cy="1143000"/>
          </a:xfrm>
        </p:spPr>
        <p:txBody>
          <a:bodyPr/>
          <a:lstStyle/>
          <a:p>
            <a:r>
              <a:rPr lang="en-CA" smtClean="0"/>
              <a:t>Click to edit Master title style</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26651C-A582-0F48-8ADF-AC7EBCA80253}" type="slidenum">
              <a:rPr lang="en-CA" smtClean="0"/>
              <a:pPr/>
              <a:t>‹#›</a:t>
            </a:fld>
            <a:endParaRPr lang="en-CA"/>
          </a:p>
        </p:txBody>
      </p:sp>
      <p:sp>
        <p:nvSpPr>
          <p:cNvPr id="8" name="Text Placeholder 3"/>
          <p:cNvSpPr>
            <a:spLocks noGrp="1"/>
          </p:cNvSpPr>
          <p:nvPr>
            <p:ph type="body" sz="half" idx="2"/>
          </p:nvPr>
        </p:nvSpPr>
        <p:spPr>
          <a:xfrm>
            <a:off x="779463" y="1371600"/>
            <a:ext cx="7583488" cy="13716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CA" smtClean="0"/>
              <a:t>Click to edit Master text styles</a:t>
            </a:r>
          </a:p>
        </p:txBody>
      </p:sp>
      <p:sp>
        <p:nvSpPr>
          <p:cNvPr id="9" name="Picture Placeholder 2"/>
          <p:cNvSpPr>
            <a:spLocks noGrp="1"/>
          </p:cNvSpPr>
          <p:nvPr>
            <p:ph type="pic" idx="1"/>
          </p:nvPr>
        </p:nvSpPr>
        <p:spPr>
          <a:xfrm>
            <a:off x="2514600" y="2743200"/>
            <a:ext cx="4114800" cy="28194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lvl1pPr marL="365760" indent="-365760">
              <a:defRPr/>
            </a:lvl1pPr>
            <a:lvl2pPr marL="731520" indent="-365760">
              <a:defRPr/>
            </a:lvl2pPr>
            <a:lvl3pPr marL="1097280" indent="-365760">
              <a:defRPr/>
            </a:lvl3pPr>
            <a:lvl4pPr marL="1463040" indent="-365760">
              <a:defRPr/>
            </a:lvl4pPr>
            <a:lvl5pPr marL="1828800" indent="-365760">
              <a:defRPr/>
            </a:lvl5pPr>
            <a:lvl6pPr marL="2194560" indent="-365760">
              <a:defRPr/>
            </a:lvl6pPr>
            <a:lvl7pPr marL="2560320" indent="-365760">
              <a:defRPr/>
            </a:lvl7pPr>
            <a:lvl8pPr marL="2926080" indent="-365760">
              <a:defRPr/>
            </a:lvl8pPr>
            <a:lvl9pPr marL="3291840" indent="-365760">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F39320-099D-DD4F-9A40-02F4991A94F2}"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Vertica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39000" y="838200"/>
            <a:ext cx="1676400" cy="5053013"/>
          </a:xfrm>
        </p:spPr>
        <p:txBody>
          <a:bodyPr vert="eaVert"/>
          <a:lstStyle>
            <a:lvl1pPr>
              <a:defRPr sz="3600"/>
            </a:lvl1pPr>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779462" y="838200"/>
            <a:ext cx="6019800" cy="5053013"/>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3BED35-B869-9747-BA38-0026969964BD}"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52CF30-2BB2-BA4F-9C07-4D3406FEC32D}"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Title Slide with Picture">
    <p:spTree>
      <p:nvGrpSpPr>
        <p:cNvPr id="1" name=""/>
        <p:cNvGrpSpPr/>
        <p:nvPr/>
      </p:nvGrpSpPr>
      <p:grpSpPr>
        <a:xfrm>
          <a:off x="0" y="0"/>
          <a:ext cx="0" cy="0"/>
          <a:chOff x="0" y="0"/>
          <a:chExt cx="0" cy="0"/>
        </a:xfrm>
      </p:grpSpPr>
      <p:pic>
        <p:nvPicPr>
          <p:cNvPr id="9" name="Picture 8" descr="overlayTex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81812" y="3254188"/>
            <a:ext cx="7580376" cy="1685365"/>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4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CA" smtClean="0"/>
              <a:t>Click to edit Master title style</a:t>
            </a:r>
            <a:endParaRPr lang="en-US" dirty="0"/>
          </a:p>
        </p:txBody>
      </p:sp>
      <p:sp>
        <p:nvSpPr>
          <p:cNvPr id="3" name="Picture Placeholder 2"/>
          <p:cNvSpPr>
            <a:spLocks noGrp="1"/>
          </p:cNvSpPr>
          <p:nvPr>
            <p:ph type="pic" idx="1"/>
          </p:nvPr>
        </p:nvSpPr>
        <p:spPr>
          <a:xfrm>
            <a:off x="2514600" y="457200"/>
            <a:ext cx="4114800" cy="27432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781812" y="4953000"/>
            <a:ext cx="7580376" cy="914400"/>
          </a:xfrm>
        </p:spPr>
        <p:txBody>
          <a:bodyPr>
            <a:normAutofit/>
          </a:bodyPr>
          <a:lstStyle>
            <a:lvl1pPr marL="0" indent="0" algn="ctr">
              <a:spcBef>
                <a:spcPts val="3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626651C-A582-0F48-8ADF-AC7EBCA80253}"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overlayBlan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06450" y="1627188"/>
            <a:ext cx="7580376" cy="1682496"/>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44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CA" smtClean="0"/>
              <a:t>Click to edit Master title style</a:t>
            </a:r>
            <a:endParaRPr lang="en-US" dirty="0"/>
          </a:p>
        </p:txBody>
      </p:sp>
      <p:sp>
        <p:nvSpPr>
          <p:cNvPr id="3" name="Text Placeholder 2"/>
          <p:cNvSpPr>
            <a:spLocks noGrp="1"/>
          </p:cNvSpPr>
          <p:nvPr>
            <p:ph type="body" idx="1"/>
          </p:nvPr>
        </p:nvSpPr>
        <p:spPr>
          <a:xfrm>
            <a:off x="806450" y="3309411"/>
            <a:ext cx="7580376" cy="1755648"/>
          </a:xfrm>
        </p:spPr>
        <p:txBody>
          <a:bodyPr vert="horz" lIns="91440" tIns="45720" rIns="91440" bIns="45720" rtlCol="0">
            <a:normAutofit/>
          </a:bodyPr>
          <a:lstStyle>
            <a:lvl1pPr marL="0" indent="0" algn="ctr" defTabSz="914400" rtl="0" eaLnBrk="1" latinLnBrk="0" hangingPunct="1">
              <a:lnSpc>
                <a:spcPct val="110000"/>
              </a:lnSpc>
              <a:spcBef>
                <a:spcPts val="600"/>
              </a:spcBef>
              <a:spcAft>
                <a:spcPts val="0"/>
              </a:spcAft>
              <a:buSzPct val="90000"/>
              <a:buFont typeface="Wingdings" pitchFamily="2" charset="2"/>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t>2018-11-11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966788"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4" name="Content Placeholder 3"/>
          <p:cNvSpPr>
            <a:spLocks noGrp="1"/>
          </p:cNvSpPr>
          <p:nvPr>
            <p:ph sz="half" idx="2"/>
          </p:nvPr>
        </p:nvSpPr>
        <p:spPr>
          <a:xfrm>
            <a:off x="4648200"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A3EDC5-2BC8-AC4D-84B6-200DA6EDD9FD}"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966216"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966216" y="2174875"/>
            <a:ext cx="3529584" cy="3716338"/>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tabLst/>
              <a:defRPr sz="1800"/>
            </a:lvl6pPr>
            <a:lvl7pPr marL="1603375" indent="-231775">
              <a:tabLst/>
              <a:defRPr sz="1800"/>
            </a:lvl7pPr>
            <a:lvl8pPr marL="1828800" indent="-231775">
              <a:tabLst/>
              <a:defRPr sz="1800"/>
            </a:lvl8pPr>
            <a:lvl9pPr marL="2060575" indent="-231775">
              <a:tabLst/>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645025"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3529584" cy="3716338"/>
          </a:xfrm>
        </p:spPr>
        <p:txBody>
          <a:bodyPr>
            <a:noAutofit/>
          </a:bodyPr>
          <a:lstStyle>
            <a:lvl1pPr marL="2317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2pPr>
            <a:lvl3pPr marL="6889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3pPr>
            <a:lvl4pPr marL="9144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4pPr>
            <a:lvl5pPr marL="11461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5pPr>
            <a:lvl6pPr marL="13716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16033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18288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2060575" indent="-231775" algn="l" defTabSz="914400" rtl="0" eaLnBrk="1" latinLnBrk="0" hangingPunct="1">
              <a:buSzPct val="90000"/>
              <a:buFont typeface="Wingdings" pitchFamily="2" charset="2"/>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68D02DF-98D4-4048-9F35-42FE9C29E069}"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0FF7F7F-CAE1-194E-A80A-B3150D402E86}"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3DCCC9D-F57E-3A41-AD98-007DF73BF3FD}" type="slidenum">
              <a:rPr lang="en-CA" smtClean="0"/>
              <a:pPr/>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Blan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smtClean="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CA" smtClean="0"/>
              <a:t>Click to edit Master title style</a:t>
            </a:r>
            <a:endParaRPr lang="en-US" dirty="0"/>
          </a:p>
        </p:txBody>
      </p:sp>
      <p:sp>
        <p:nvSpPr>
          <p:cNvPr id="3" name="Content Placeholder 2"/>
          <p:cNvSpPr>
            <a:spLocks noGrp="1"/>
          </p:cNvSpPr>
          <p:nvPr>
            <p:ph idx="1"/>
          </p:nvPr>
        </p:nvSpPr>
        <p:spPr>
          <a:xfrm>
            <a:off x="4727892" y="838200"/>
            <a:ext cx="3474720" cy="4572000"/>
          </a:xfrm>
        </p:spPr>
        <p:txBody>
          <a:bodyPr>
            <a:normAutofit/>
          </a:bodyPr>
          <a:lstStyle>
            <a:lvl1pPr marL="282575" indent="-282575">
              <a:defRPr sz="2400"/>
            </a:lvl1pPr>
            <a:lvl2pPr marL="573088" indent="-282575">
              <a:defRPr sz="2200"/>
            </a:lvl2pPr>
            <a:lvl3pPr marL="855663" indent="-282575">
              <a:defRPr sz="20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CA"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A61D"/>
            </a:gs>
            <a:gs pos="100000">
              <a:srgbClr val="A54D07"/>
            </a:gs>
          </a:gsLst>
          <a:lin ang="5400000" scaled="0"/>
          <a:tileRect/>
        </a:gradFill>
        <a:effectLst/>
      </p:bgPr>
    </p:bg>
    <p:spTree>
      <p:nvGrpSpPr>
        <p:cNvPr id="1" name=""/>
        <p:cNvGrpSpPr/>
        <p:nvPr/>
      </p:nvGrpSpPr>
      <p:grpSpPr>
        <a:xfrm>
          <a:off x="0" y="0"/>
          <a:ext cx="0" cy="0"/>
          <a:chOff x="0" y="0"/>
          <a:chExt cx="0" cy="0"/>
        </a:xfrm>
      </p:grpSpPr>
      <p:pic>
        <p:nvPicPr>
          <p:cNvPr id="7" name="Picture 6" descr="overlayText.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779463" y="89647"/>
            <a:ext cx="7583488" cy="1143000"/>
          </a:xfrm>
          <a:prstGeom prst="rect">
            <a:avLst/>
          </a:prstGeom>
        </p:spPr>
        <p:txBody>
          <a:bodyPr vert="horz" lIns="91440" tIns="45720" rIns="91440" bIns="45720" rtlCol="0" anchor="ctr">
            <a:noAutofit/>
          </a:bodyPr>
          <a:lstStyle/>
          <a:p>
            <a:r>
              <a:rPr lang="en-CA" smtClean="0"/>
              <a:t>Click to edit Master title style</a:t>
            </a:r>
            <a:endParaRPr lang="en-US" dirty="0"/>
          </a:p>
        </p:txBody>
      </p:sp>
      <p:sp>
        <p:nvSpPr>
          <p:cNvPr id="3" name="Text Placeholder 2"/>
          <p:cNvSpPr>
            <a:spLocks noGrp="1"/>
          </p:cNvSpPr>
          <p:nvPr>
            <p:ph type="body" idx="1"/>
          </p:nvPr>
        </p:nvSpPr>
        <p:spPr>
          <a:xfrm>
            <a:off x="955675" y="1600200"/>
            <a:ext cx="7232650" cy="429101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5486400" y="6172200"/>
            <a:ext cx="3200400" cy="365125"/>
          </a:xfrm>
          <a:prstGeom prst="rect">
            <a:avLst/>
          </a:prstGeom>
        </p:spPr>
        <p:txBody>
          <a:bodyPr vert="horz" lIns="91440" tIns="45720" rIns="91440" bIns="45720" rtlCol="0" anchor="ctr"/>
          <a:lstStyle>
            <a:lvl1pPr algn="r">
              <a:defRPr sz="1000" b="1">
                <a:solidFill>
                  <a:schemeClr val="bg1"/>
                </a:solidFill>
              </a:defRPr>
            </a:lvl1pPr>
          </a:lstStyle>
          <a:p>
            <a:endParaRPr lang="en-CA"/>
          </a:p>
        </p:txBody>
      </p:sp>
      <p:sp>
        <p:nvSpPr>
          <p:cNvPr id="5" name="Footer Placeholder 4"/>
          <p:cNvSpPr>
            <a:spLocks noGrp="1"/>
          </p:cNvSpPr>
          <p:nvPr>
            <p:ph type="ftr" sz="quarter" idx="3"/>
          </p:nvPr>
        </p:nvSpPr>
        <p:spPr>
          <a:xfrm>
            <a:off x="457200" y="6172200"/>
            <a:ext cx="3200400" cy="365125"/>
          </a:xfrm>
          <a:prstGeom prst="rect">
            <a:avLst/>
          </a:prstGeom>
        </p:spPr>
        <p:txBody>
          <a:bodyPr vert="horz" lIns="91440" tIns="45720" rIns="91440" bIns="45720" rtlCol="0" anchor="ctr"/>
          <a:lstStyle>
            <a:lvl1pPr algn="l">
              <a:defRPr sz="1000" b="1">
                <a:solidFill>
                  <a:schemeClr val="bg1"/>
                </a:solidFill>
              </a:defRPr>
            </a:lvl1pPr>
          </a:lstStyle>
          <a:p>
            <a:endParaRPr lang="en-CA"/>
          </a:p>
        </p:txBody>
      </p:sp>
      <p:sp>
        <p:nvSpPr>
          <p:cNvPr id="6" name="Slide Number Placeholder 5"/>
          <p:cNvSpPr>
            <a:spLocks noGrp="1"/>
          </p:cNvSpPr>
          <p:nvPr>
            <p:ph type="sldNum" sz="quarter" idx="4"/>
          </p:nvPr>
        </p:nvSpPr>
        <p:spPr>
          <a:xfrm>
            <a:off x="4305300" y="6172200"/>
            <a:ext cx="533400" cy="365125"/>
          </a:xfrm>
          <a:prstGeom prst="rect">
            <a:avLst/>
          </a:prstGeom>
        </p:spPr>
        <p:txBody>
          <a:bodyPr vert="horz" lIns="91440" tIns="45720" rIns="91440" bIns="45720" rtlCol="0" anchor="ctr"/>
          <a:lstStyle>
            <a:lvl1pPr algn="ctr">
              <a:defRPr sz="1000" b="1">
                <a:solidFill>
                  <a:schemeClr val="bg1"/>
                </a:solidFill>
              </a:defRPr>
            </a:lvl1pPr>
          </a:lstStyle>
          <a:p>
            <a:fld id="{A626651C-A582-0F48-8ADF-AC7EBCA80253}"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Lst>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txStyles>
    <p:title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p:titleStyle>
    <p:bodyStyle>
      <a:lvl1pPr marL="457200" indent="-457200" algn="l" defTabSz="914400" rtl="0" eaLnBrk="1" latinLnBrk="0" hangingPunct="1">
        <a:spcBef>
          <a:spcPts val="2000"/>
        </a:spcBef>
        <a:spcAft>
          <a:spcPts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defTabSz="914400" rtl="0" eaLnBrk="1" latinLnBrk="0" hangingPunct="1">
        <a:spcBef>
          <a:spcPts val="1000"/>
        </a:spcBef>
        <a:spcAft>
          <a:spcPts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defTabSz="914400" rtl="0" eaLnBrk="1" latinLnBrk="0" hangingPunct="1">
        <a:spcBef>
          <a:spcPts val="1000"/>
        </a:spcBef>
        <a:spcAft>
          <a:spcPts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7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g"/><Relationship Id="rId5"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74.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8.xml"/><Relationship Id="rId2"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5"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 Id="rId3"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 Id="rId3" Type="http://schemas.openxmlformats.org/officeDocument/2006/relationships/image" Target="../media/image108.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jpe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 Id="rId3" Type="http://schemas.openxmlformats.org/officeDocument/2006/relationships/image" Target="../media/image1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 Id="rId3" Type="http://schemas.openxmlformats.org/officeDocument/2006/relationships/image" Target="../media/image1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 Id="rId3"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 Id="rId3"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image" Target="../media/image12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 Id="rId3"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4.png"/><Relationship Id="rId3"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137.png"/><Relationship Id="rId1" Type="http://schemas.openxmlformats.org/officeDocument/2006/relationships/slideLayout" Target="../slideLayouts/slideLayout8.xml"/><Relationship Id="rId2" Type="http://schemas.openxmlformats.org/officeDocument/2006/relationships/image" Target="../media/image136.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8.xml"/><Relationship Id="rId2"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4.png"/><Relationship Id="rId5" Type="http://schemas.openxmlformats.org/officeDocument/2006/relationships/image" Target="../media/image142.png"/><Relationship Id="rId6" Type="http://schemas.openxmlformats.org/officeDocument/2006/relationships/image" Target="../media/image95.png"/><Relationship Id="rId1" Type="http://schemas.openxmlformats.org/officeDocument/2006/relationships/slideLayout" Target="../slideLayouts/slideLayout8.xml"/><Relationship Id="rId2" Type="http://schemas.openxmlformats.org/officeDocument/2006/relationships/image" Target="../media/image141.jpeg"/></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jpg"/><Relationship Id="rId5" Type="http://schemas.openxmlformats.org/officeDocument/2006/relationships/image" Target="../media/image146.jpg"/><Relationship Id="rId6" Type="http://schemas.openxmlformats.org/officeDocument/2006/relationships/image" Target="../media/image147.png"/><Relationship Id="rId1" Type="http://schemas.openxmlformats.org/officeDocument/2006/relationships/slideLayout" Target="../slideLayouts/slideLayout7.xml"/><Relationship Id="rId2" Type="http://schemas.openxmlformats.org/officeDocument/2006/relationships/image" Target="../media/image143.jpg"/></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1" Type="http://schemas.openxmlformats.org/officeDocument/2006/relationships/slideLayout" Target="../slideLayouts/slideLayout8.xml"/><Relationship Id="rId2" Type="http://schemas.openxmlformats.org/officeDocument/2006/relationships/image" Target="../media/image1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1" Type="http://schemas.openxmlformats.org/officeDocument/2006/relationships/slideLayout" Target="../slideLayouts/slideLayout8.xml"/><Relationship Id="rId2" Type="http://schemas.openxmlformats.org/officeDocument/2006/relationships/image" Target="../media/image152.pn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5" Type="http://schemas.openxmlformats.org/officeDocument/2006/relationships/image" Target="../media/image159.png"/><Relationship Id="rId1" Type="http://schemas.openxmlformats.org/officeDocument/2006/relationships/slideLayout" Target="../slideLayouts/slideLayout8.xml"/><Relationship Id="rId2" Type="http://schemas.openxmlformats.org/officeDocument/2006/relationships/image" Target="../media/image156.png"/></Relationships>
</file>

<file path=ppt/slides/_rels/slide72.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1" Type="http://schemas.openxmlformats.org/officeDocument/2006/relationships/slideLayout" Target="../slideLayouts/slideLayout8.xml"/><Relationship Id="rId2" Type="http://schemas.openxmlformats.org/officeDocument/2006/relationships/image" Target="../media/image1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6.jpeg"/><Relationship Id="rId3" Type="http://schemas.microsoft.com/office/2007/relationships/hdphoto" Target="../media/hdphoto1.wd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jpg"/><Relationship Id="rId3" Type="http://schemas.openxmlformats.org/officeDocument/2006/relationships/image" Target="../media/image164.png"/></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4" Type="http://schemas.microsoft.com/office/2007/relationships/hdphoto" Target="../media/hdphoto3.wdp"/><Relationship Id="rId5" Type="http://schemas.microsoft.com/office/2007/relationships/hdphoto" Target="../media/hdphoto4.wdp"/><Relationship Id="rId6" Type="http://schemas.microsoft.com/office/2007/relationships/hdphoto" Target="../media/hdphoto5.wdp"/><Relationship Id="rId1" Type="http://schemas.openxmlformats.org/officeDocument/2006/relationships/slideLayout" Target="../slideLayouts/slideLayout8.xml"/><Relationship Id="rId2" Type="http://schemas.openxmlformats.org/officeDocument/2006/relationships/image" Target="../media/image165.png"/></Relationships>
</file>

<file path=ppt/slides/_rels/slide76.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image" Target="../media/image169.png"/><Relationship Id="rId1" Type="http://schemas.openxmlformats.org/officeDocument/2006/relationships/slideLayout" Target="../slideLayouts/slideLayout8.xml"/><Relationship Id="rId2" Type="http://schemas.openxmlformats.org/officeDocument/2006/relationships/image" Target="../media/image16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1.png"/><Relationship Id="rId3" Type="http://schemas.openxmlformats.org/officeDocument/2006/relationships/image" Target="../media/image17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3.png"/><Relationship Id="rId3" Type="http://schemas.openxmlformats.org/officeDocument/2006/relationships/image" Target="../media/image1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n-CA" b="1" dirty="0">
                <a:solidFill>
                  <a:schemeClr val="accent5">
                    <a:lumMod val="75000"/>
                  </a:schemeClr>
                </a:solidFill>
                <a:latin typeface="Georgia"/>
                <a:cs typeface="Georgia"/>
              </a:rPr>
              <a:t>The Beginning</a:t>
            </a:r>
          </a:p>
        </p:txBody>
      </p:sp>
      <p:pic>
        <p:nvPicPr>
          <p:cNvPr id="2" name="Picture 1"/>
          <p:cNvPicPr>
            <a:picLocks noChangeAspect="1"/>
          </p:cNvPicPr>
          <p:nvPr/>
        </p:nvPicPr>
        <p:blipFill>
          <a:blip r:embed="rId2"/>
          <a:stretch>
            <a:fillRect/>
          </a:stretch>
        </p:blipFill>
        <p:spPr>
          <a:xfrm>
            <a:off x="683568" y="2348880"/>
            <a:ext cx="2752332" cy="3247752"/>
          </a:xfrm>
          <a:prstGeom prst="rect">
            <a:avLst/>
          </a:prstGeom>
        </p:spPr>
      </p:pic>
      <p:sp>
        <p:nvSpPr>
          <p:cNvPr id="3" name="TextBox 2"/>
          <p:cNvSpPr txBox="1"/>
          <p:nvPr/>
        </p:nvSpPr>
        <p:spPr>
          <a:xfrm>
            <a:off x="4067944" y="2132856"/>
            <a:ext cx="4896544" cy="3970318"/>
          </a:xfrm>
          <a:prstGeom prst="rect">
            <a:avLst/>
          </a:prstGeom>
          <a:noFill/>
        </p:spPr>
        <p:txBody>
          <a:bodyPr wrap="square" rtlCol="0">
            <a:spAutoFit/>
          </a:bodyPr>
          <a:lstStyle/>
          <a:p>
            <a:r>
              <a:rPr lang="en-US" sz="2800" dirty="0" smtClean="0">
                <a:solidFill>
                  <a:srgbClr val="622512"/>
                </a:solidFill>
              </a:rPr>
              <a:t>My name is Marion de Forest</a:t>
            </a:r>
          </a:p>
          <a:p>
            <a:r>
              <a:rPr lang="en-US" sz="2800" dirty="0" smtClean="0">
                <a:solidFill>
                  <a:srgbClr val="622512"/>
                </a:solidFill>
              </a:rPr>
              <a:t>I would like to join the Rotary Club because I want to help others- but- the year is 1919 and I am not allowed to join because I am a woman.  </a:t>
            </a:r>
          </a:p>
          <a:p>
            <a:endParaRPr lang="en-US" sz="2800" dirty="0">
              <a:solidFill>
                <a:srgbClr val="883519"/>
              </a:solidFill>
            </a:endParaRPr>
          </a:p>
          <a:p>
            <a:r>
              <a:rPr lang="en-US" sz="2800" dirty="0" smtClean="0">
                <a:solidFill>
                  <a:schemeClr val="bg1"/>
                </a:solidFill>
              </a:rPr>
              <a:t>Are there any other women in the same situation?</a:t>
            </a:r>
            <a:endParaRPr lang="en-US" sz="2800" dirty="0">
              <a:solidFill>
                <a:schemeClr val="bg1"/>
              </a:solidFill>
            </a:endParaRPr>
          </a:p>
        </p:txBody>
      </p:sp>
      <p:sp>
        <p:nvSpPr>
          <p:cNvPr id="4" name="TextBox 3"/>
          <p:cNvSpPr txBox="1"/>
          <p:nvPr/>
        </p:nvSpPr>
        <p:spPr>
          <a:xfrm>
            <a:off x="4211960" y="1484784"/>
            <a:ext cx="2880320" cy="523220"/>
          </a:xfrm>
          <a:prstGeom prst="rect">
            <a:avLst/>
          </a:prstGeom>
          <a:noFill/>
        </p:spPr>
        <p:txBody>
          <a:bodyPr wrap="square" rtlCol="0">
            <a:spAutoFit/>
          </a:bodyPr>
          <a:lstStyle/>
          <a:p>
            <a:r>
              <a:rPr lang="en-GB" sz="2800" dirty="0" smtClean="0"/>
              <a:t>The year is 1919</a:t>
            </a:r>
            <a:endParaRPr lang="en-GB" sz="2800" dirty="0"/>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2052"/>
                                        </p:tgtEl>
                                        <p:attrNameLst>
                                          <p:attrName>style.opacity</p:attrName>
                                        </p:attrNameLst>
                                      </p:cBhvr>
                                      <p:to>
                                        <p:strVal val="0.5"/>
                                      </p:to>
                                    </p:set>
                                    <p:animEffect filter="image" prLst="opacity: 0.5">
                                      <p:cBhvr rctx="IE">
                                        <p:cTn id="7" dur="indefinite"/>
                                        <p:tgtEl>
                                          <p:spTgt spid="2052"/>
                                        </p:tgtEl>
                                      </p:cBhvr>
                                    </p:animEffec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638" y="452438"/>
            <a:ext cx="4535487"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4040"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21399">
            <a:off x="4427538" y="3860800"/>
            <a:ext cx="4435475"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4039"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388" y="3667125"/>
            <a:ext cx="446405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4041"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941065">
            <a:off x="179388" y="549275"/>
            <a:ext cx="32924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16632"/>
            <a:ext cx="7583488" cy="1143000"/>
          </a:xfrm>
        </p:spPr>
        <p:txBody>
          <a:bodyPr/>
          <a:lstStyle/>
          <a:p>
            <a:r>
              <a:rPr lang="en-US" sz="4400" dirty="0" smtClean="0">
                <a:solidFill>
                  <a:srgbClr val="C00000"/>
                </a:solidFill>
                <a:effectLst/>
                <a:latin typeface="Rockwell Extra Bold" panose="02060903040505020403" pitchFamily="18" charset="0"/>
              </a:rPr>
              <a:t>Zonta thanks Donors</a:t>
            </a:r>
            <a:endParaRPr lang="en-CA" sz="4400" dirty="0">
              <a:solidFill>
                <a:srgbClr val="C00000"/>
              </a:solidFill>
              <a:effectLst/>
              <a:latin typeface="Rockwell Extra Bold" panose="02060903040505020403"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1700808"/>
            <a:ext cx="3445958" cy="11550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5816" y="5010888"/>
            <a:ext cx="4953000" cy="9239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4630" y="2235160"/>
            <a:ext cx="1674186" cy="18002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736" y="3241850"/>
            <a:ext cx="2765651" cy="1472177"/>
          </a:xfrm>
          <a:prstGeom prst="rect">
            <a:avLst/>
          </a:prstGeom>
        </p:spPr>
      </p:pic>
    </p:spTree>
    <p:extLst>
      <p:ext uri="{BB962C8B-B14F-4D97-AF65-F5344CB8AC3E}">
        <p14:creationId xmlns:p14="http://schemas.microsoft.com/office/powerpoint/2010/main" val="1724144784"/>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par>
                          <p:cTn id="8" fill="hold">
                            <p:stCondLst>
                              <p:cond delay="1250"/>
                            </p:stCondLst>
                            <p:childTnLst>
                              <p:par>
                                <p:cTn id="9" presetID="16" presetClass="entr" presetSubtype="21"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1000"/>
                                        <p:tgtEl>
                                          <p:spTgt spid="6"/>
                                        </p:tgtEl>
                                      </p:cBhvr>
                                    </p:animEffect>
                                  </p:childTnLst>
                                </p:cTn>
                              </p:par>
                            </p:childTnLst>
                          </p:cTn>
                        </p:par>
                        <p:par>
                          <p:cTn id="12" fill="hold">
                            <p:stCondLst>
                              <p:cond delay="2750"/>
                            </p:stCondLst>
                            <p:childTnLst>
                              <p:par>
                                <p:cTn id="13" presetID="16" presetClass="entr" presetSubtype="21"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1000"/>
                                        <p:tgtEl>
                                          <p:spTgt spid="7"/>
                                        </p:tgtEl>
                                      </p:cBhvr>
                                    </p:animEffect>
                                  </p:childTnLst>
                                </p:cTn>
                              </p:par>
                            </p:childTnLst>
                          </p:cTn>
                        </p:par>
                        <p:par>
                          <p:cTn id="16" fill="hold">
                            <p:stCondLst>
                              <p:cond delay="4250"/>
                            </p:stCondLst>
                            <p:childTnLst>
                              <p:par>
                                <p:cTn id="17" presetID="16" presetClass="entr" presetSubtype="21"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old_conv"/>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1341438"/>
            <a:ext cx="8064500" cy="504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26682"/>
      </p:ext>
    </p:extLst>
  </p:cSld>
  <p:clrMapOvr>
    <a:masterClrMapping/>
  </p:clrMapOvr>
  <mc:AlternateContent xmlns:mc="http://schemas.openxmlformats.org/markup-compatibility/2006" xmlns:p14="http://schemas.microsoft.com/office/powerpoint/2010/main">
    <mc:Choice Requires="p14">
      <p:transition spd="slow" p14:dur="1900" advClick="0" advTm="8000">
        <p14:prism isContent="1"/>
      </p:transition>
    </mc:Choice>
    <mc:Fallback xmlns="">
      <p:transition xmlns:p14="http://schemas.microsoft.com/office/powerpoint/2010/main" spd="slow" advClick="0" advTm="800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iren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333375"/>
            <a:ext cx="236537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hoebe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4663" y="692150"/>
            <a:ext cx="4022725" cy="590867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pat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1913" y="3386138"/>
            <a:ext cx="2173287" cy="3471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2000" fill="hold"/>
                                        <p:tgtEl>
                                          <p:spTgt spid="9219"/>
                                        </p:tgtEl>
                                        <p:attrNameLst>
                                          <p:attrName>ppt_x</p:attrName>
                                        </p:attrNameLst>
                                      </p:cBhvr>
                                      <p:tavLst>
                                        <p:tav tm="0">
                                          <p:val>
                                            <p:strVal val="#ppt_x"/>
                                          </p:val>
                                        </p:tav>
                                        <p:tav tm="100000">
                                          <p:val>
                                            <p:strVal val="#ppt_x"/>
                                          </p:val>
                                        </p:tav>
                                      </p:tavLst>
                                    </p:anim>
                                    <p:anim calcmode="lin" valueType="num">
                                      <p:cBhvr additive="base">
                                        <p:cTn id="8" dur="2000" fill="hold"/>
                                        <p:tgtEl>
                                          <p:spTgt spid="921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7" presetClass="entr" presetSubtype="2"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3000" fill="hold"/>
                                        <p:tgtEl>
                                          <p:spTgt spid="9221"/>
                                        </p:tgtEl>
                                        <p:attrNameLst>
                                          <p:attrName>ppt_x</p:attrName>
                                        </p:attrNameLst>
                                      </p:cBhvr>
                                      <p:tavLst>
                                        <p:tav tm="0">
                                          <p:val>
                                            <p:strVal val="1+#ppt_w/2"/>
                                          </p:val>
                                        </p:tav>
                                        <p:tav tm="100000">
                                          <p:val>
                                            <p:strVal val="#ppt_x"/>
                                          </p:val>
                                        </p:tav>
                                      </p:tavLst>
                                    </p:anim>
                                    <p:anim calcmode="lin" valueType="num">
                                      <p:cBhvr additive="base">
                                        <p:cTn id="13" dur="3000" fill="hold"/>
                                        <p:tgtEl>
                                          <p:spTgt spid="922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7" presetClass="entr" presetSubtype="8" fill="hold" nodeType="after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additive="base">
                                        <p:cTn id="17" dur="3000" fill="hold"/>
                                        <p:tgtEl>
                                          <p:spTgt spid="9220"/>
                                        </p:tgtEl>
                                        <p:attrNameLst>
                                          <p:attrName>ppt_x</p:attrName>
                                        </p:attrNameLst>
                                      </p:cBhvr>
                                      <p:tavLst>
                                        <p:tav tm="0">
                                          <p:val>
                                            <p:strVal val="0-#ppt_w/2"/>
                                          </p:val>
                                        </p:tav>
                                        <p:tav tm="100000">
                                          <p:val>
                                            <p:strVal val="#ppt_x"/>
                                          </p:val>
                                        </p:tav>
                                      </p:tavLst>
                                    </p:anim>
                                    <p:anim calcmode="lin" valueType="num">
                                      <p:cBhvr additive="base">
                                        <p:cTn id="18" dur="3000" fill="hold"/>
                                        <p:tgtEl>
                                          <p:spTgt spid="9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Phoebe_a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981075"/>
            <a:ext cx="7775575" cy="504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94304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7" name="Picture 3" descr="well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692150"/>
            <a:ext cx="7427912" cy="5884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900" advClick="0" advTm="8000">
        <p14:prism isContent="1"/>
      </p:transition>
    </mc:Choice>
    <mc:Fallback xmlns="">
      <p:transition xmlns:p14="http://schemas.microsoft.com/office/powerpoint/2010/main" spd="slow" advClick="0" advTm="800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old_conv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450" y="908050"/>
            <a:ext cx="6553200" cy="544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90951"/>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trud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557338"/>
            <a:ext cx="2836863" cy="508158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at_new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1814513"/>
            <a:ext cx="3735387" cy="5043487"/>
          </a:xfrm>
          <a:prstGeom prst="rect">
            <a:avLst/>
          </a:prstGeom>
          <a:noFill/>
          <a:extLst>
            <a:ext uri="{909E8E84-426E-40dd-AFC4-6F175D3DCCD1}">
              <a14:hiddenFill xmlns:a14="http://schemas.microsoft.com/office/drawing/2010/main">
                <a:solidFill>
                  <a:srgbClr val="FFFFFF"/>
                </a:solidFill>
              </a14:hiddenFill>
            </a:ext>
          </a:extLst>
        </p:spPr>
      </p:pic>
      <p:sp>
        <p:nvSpPr>
          <p:cNvPr id="13317" name="Text Box 5"/>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318" name="Text Box 6"/>
          <p:cNvSpPr txBox="1">
            <a:spLocks noChangeArrowheads="1"/>
          </p:cNvSpPr>
          <p:nvPr/>
        </p:nvSpPr>
        <p:spPr bwMode="auto">
          <a:xfrm>
            <a:off x="2700338" y="404813"/>
            <a:ext cx="42481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CA" sz="4800" b="1">
                <a:solidFill>
                  <a:schemeClr val="hlink"/>
                </a:solidFill>
              </a:rPr>
              <a:t>In the News</a:t>
            </a:r>
          </a:p>
        </p:txBody>
      </p:sp>
    </p:spTree>
    <p:extLst>
      <p:ext uri="{BB962C8B-B14F-4D97-AF65-F5344CB8AC3E}">
        <p14:creationId xmlns:p14="http://schemas.microsoft.com/office/powerpoint/2010/main" val="225019301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childTnLst>
                          </p:cTn>
                        </p:par>
                        <p:par>
                          <p:cTn id="8" fill="hold" nodeType="with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3316"/>
                                        </p:tgtEl>
                                        <p:attrNameLst>
                                          <p:attrName>style.visibility</p:attrName>
                                        </p:attrNameLst>
                                      </p:cBhvr>
                                      <p:to>
                                        <p:strVal val="visible"/>
                                      </p:to>
                                    </p:set>
                                    <p:animEffect transition="in" filter="fade">
                                      <p:cBhvr>
                                        <p:cTn id="11"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836613"/>
            <a:ext cx="8099425"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78919530"/>
      </p:ext>
    </p:extLst>
  </p:cSld>
  <p:clrMapOvr>
    <a:masterClrMapping/>
  </p:clrMapOvr>
  <mc:AlternateContent xmlns:mc="http://schemas.openxmlformats.org/markup-compatibility/2006" xmlns:p14="http://schemas.microsoft.com/office/powerpoint/2010/main">
    <mc:Choice Requires="p14">
      <p:transition spd="slow" p14:dur="1900" advClick="0" advTm="8000">
        <p14:prism isContent="1"/>
      </p:transition>
    </mc:Choice>
    <mc:Fallback xmlns="">
      <p:transition xmlns:p14="http://schemas.microsoft.com/office/powerpoint/2010/main" spd="slow" advClick="0" advTm="800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C00000"/>
                </a:solidFill>
                <a:effectLst/>
                <a:latin typeface="Rockwell Extra Bold" panose="02060903040505020403" pitchFamily="18" charset="0"/>
              </a:rPr>
              <a:t>Zonta thanks Donors</a:t>
            </a:r>
            <a:endParaRPr lang="en-CA" sz="4400" dirty="0">
              <a:solidFill>
                <a:srgbClr val="C00000"/>
              </a:solidFill>
              <a:effectLst/>
              <a:latin typeface="Rockwell Extra Bold" panose="02060903040505020403"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423" y="1700808"/>
            <a:ext cx="7471568" cy="126706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3356992"/>
            <a:ext cx="2592139" cy="217576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6056" y="3573016"/>
            <a:ext cx="2163922" cy="2150938"/>
          </a:xfrm>
          <a:prstGeom prst="rect">
            <a:avLst/>
          </a:prstGeom>
          <a:ln w="9525">
            <a:solidFill>
              <a:schemeClr val="tx1"/>
            </a:solidFill>
          </a:ln>
        </p:spPr>
      </p:pic>
    </p:spTree>
    <p:extLst>
      <p:ext uri="{BB962C8B-B14F-4D97-AF65-F5344CB8AC3E}">
        <p14:creationId xmlns:p14="http://schemas.microsoft.com/office/powerpoint/2010/main" val="2803664693"/>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52" presetClass="entr" presetSubtype="0" fill="hold" nodeType="afterEffect">
                                  <p:stCondLst>
                                    <p:cond delay="750"/>
                                  </p:stCondLst>
                                  <p:childTnLst>
                                    <p:set>
                                      <p:cBhvr>
                                        <p:cTn id="23" dur="1" fill="hold">
                                          <p:stCondLst>
                                            <p:cond delay="0"/>
                                          </p:stCondLst>
                                        </p:cTn>
                                        <p:tgtEl>
                                          <p:spTgt spid="5"/>
                                        </p:tgtEl>
                                        <p:attrNameLst>
                                          <p:attrName>style.visibility</p:attrName>
                                        </p:attrNameLst>
                                      </p:cBhvr>
                                      <p:to>
                                        <p:strVal val="visible"/>
                                      </p:to>
                                    </p:set>
                                    <p:animScale>
                                      <p:cBhvr>
                                        <p:cTn id="2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5"/>
                                        </p:tgtEl>
                                        <p:attrNameLst>
                                          <p:attrName>ppt_x</p:attrName>
                                          <p:attrName>ppt_y</p:attrName>
                                        </p:attrNameLst>
                                      </p:cBhvr>
                                    </p:animMotion>
                                    <p:animEffect transition="in" filter="fade">
                                      <p:cBhvr>
                                        <p:cTn id="26" dur="1000"/>
                                        <p:tgtEl>
                                          <p:spTgt spid="5"/>
                                        </p:tgtEl>
                                      </p:cBhvr>
                                    </p:animEffect>
                                  </p:childTnLst>
                                </p:cTn>
                              </p:par>
                            </p:childTnLst>
                          </p:cTn>
                        </p:par>
                        <p:par>
                          <p:cTn id="27" fill="hold">
                            <p:stCondLst>
                              <p:cond delay="3750"/>
                            </p:stCondLst>
                            <p:childTnLst>
                              <p:par>
                                <p:cTn id="28" presetID="15" presetClass="entr" presetSubtype="0" fill="hold" nodeType="afterEffect">
                                  <p:stCondLst>
                                    <p:cond delay="75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0" fill="hold"/>
                                        <p:tgtEl>
                                          <p:spTgt spid="4"/>
                                        </p:tgtEl>
                                        <p:attrNameLst>
                                          <p:attrName>ppt_w</p:attrName>
                                        </p:attrNameLst>
                                      </p:cBhvr>
                                      <p:tavLst>
                                        <p:tav tm="0">
                                          <p:val>
                                            <p:fltVal val="0"/>
                                          </p:val>
                                        </p:tav>
                                        <p:tav tm="100000">
                                          <p:val>
                                            <p:strVal val="#ppt_w"/>
                                          </p:val>
                                        </p:tav>
                                      </p:tavLst>
                                    </p:anim>
                                    <p:anim calcmode="lin" valueType="num">
                                      <p:cBhvr>
                                        <p:cTn id="31" dur="2000" fill="hold"/>
                                        <p:tgtEl>
                                          <p:spTgt spid="4"/>
                                        </p:tgtEl>
                                        <p:attrNameLst>
                                          <p:attrName>ppt_h</p:attrName>
                                        </p:attrNameLst>
                                      </p:cBhvr>
                                      <p:tavLst>
                                        <p:tav tm="0">
                                          <p:val>
                                            <p:fltVal val="0"/>
                                          </p:val>
                                        </p:tav>
                                        <p:tav tm="100000">
                                          <p:val>
                                            <p:strVal val="#ppt_h"/>
                                          </p:val>
                                        </p:tav>
                                      </p:tavLst>
                                    </p:anim>
                                    <p:anim calcmode="lin" valueType="num">
                                      <p:cBhvr>
                                        <p:cTn id="32"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836712"/>
            <a:ext cx="7596150" cy="584776"/>
          </a:xfrm>
          <a:prstGeom prst="rect">
            <a:avLst/>
          </a:prstGeom>
          <a:noFill/>
        </p:spPr>
        <p:txBody>
          <a:bodyPr wrap="none" rtlCol="0">
            <a:spAutoFit/>
          </a:bodyPr>
          <a:lstStyle/>
          <a:p>
            <a:r>
              <a:rPr lang="en-US" sz="3200" dirty="0" smtClean="0"/>
              <a:t>These women, in 1919, founded Zonta  to </a:t>
            </a:r>
          </a:p>
        </p:txBody>
      </p:sp>
      <p:sp>
        <p:nvSpPr>
          <p:cNvPr id="3" name="Rectangle 2"/>
          <p:cNvSpPr/>
          <p:nvPr/>
        </p:nvSpPr>
        <p:spPr>
          <a:xfrm>
            <a:off x="1907704" y="1844824"/>
            <a:ext cx="4968551" cy="2862322"/>
          </a:xfrm>
          <a:prstGeom prst="rect">
            <a:avLst/>
          </a:prstGeom>
          <a:solidFill>
            <a:srgbClr val="0000FF"/>
          </a:solidFill>
        </p:spPr>
        <p:txBody>
          <a:bodyPr wrap="square" lIns="91440" tIns="45720" rIns="91440" bIns="45720">
            <a:spAutoFit/>
          </a:bodyPr>
          <a:lstStyle/>
          <a:p>
            <a:pPr algn="ctr"/>
            <a:r>
              <a:rPr lang="en-CA" sz="6000" b="1" cap="none" spc="0"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rPr>
              <a:t>Improve</a:t>
            </a:r>
          </a:p>
          <a:p>
            <a:pPr algn="ctr"/>
            <a:r>
              <a:rPr lang="en-CA" sz="6000" b="1"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rPr>
              <a:t>Women’s</a:t>
            </a:r>
          </a:p>
          <a:p>
            <a:pPr algn="ctr"/>
            <a:r>
              <a:rPr lang="en-CA" sz="6000" b="1" cap="none" spc="0"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rPr>
              <a:t>Lives</a:t>
            </a:r>
            <a:endParaRPr lang="en-CA" sz="6000" b="1" cap="none" spc="0" dirty="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endParaRPr>
          </a:p>
        </p:txBody>
      </p:sp>
      <p:sp>
        <p:nvSpPr>
          <p:cNvPr id="4" name="TextBox 3"/>
          <p:cNvSpPr txBox="1"/>
          <p:nvPr/>
        </p:nvSpPr>
        <p:spPr>
          <a:xfrm>
            <a:off x="611560" y="5805264"/>
            <a:ext cx="8174634" cy="584776"/>
          </a:xfrm>
          <a:prstGeom prst="rect">
            <a:avLst/>
          </a:prstGeom>
          <a:noFill/>
        </p:spPr>
        <p:txBody>
          <a:bodyPr wrap="none" rtlCol="0">
            <a:spAutoFit/>
          </a:bodyPr>
          <a:lstStyle/>
          <a:p>
            <a:r>
              <a:rPr lang="en-US" sz="3200" dirty="0" smtClean="0"/>
              <a:t>But why do we still need this mission today?</a:t>
            </a:r>
            <a:endParaRPr lang="en-US" sz="3200" dirty="0"/>
          </a:p>
        </p:txBody>
      </p:sp>
    </p:spTree>
    <p:extLst>
      <p:ext uri="{BB962C8B-B14F-4D97-AF65-F5344CB8AC3E}">
        <p14:creationId xmlns:p14="http://schemas.microsoft.com/office/powerpoint/2010/main" val="345683321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p:tgtEl>
                                          <p:spTgt spid="2"/>
                                        </p:tgtEl>
                                        <p:attrNameLst>
                                          <p:attrName>ppt_y</p:attrName>
                                        </p:attrNameLst>
                                      </p:cBhvr>
                                      <p:tavLst>
                                        <p:tav tm="0">
                                          <p:val>
                                            <p:strVal val="#ppt_y+#ppt_h*1.125000"/>
                                          </p:val>
                                        </p:tav>
                                        <p:tav tm="100000">
                                          <p:val>
                                            <p:strVal val="#ppt_y"/>
                                          </p:val>
                                        </p:tav>
                                      </p:tavLst>
                                    </p:anim>
                                    <p:animEffect transition="in" filter="wipe(up)">
                                      <p:cBhvr>
                                        <p:cTn id="8" dur="2000"/>
                                        <p:tgtEl>
                                          <p:spTgt spid="2"/>
                                        </p:tgtEl>
                                      </p:cBhvr>
                                    </p:animEffect>
                                  </p:childTnLst>
                                </p:cTn>
                              </p:par>
                            </p:childTnLst>
                          </p:cTn>
                        </p:par>
                        <p:par>
                          <p:cTn id="9" fill="hold">
                            <p:stCondLst>
                              <p:cond delay="2000"/>
                            </p:stCondLst>
                            <p:childTnLst>
                              <p:par>
                                <p:cTn id="10" presetID="55" presetClass="entr" presetSubtype="0"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strVal val="#ppt_w*0.7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animEffect transition="in" filter="fade">
                                      <p:cBhvr>
                                        <p:cTn id="14" dur="2000"/>
                                        <p:tgtEl>
                                          <p:spTgt spid="3"/>
                                        </p:tgtEl>
                                      </p:cBhvr>
                                    </p:animEffect>
                                  </p:childTnLst>
                                </p:cTn>
                              </p:par>
                            </p:childTnLst>
                          </p:cTn>
                        </p:par>
                        <p:par>
                          <p:cTn id="15" fill="hold">
                            <p:stCondLst>
                              <p:cond delay="4400"/>
                            </p:stCondLst>
                            <p:childTnLst>
                              <p:par>
                                <p:cTn id="16" presetID="1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p:tgtEl>
                                          <p:spTgt spid="4"/>
                                        </p:tgtEl>
                                        <p:attrNameLst>
                                          <p:attrName>ppt_y</p:attrName>
                                        </p:attrNameLst>
                                      </p:cBhvr>
                                      <p:tavLst>
                                        <p:tav tm="0">
                                          <p:val>
                                            <p:strVal val="#ppt_y+#ppt_h*1.125000"/>
                                          </p:val>
                                        </p:tav>
                                        <p:tav tm="100000">
                                          <p:val>
                                            <p:strVal val="#ppt_y"/>
                                          </p:val>
                                        </p:tav>
                                      </p:tavLst>
                                    </p:anim>
                                    <p:animEffect transition="in" filter="wipe(up)">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341" name="Text Box 5"/>
          <p:cNvSpPr txBox="1">
            <a:spLocks noChangeArrowheads="1"/>
          </p:cNvSpPr>
          <p:nvPr/>
        </p:nvSpPr>
        <p:spPr bwMode="auto">
          <a:xfrm>
            <a:off x="5292725" y="404813"/>
            <a:ext cx="35274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CA" sz="4800" b="1">
                <a:solidFill>
                  <a:schemeClr val="hlink"/>
                </a:solidFill>
              </a:rPr>
              <a:t>Getting</a:t>
            </a:r>
            <a:r>
              <a:rPr lang="en-CA" sz="4800">
                <a:solidFill>
                  <a:schemeClr val="hlink"/>
                </a:solidFill>
              </a:rPr>
              <a:t> </a:t>
            </a:r>
            <a:r>
              <a:rPr lang="en-CA" sz="4800" b="1">
                <a:solidFill>
                  <a:schemeClr val="hlink"/>
                </a:solidFill>
              </a:rPr>
              <a:t>their Goat</a:t>
            </a:r>
          </a:p>
        </p:txBody>
      </p:sp>
      <p:pic>
        <p:nvPicPr>
          <p:cNvPr id="14343" name="Picture 7" descr="goat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404813"/>
            <a:ext cx="4681538" cy="329406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goat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5738" y="2997200"/>
            <a:ext cx="4092575"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50703"/>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p:cTn id="7" dur="2000" fill="hold"/>
                                        <p:tgtEl>
                                          <p:spTgt spid="14343"/>
                                        </p:tgtEl>
                                        <p:attrNameLst>
                                          <p:attrName>ppt_w</p:attrName>
                                        </p:attrNameLst>
                                      </p:cBhvr>
                                      <p:tavLst>
                                        <p:tav tm="0">
                                          <p:val>
                                            <p:fltVal val="0"/>
                                          </p:val>
                                        </p:tav>
                                        <p:tav tm="100000">
                                          <p:val>
                                            <p:strVal val="#ppt_w"/>
                                          </p:val>
                                        </p:tav>
                                      </p:tavLst>
                                    </p:anim>
                                    <p:anim calcmode="lin" valueType="num">
                                      <p:cBhvr>
                                        <p:cTn id="8" dur="2000" fill="hold"/>
                                        <p:tgtEl>
                                          <p:spTgt spid="1434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14342"/>
                                        </p:tgtEl>
                                        <p:attrNameLst>
                                          <p:attrName>style.visibility</p:attrName>
                                        </p:attrNameLst>
                                      </p:cBhvr>
                                      <p:to>
                                        <p:strVal val="visible"/>
                                      </p:to>
                                    </p:set>
                                    <p:anim calcmode="lin" valueType="num">
                                      <p:cBhvr>
                                        <p:cTn id="12" dur="2000" fill="hold"/>
                                        <p:tgtEl>
                                          <p:spTgt spid="14342"/>
                                        </p:tgtEl>
                                        <p:attrNameLst>
                                          <p:attrName>ppt_w</p:attrName>
                                        </p:attrNameLst>
                                      </p:cBhvr>
                                      <p:tavLst>
                                        <p:tav tm="0">
                                          <p:val>
                                            <p:fltVal val="0"/>
                                          </p:val>
                                        </p:tav>
                                        <p:tav tm="100000">
                                          <p:val>
                                            <p:strVal val="#ppt_w"/>
                                          </p:val>
                                        </p:tav>
                                      </p:tavLst>
                                    </p:anim>
                                    <p:anim calcmode="lin" valueType="num">
                                      <p:cBhvr>
                                        <p:cTn id="13" dur="2000" fill="hold"/>
                                        <p:tgtEl>
                                          <p:spTgt spid="14342"/>
                                        </p:tgtEl>
                                        <p:attrNameLst>
                                          <p:attrName>ppt_h</p:attrName>
                                        </p:attrNameLst>
                                      </p:cBhvr>
                                      <p:tavLst>
                                        <p:tav tm="0">
                                          <p:val>
                                            <p:fltVal val="0"/>
                                          </p:val>
                                        </p:tav>
                                        <p:tav tm="100000">
                                          <p:val>
                                            <p:strVal val="#ppt_h"/>
                                          </p:val>
                                        </p:tav>
                                      </p:tavLst>
                                    </p:anim>
                                    <p:anim calcmode="lin" valueType="num">
                                      <p:cBhvr>
                                        <p:cTn id="14" dur="2000" fill="hold"/>
                                        <p:tgtEl>
                                          <p:spTgt spid="14342"/>
                                        </p:tgtEl>
                                        <p:attrNameLst>
                                          <p:attrName>style.rotation</p:attrName>
                                        </p:attrNameLst>
                                      </p:cBhvr>
                                      <p:tavLst>
                                        <p:tav tm="0">
                                          <p:val>
                                            <p:fltVal val="90"/>
                                          </p:val>
                                        </p:tav>
                                        <p:tav tm="100000">
                                          <p:val>
                                            <p:fltVal val="0"/>
                                          </p:val>
                                        </p:tav>
                                      </p:tavLst>
                                    </p:anim>
                                    <p:animEffect transition="in" filter="fade">
                                      <p:cBhvr>
                                        <p:cTn id="15" dur="2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5366" name="Picture 6" descr="coll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5513" y="369888"/>
            <a:ext cx="5022850" cy="648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030159"/>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plus(in)">
                                      <p:cBhvr>
                                        <p:cTn id="7" dur="3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0484" name="Picture 4" descr="hat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463" y="404813"/>
            <a:ext cx="3946525" cy="6192837"/>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hats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338" y="287338"/>
            <a:ext cx="4849812" cy="3763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2000" fill="hold"/>
                                        <p:tgtEl>
                                          <p:spTgt spid="20485"/>
                                        </p:tgtEl>
                                        <p:attrNameLst>
                                          <p:attrName>ppt_w</p:attrName>
                                        </p:attrNameLst>
                                      </p:cBhvr>
                                      <p:tavLst>
                                        <p:tav tm="0">
                                          <p:val>
                                            <p:fltVal val="0"/>
                                          </p:val>
                                        </p:tav>
                                        <p:tav tm="100000">
                                          <p:val>
                                            <p:strVal val="#ppt_w"/>
                                          </p:val>
                                        </p:tav>
                                      </p:tavLst>
                                    </p:anim>
                                    <p:anim calcmode="lin" valueType="num">
                                      <p:cBhvr>
                                        <p:cTn id="8" dur="2000" fill="hold"/>
                                        <p:tgtEl>
                                          <p:spTgt spid="2048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17" presetClass="entr" presetSubtype="4" fill="hold" nodeType="afterEffect">
                                  <p:stCondLst>
                                    <p:cond delay="0"/>
                                  </p:stCondLst>
                                  <p:childTnLst>
                                    <p:set>
                                      <p:cBhvr>
                                        <p:cTn id="11" dur="1" fill="hold">
                                          <p:stCondLst>
                                            <p:cond delay="0"/>
                                          </p:stCondLst>
                                        </p:cTn>
                                        <p:tgtEl>
                                          <p:spTgt spid="20484"/>
                                        </p:tgtEl>
                                        <p:attrNameLst>
                                          <p:attrName>style.visibility</p:attrName>
                                        </p:attrNameLst>
                                      </p:cBhvr>
                                      <p:to>
                                        <p:strVal val="visible"/>
                                      </p:to>
                                    </p:set>
                                    <p:anim calcmode="lin" valueType="num">
                                      <p:cBhvr>
                                        <p:cTn id="12" dur="2000" fill="hold"/>
                                        <p:tgtEl>
                                          <p:spTgt spid="20484"/>
                                        </p:tgtEl>
                                        <p:attrNameLst>
                                          <p:attrName>ppt_x</p:attrName>
                                        </p:attrNameLst>
                                      </p:cBhvr>
                                      <p:tavLst>
                                        <p:tav tm="0">
                                          <p:val>
                                            <p:strVal val="#ppt_x"/>
                                          </p:val>
                                        </p:tav>
                                        <p:tav tm="100000">
                                          <p:val>
                                            <p:strVal val="#ppt_x"/>
                                          </p:val>
                                        </p:tav>
                                      </p:tavLst>
                                    </p:anim>
                                    <p:anim calcmode="lin" valueType="num">
                                      <p:cBhvr>
                                        <p:cTn id="13" dur="2000" fill="hold"/>
                                        <p:tgtEl>
                                          <p:spTgt spid="20484"/>
                                        </p:tgtEl>
                                        <p:attrNameLst>
                                          <p:attrName>ppt_y</p:attrName>
                                        </p:attrNameLst>
                                      </p:cBhvr>
                                      <p:tavLst>
                                        <p:tav tm="0">
                                          <p:val>
                                            <p:strVal val="#ppt_y+#ppt_h/2"/>
                                          </p:val>
                                        </p:tav>
                                        <p:tav tm="100000">
                                          <p:val>
                                            <p:strVal val="#ppt_y"/>
                                          </p:val>
                                        </p:tav>
                                      </p:tavLst>
                                    </p:anim>
                                    <p:anim calcmode="lin" valueType="num">
                                      <p:cBhvr>
                                        <p:cTn id="14" dur="2000" fill="hold"/>
                                        <p:tgtEl>
                                          <p:spTgt spid="20484"/>
                                        </p:tgtEl>
                                        <p:attrNameLst>
                                          <p:attrName>ppt_w</p:attrName>
                                        </p:attrNameLst>
                                      </p:cBhvr>
                                      <p:tavLst>
                                        <p:tav tm="0">
                                          <p:val>
                                            <p:strVal val="#ppt_w"/>
                                          </p:val>
                                        </p:tav>
                                        <p:tav tm="100000">
                                          <p:val>
                                            <p:strVal val="#ppt_w"/>
                                          </p:val>
                                        </p:tav>
                                      </p:tavLst>
                                    </p:anim>
                                    <p:anim calcmode="lin" valueType="num">
                                      <p:cBhvr>
                                        <p:cTn id="15" dur="20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6388" name="Picture 4" descr="tea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1863" y="476250"/>
            <a:ext cx="2928937" cy="5730875"/>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tea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3500438"/>
            <a:ext cx="3767138" cy="259397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ea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404813"/>
            <a:ext cx="8893175" cy="533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23399"/>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dissolve">
                                      <p:cBhvr>
                                        <p:cTn id="7" dur="500"/>
                                        <p:tgtEl>
                                          <p:spTgt spid="16389"/>
                                        </p:tgtEl>
                                      </p:cBhvr>
                                    </p:animEffect>
                                  </p:childTnLst>
                                </p:cTn>
                              </p:par>
                            </p:childTnLst>
                          </p:cTn>
                        </p:par>
                        <p:par>
                          <p:cTn id="8" fill="hold" nodeType="afterGroup">
                            <p:stCondLst>
                              <p:cond delay="500"/>
                            </p:stCondLst>
                            <p:childTnLst>
                              <p:par>
                                <p:cTn id="9" presetID="9" presetClass="exit" presetSubtype="0" fill="hold" nodeType="afterEffect">
                                  <p:stCondLst>
                                    <p:cond delay="0"/>
                                  </p:stCondLst>
                                  <p:childTnLst>
                                    <p:animEffect transition="out" filter="dissolve">
                                      <p:cBhvr>
                                        <p:cTn id="10" dur="5000"/>
                                        <p:tgtEl>
                                          <p:spTgt spid="16389"/>
                                        </p:tgtEl>
                                      </p:cBhvr>
                                    </p:animEffect>
                                    <p:set>
                                      <p:cBhvr>
                                        <p:cTn id="11" dur="1" fill="hold">
                                          <p:stCondLst>
                                            <p:cond delay="4999"/>
                                          </p:stCondLst>
                                        </p:cTn>
                                        <p:tgtEl>
                                          <p:spTgt spid="16389"/>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16388"/>
                                        </p:tgtEl>
                                        <p:attrNameLst>
                                          <p:attrName>style.visibility</p:attrName>
                                        </p:attrNameLst>
                                      </p:cBhvr>
                                      <p:to>
                                        <p:strVal val="visible"/>
                                      </p:to>
                                    </p:set>
                                    <p:animEffect transition="in" filter="dissolve">
                                      <p:cBhvr>
                                        <p:cTn id="14" dur="500"/>
                                        <p:tgtEl>
                                          <p:spTgt spid="16388"/>
                                        </p:tgtEl>
                                      </p:cBhvr>
                                    </p:animEffect>
                                  </p:childTnLst>
                                </p:cTn>
                              </p:par>
                            </p:childTnLst>
                          </p:cTn>
                        </p:par>
                        <p:par>
                          <p:cTn id="15" fill="hold" nodeType="afterGroup">
                            <p:stCondLst>
                              <p:cond delay="5500"/>
                            </p:stCondLst>
                            <p:childTnLst>
                              <p:par>
                                <p:cTn id="16" presetID="9" presetClass="exit" presetSubtype="0" fill="hold" nodeType="afterEffect">
                                  <p:stCondLst>
                                    <p:cond delay="0"/>
                                  </p:stCondLst>
                                  <p:childTnLst>
                                    <p:animEffect transition="out" filter="dissolve">
                                      <p:cBhvr>
                                        <p:cTn id="17" dur="2000"/>
                                        <p:tgtEl>
                                          <p:spTgt spid="16388"/>
                                        </p:tgtEl>
                                      </p:cBhvr>
                                    </p:animEffect>
                                    <p:set>
                                      <p:cBhvr>
                                        <p:cTn id="18" dur="1" fill="hold">
                                          <p:stCondLst>
                                            <p:cond delay="1999"/>
                                          </p:stCondLst>
                                        </p:cTn>
                                        <p:tgtEl>
                                          <p:spTgt spid="16388"/>
                                        </p:tgtEl>
                                        <p:attrNameLst>
                                          <p:attrName>style.visibility</p:attrName>
                                        </p:attrNameLst>
                                      </p:cBhvr>
                                      <p:to>
                                        <p:strVal val="hidden"/>
                                      </p:to>
                                    </p:set>
                                  </p:childTnLst>
                                </p:cTn>
                              </p:par>
                            </p:childTnLst>
                          </p:cTn>
                        </p:par>
                        <p:par>
                          <p:cTn id="19" fill="hold" nodeType="afterGroup">
                            <p:stCondLst>
                              <p:cond delay="7500"/>
                            </p:stCondLst>
                            <p:childTnLst>
                              <p:par>
                                <p:cTn id="20" presetID="9" presetClass="entr" presetSubtype="0" fill="hold" nodeType="afterEffect">
                                  <p:stCondLst>
                                    <p:cond delay="0"/>
                                  </p:stCondLst>
                                  <p:childTnLst>
                                    <p:set>
                                      <p:cBhvr>
                                        <p:cTn id="21" dur="1" fill="hold">
                                          <p:stCondLst>
                                            <p:cond delay="0"/>
                                          </p:stCondLst>
                                        </p:cTn>
                                        <p:tgtEl>
                                          <p:spTgt spid="16390"/>
                                        </p:tgtEl>
                                        <p:attrNameLst>
                                          <p:attrName>style.visibility</p:attrName>
                                        </p:attrNameLst>
                                      </p:cBhvr>
                                      <p:to>
                                        <p:strVal val="visible"/>
                                      </p:to>
                                    </p:set>
                                    <p:animEffect transition="in" filter="dissolve">
                                      <p:cBhvr>
                                        <p:cTn id="22"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7414" name="Picture 6" descr="conf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1125538"/>
            <a:ext cx="7848600" cy="497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91469"/>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8436" name="Picture 4" descr="conf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1052513"/>
            <a:ext cx="7345363" cy="50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60849"/>
      </p:ext>
    </p:extLst>
  </p:cSld>
  <p:clrMapOvr>
    <a:masterClrMapping/>
  </p:clrMapOvr>
  <mc:AlternateContent xmlns:mc="http://schemas.openxmlformats.org/markup-compatibility/2006" xmlns:p14="http://schemas.microsoft.com/office/powerpoint/2010/main">
    <mc:Choice Requires="p14">
      <p:transition spd="slow" p14:dur="1900" advClick="0" advTm="8000">
        <p14:prism isContent="1"/>
      </p:transition>
    </mc:Choice>
    <mc:Fallback xmlns="">
      <p:transition xmlns:p14="http://schemas.microsoft.com/office/powerpoint/2010/main" spd="slow" advClick="0" advTm="8000">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C00000"/>
                </a:solidFill>
                <a:effectLst/>
                <a:latin typeface="Rockwell Extra Bold" panose="02060903040505020403" pitchFamily="18" charset="0"/>
              </a:rPr>
              <a:t>Zonta thanks donors</a:t>
            </a:r>
            <a:endParaRPr lang="en-CA" sz="4400" dirty="0">
              <a:solidFill>
                <a:srgbClr val="C00000"/>
              </a:solidFill>
              <a:effectLst/>
              <a:latin typeface="Rockwell Extra Bold" panose="02060903040505020403" pitchFamily="18"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592" y="1484784"/>
            <a:ext cx="5364088" cy="1327612"/>
          </a:xfrm>
          <a:prstGeom prst="rect">
            <a:avLst/>
          </a:prstGeom>
        </p:spPr>
      </p:pic>
      <p:sp>
        <p:nvSpPr>
          <p:cNvPr id="4" name="TextBox 3"/>
          <p:cNvSpPr txBox="1"/>
          <p:nvPr/>
        </p:nvSpPr>
        <p:spPr>
          <a:xfrm>
            <a:off x="1907703" y="3356992"/>
            <a:ext cx="6696745" cy="646331"/>
          </a:xfrm>
          <a:prstGeom prst="rect">
            <a:avLst/>
          </a:prstGeom>
          <a:noFill/>
        </p:spPr>
        <p:txBody>
          <a:bodyPr wrap="square" rtlCol="0">
            <a:spAutoFit/>
          </a:bodyPr>
          <a:lstStyle/>
          <a:p>
            <a:r>
              <a:rPr lang="en-US" sz="3600" dirty="0" smtClean="0">
                <a:solidFill>
                  <a:schemeClr val="accent6">
                    <a:lumMod val="50000"/>
                  </a:schemeClr>
                </a:solidFill>
                <a:latin typeface="Cooper Black" panose="0208090404030B020404" pitchFamily="18" charset="0"/>
              </a:rPr>
              <a:t>Kladia Robertsdottir Lewis</a:t>
            </a:r>
            <a:endParaRPr lang="en-CA" sz="3600" dirty="0">
              <a:solidFill>
                <a:schemeClr val="accent6">
                  <a:lumMod val="50000"/>
                </a:schemeClr>
              </a:solidFill>
              <a:latin typeface="Cooper Black" panose="0208090404030B020404" pitchFamily="18" charset="0"/>
            </a:endParaRPr>
          </a:p>
        </p:txBody>
      </p:sp>
      <p:pic>
        <p:nvPicPr>
          <p:cNvPr id="5" name="Picture 4"/>
          <p:cNvPicPr>
            <a:picLocks noChangeAspect="1"/>
          </p:cNvPicPr>
          <p:nvPr/>
        </p:nvPicPr>
        <p:blipFill>
          <a:blip r:embed="rId3"/>
          <a:stretch>
            <a:fillRect/>
          </a:stretch>
        </p:blipFill>
        <p:spPr>
          <a:xfrm>
            <a:off x="913288" y="4327443"/>
            <a:ext cx="4981575" cy="1800225"/>
          </a:xfrm>
          <a:prstGeom prst="rect">
            <a:avLst/>
          </a:prstGeom>
        </p:spPr>
      </p:pic>
    </p:spTree>
    <p:extLst>
      <p:ext uri="{BB962C8B-B14F-4D97-AF65-F5344CB8AC3E}">
        <p14:creationId xmlns:p14="http://schemas.microsoft.com/office/powerpoint/2010/main" val="888386850"/>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par>
                          <p:cTn id="8" fill="hold">
                            <p:stCondLst>
                              <p:cond delay="1250"/>
                            </p:stCondLst>
                            <p:childTnLst>
                              <p:par>
                                <p:cTn id="9" presetID="50" presetClass="entr" presetSubtype="0" decel="10000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 fill="hold"/>
                                        <p:tgtEl>
                                          <p:spTgt spid="4"/>
                                        </p:tgtEl>
                                        <p:attrNameLst>
                                          <p:attrName>ppt_w</p:attrName>
                                        </p:attrNameLst>
                                      </p:cBhvr>
                                      <p:tavLst>
                                        <p:tav tm="0">
                                          <p:val>
                                            <p:strVal val="#ppt_w+.3"/>
                                          </p:val>
                                        </p:tav>
                                        <p:tav tm="100000">
                                          <p:val>
                                            <p:strVal val="#ppt_w"/>
                                          </p:val>
                                        </p:tav>
                                      </p:tavLst>
                                    </p:anim>
                                    <p:anim calcmode="lin" valueType="num">
                                      <p:cBhvr>
                                        <p:cTn id="12" dur="1500" fill="hold"/>
                                        <p:tgtEl>
                                          <p:spTgt spid="4"/>
                                        </p:tgtEl>
                                        <p:attrNameLst>
                                          <p:attrName>ppt_h</p:attrName>
                                        </p:attrNameLst>
                                      </p:cBhvr>
                                      <p:tavLst>
                                        <p:tav tm="0">
                                          <p:val>
                                            <p:strVal val="#ppt_h"/>
                                          </p:val>
                                        </p:tav>
                                        <p:tav tm="100000">
                                          <p:val>
                                            <p:strVal val="#ppt_h"/>
                                          </p:val>
                                        </p:tav>
                                      </p:tavLst>
                                    </p:anim>
                                    <p:animEffect transition="in" filter="fade">
                                      <p:cBhvr>
                                        <p:cTn id="13" dur="1500"/>
                                        <p:tgtEl>
                                          <p:spTgt spid="4"/>
                                        </p:tgtEl>
                                      </p:cBhvr>
                                    </p:animEffect>
                                  </p:childTnLst>
                                </p:cTn>
                              </p:par>
                            </p:childTnLst>
                          </p:cTn>
                        </p:par>
                        <p:par>
                          <p:cTn id="14" fill="hold">
                            <p:stCondLst>
                              <p:cond delay="3000"/>
                            </p:stCondLst>
                            <p:childTnLst>
                              <p:par>
                                <p:cTn id="15" presetID="6" presetClass="entr" presetSubtype="16" fill="hold" nodeType="after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9460" name="Picture 4" descr="conv8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30350" y="439738"/>
            <a:ext cx="6083300" cy="597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74256"/>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0484" name="Picture 4" descr="hat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463" y="404813"/>
            <a:ext cx="3946525" cy="6192837"/>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hats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338" y="287338"/>
            <a:ext cx="4849812" cy="376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24510"/>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2000" fill="hold"/>
                                        <p:tgtEl>
                                          <p:spTgt spid="20485"/>
                                        </p:tgtEl>
                                        <p:attrNameLst>
                                          <p:attrName>ppt_w</p:attrName>
                                        </p:attrNameLst>
                                      </p:cBhvr>
                                      <p:tavLst>
                                        <p:tav tm="0">
                                          <p:val>
                                            <p:fltVal val="0"/>
                                          </p:val>
                                        </p:tav>
                                        <p:tav tm="100000">
                                          <p:val>
                                            <p:strVal val="#ppt_w"/>
                                          </p:val>
                                        </p:tav>
                                      </p:tavLst>
                                    </p:anim>
                                    <p:anim calcmode="lin" valueType="num">
                                      <p:cBhvr>
                                        <p:cTn id="8" dur="2000" fill="hold"/>
                                        <p:tgtEl>
                                          <p:spTgt spid="2048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17" presetClass="entr" presetSubtype="4" fill="hold" nodeType="afterEffect">
                                  <p:stCondLst>
                                    <p:cond delay="0"/>
                                  </p:stCondLst>
                                  <p:childTnLst>
                                    <p:set>
                                      <p:cBhvr>
                                        <p:cTn id="11" dur="1" fill="hold">
                                          <p:stCondLst>
                                            <p:cond delay="0"/>
                                          </p:stCondLst>
                                        </p:cTn>
                                        <p:tgtEl>
                                          <p:spTgt spid="20484"/>
                                        </p:tgtEl>
                                        <p:attrNameLst>
                                          <p:attrName>style.visibility</p:attrName>
                                        </p:attrNameLst>
                                      </p:cBhvr>
                                      <p:to>
                                        <p:strVal val="visible"/>
                                      </p:to>
                                    </p:set>
                                    <p:anim calcmode="lin" valueType="num">
                                      <p:cBhvr>
                                        <p:cTn id="12" dur="2000" fill="hold"/>
                                        <p:tgtEl>
                                          <p:spTgt spid="20484"/>
                                        </p:tgtEl>
                                        <p:attrNameLst>
                                          <p:attrName>ppt_x</p:attrName>
                                        </p:attrNameLst>
                                      </p:cBhvr>
                                      <p:tavLst>
                                        <p:tav tm="0">
                                          <p:val>
                                            <p:strVal val="#ppt_x"/>
                                          </p:val>
                                        </p:tav>
                                        <p:tav tm="100000">
                                          <p:val>
                                            <p:strVal val="#ppt_x"/>
                                          </p:val>
                                        </p:tav>
                                      </p:tavLst>
                                    </p:anim>
                                    <p:anim calcmode="lin" valueType="num">
                                      <p:cBhvr>
                                        <p:cTn id="13" dur="2000" fill="hold"/>
                                        <p:tgtEl>
                                          <p:spTgt spid="20484"/>
                                        </p:tgtEl>
                                        <p:attrNameLst>
                                          <p:attrName>ppt_y</p:attrName>
                                        </p:attrNameLst>
                                      </p:cBhvr>
                                      <p:tavLst>
                                        <p:tav tm="0">
                                          <p:val>
                                            <p:strVal val="#ppt_y+#ppt_h/2"/>
                                          </p:val>
                                        </p:tav>
                                        <p:tav tm="100000">
                                          <p:val>
                                            <p:strVal val="#ppt_y"/>
                                          </p:val>
                                        </p:tav>
                                      </p:tavLst>
                                    </p:anim>
                                    <p:anim calcmode="lin" valueType="num">
                                      <p:cBhvr>
                                        <p:cTn id="14" dur="2000" fill="hold"/>
                                        <p:tgtEl>
                                          <p:spTgt spid="20484"/>
                                        </p:tgtEl>
                                        <p:attrNameLst>
                                          <p:attrName>ppt_w</p:attrName>
                                        </p:attrNameLst>
                                      </p:cBhvr>
                                      <p:tavLst>
                                        <p:tav tm="0">
                                          <p:val>
                                            <p:strVal val="#ppt_w"/>
                                          </p:val>
                                        </p:tav>
                                        <p:tav tm="100000">
                                          <p:val>
                                            <p:strVal val="#ppt_w"/>
                                          </p:val>
                                        </p:tav>
                                      </p:tavLst>
                                    </p:anim>
                                    <p:anim calcmode="lin" valueType="num">
                                      <p:cBhvr>
                                        <p:cTn id="15" dur="20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550" y="1125538"/>
            <a:ext cx="72009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57"/>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552" y="2270436"/>
            <a:ext cx="3527778" cy="4572000"/>
          </a:xfrm>
          <a:prstGeom prst="rect">
            <a:avLst/>
          </a:prstGeom>
        </p:spPr>
      </p:pic>
      <p:sp>
        <p:nvSpPr>
          <p:cNvPr id="6" name="TextBox 5"/>
          <p:cNvSpPr txBox="1"/>
          <p:nvPr/>
        </p:nvSpPr>
        <p:spPr>
          <a:xfrm>
            <a:off x="539552" y="692696"/>
            <a:ext cx="3528392" cy="1569660"/>
          </a:xfrm>
          <a:prstGeom prst="rect">
            <a:avLst/>
          </a:prstGeom>
          <a:solidFill>
            <a:schemeClr val="tx1"/>
          </a:solidFill>
        </p:spPr>
        <p:txBody>
          <a:bodyPr wrap="square" rtlCol="0">
            <a:spAutoFit/>
          </a:bodyPr>
          <a:lstStyle/>
          <a:p>
            <a:r>
              <a:rPr lang="en-US" sz="3200" dirty="0" smtClean="0">
                <a:solidFill>
                  <a:schemeClr val="bg2">
                    <a:lumMod val="60000"/>
                    <a:lumOff val="40000"/>
                  </a:schemeClr>
                </a:solidFill>
              </a:rPr>
              <a:t>Millions of women live with obstetric fistula</a:t>
            </a:r>
            <a:endParaRPr lang="en-US" sz="3200" dirty="0">
              <a:solidFill>
                <a:schemeClr val="bg2">
                  <a:lumMod val="60000"/>
                  <a:lumOff val="40000"/>
                </a:schemeClr>
              </a:solidFill>
            </a:endParaRPr>
          </a:p>
        </p:txBody>
      </p:sp>
      <p:sp>
        <p:nvSpPr>
          <p:cNvPr id="7" name="TextBox 6"/>
          <p:cNvSpPr txBox="1"/>
          <p:nvPr/>
        </p:nvSpPr>
        <p:spPr>
          <a:xfrm>
            <a:off x="4572000" y="1124744"/>
            <a:ext cx="3528392" cy="2677656"/>
          </a:xfrm>
          <a:prstGeom prst="rect">
            <a:avLst/>
          </a:prstGeom>
          <a:solidFill>
            <a:schemeClr val="bg2">
              <a:lumMod val="60000"/>
              <a:lumOff val="40000"/>
            </a:schemeClr>
          </a:solidFill>
        </p:spPr>
        <p:txBody>
          <a:bodyPr wrap="square" rtlCol="0">
            <a:spAutoFit/>
          </a:bodyPr>
          <a:lstStyle/>
          <a:p>
            <a:endParaRPr lang="en-US" sz="2400" dirty="0" smtClean="0">
              <a:solidFill>
                <a:schemeClr val="accent5">
                  <a:lumMod val="75000"/>
                </a:schemeClr>
              </a:solidFill>
            </a:endParaRPr>
          </a:p>
          <a:p>
            <a:pPr marL="285750" indent="-285750">
              <a:buFont typeface="Arial"/>
              <a:buChar char="•"/>
            </a:pPr>
            <a:r>
              <a:rPr lang="en-US" sz="2400" dirty="0" smtClean="0">
                <a:solidFill>
                  <a:schemeClr val="accent5">
                    <a:lumMod val="75000"/>
                  </a:schemeClr>
                </a:solidFill>
              </a:rPr>
              <a:t>It was preventable</a:t>
            </a:r>
          </a:p>
          <a:p>
            <a:pPr marL="285750" indent="-285750">
              <a:buFont typeface="Arial"/>
              <a:buChar char="•"/>
            </a:pPr>
            <a:r>
              <a:rPr lang="en-US" sz="2400" dirty="0" smtClean="0">
                <a:solidFill>
                  <a:schemeClr val="accent5">
                    <a:lumMod val="75000"/>
                  </a:schemeClr>
                </a:solidFill>
              </a:rPr>
              <a:t>It cost less than $500 to repair a fistula</a:t>
            </a:r>
          </a:p>
          <a:p>
            <a:pPr marL="285750" indent="-285750">
              <a:buFont typeface="Arial"/>
              <a:buChar char="•"/>
            </a:pPr>
            <a:r>
              <a:rPr lang="en-US" sz="2400" dirty="0" smtClean="0">
                <a:solidFill>
                  <a:schemeClr val="accent5">
                    <a:lumMod val="75000"/>
                  </a:schemeClr>
                </a:solidFill>
              </a:rPr>
              <a:t>And the project was a success!</a:t>
            </a:r>
          </a:p>
          <a:p>
            <a:pPr marL="285750" indent="-285750">
              <a:buFont typeface="Arial"/>
              <a:buChar char="•"/>
            </a:pPr>
            <a:endParaRPr lang="en-US" sz="2400" dirty="0">
              <a:solidFill>
                <a:schemeClr val="accent5">
                  <a:lumMod val="75000"/>
                </a:schemeClr>
              </a:solidFill>
            </a:endParaRPr>
          </a:p>
        </p:txBody>
      </p:sp>
      <p:sp>
        <p:nvSpPr>
          <p:cNvPr id="8" name="TextBox 7"/>
          <p:cNvSpPr txBox="1"/>
          <p:nvPr/>
        </p:nvSpPr>
        <p:spPr>
          <a:xfrm>
            <a:off x="4788024" y="3861048"/>
            <a:ext cx="3600400" cy="2246769"/>
          </a:xfrm>
          <a:prstGeom prst="rect">
            <a:avLst/>
          </a:prstGeom>
          <a:solidFill>
            <a:srgbClr val="800000"/>
          </a:solidFill>
        </p:spPr>
        <p:txBody>
          <a:bodyPr wrap="square" rtlCol="0">
            <a:spAutoFit/>
          </a:bodyPr>
          <a:lstStyle/>
          <a:p>
            <a:r>
              <a:rPr lang="en-US" sz="2800" dirty="0" smtClean="0">
                <a:solidFill>
                  <a:schemeClr val="bg2">
                    <a:lumMod val="40000"/>
                    <a:lumOff val="60000"/>
                  </a:schemeClr>
                </a:solidFill>
              </a:rPr>
              <a:t>With </a:t>
            </a:r>
            <a:r>
              <a:rPr lang="en-US" sz="2800" dirty="0" err="1" smtClean="0">
                <a:solidFill>
                  <a:schemeClr val="bg2">
                    <a:lumMod val="40000"/>
                    <a:lumOff val="60000"/>
                  </a:schemeClr>
                </a:solidFill>
              </a:rPr>
              <a:t>Zonta’s</a:t>
            </a:r>
            <a:r>
              <a:rPr lang="en-US" sz="2800" dirty="0" smtClean="0">
                <a:solidFill>
                  <a:schemeClr val="bg2">
                    <a:lumMod val="40000"/>
                    <a:lumOff val="60000"/>
                  </a:schemeClr>
                </a:solidFill>
              </a:rPr>
              <a:t> help, women were able to get medical care; and re-start lives as tailors, bakers…</a:t>
            </a:r>
            <a:endParaRPr lang="en-US" sz="2800" dirty="0">
              <a:solidFill>
                <a:schemeClr val="bg2">
                  <a:lumMod val="40000"/>
                  <a:lumOff val="60000"/>
                </a:schemeClr>
              </a:solidFill>
            </a:endParaRPr>
          </a:p>
        </p:txBody>
      </p:sp>
    </p:spTree>
    <p:extLst>
      <p:ext uri="{BB962C8B-B14F-4D97-AF65-F5344CB8AC3E}">
        <p14:creationId xmlns:p14="http://schemas.microsoft.com/office/powerpoint/2010/main" val="401798571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2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par>
                          <p:cTn id="15" fill="hold">
                            <p:stCondLst>
                              <p:cond delay="4000"/>
                            </p:stCondLst>
                            <p:childTnLst>
                              <p:par>
                                <p:cTn id="16" presetID="6" presetClass="entr" presetSubtype="16"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3284538"/>
            <a:ext cx="4048125" cy="322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4663" y="3357563"/>
            <a:ext cx="4084637"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2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476250"/>
            <a:ext cx="4102100" cy="314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2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7900" y="476250"/>
            <a:ext cx="295275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9082745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2000" fill="hold"/>
                                        <p:tgtEl>
                                          <p:spTgt spid="30723"/>
                                        </p:tgtEl>
                                        <p:attrNameLst>
                                          <p:attrName>ppt_w</p:attrName>
                                        </p:attrNameLst>
                                      </p:cBhvr>
                                      <p:tavLst>
                                        <p:tav tm="0">
                                          <p:val>
                                            <p:fltVal val="0"/>
                                          </p:val>
                                        </p:tav>
                                        <p:tav tm="100000">
                                          <p:val>
                                            <p:strVal val="#ppt_w"/>
                                          </p:val>
                                        </p:tav>
                                      </p:tavLst>
                                    </p:anim>
                                    <p:anim calcmode="lin" valueType="num">
                                      <p:cBhvr>
                                        <p:cTn id="8" dur="2000" fill="hold"/>
                                        <p:tgtEl>
                                          <p:spTgt spid="30723"/>
                                        </p:tgtEl>
                                        <p:attrNameLst>
                                          <p:attrName>ppt_h</p:attrName>
                                        </p:attrNameLst>
                                      </p:cBhvr>
                                      <p:tavLst>
                                        <p:tav tm="0">
                                          <p:val>
                                            <p:fltVal val="0"/>
                                          </p:val>
                                        </p:tav>
                                        <p:tav tm="100000">
                                          <p:val>
                                            <p:strVal val="#ppt_h"/>
                                          </p:val>
                                        </p:tav>
                                      </p:tavLst>
                                    </p:anim>
                                    <p:anim calcmode="lin" valueType="num">
                                      <p:cBhvr>
                                        <p:cTn id="9" dur="2000" fill="hold"/>
                                        <p:tgtEl>
                                          <p:spTgt spid="3072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072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15" presetClass="entr" presetSubtype="0" fill="hold" nodeType="afterEffect">
                                  <p:stCondLst>
                                    <p:cond delay="0"/>
                                  </p:stCondLst>
                                  <p:childTnLst>
                                    <p:set>
                                      <p:cBhvr>
                                        <p:cTn id="13" dur="1" fill="hold">
                                          <p:stCondLst>
                                            <p:cond delay="0"/>
                                          </p:stCondLst>
                                        </p:cTn>
                                        <p:tgtEl>
                                          <p:spTgt spid="30724"/>
                                        </p:tgtEl>
                                        <p:attrNameLst>
                                          <p:attrName>style.visibility</p:attrName>
                                        </p:attrNameLst>
                                      </p:cBhvr>
                                      <p:to>
                                        <p:strVal val="visible"/>
                                      </p:to>
                                    </p:set>
                                    <p:anim calcmode="lin" valueType="num">
                                      <p:cBhvr>
                                        <p:cTn id="14" dur="2000" fill="hold"/>
                                        <p:tgtEl>
                                          <p:spTgt spid="30724"/>
                                        </p:tgtEl>
                                        <p:attrNameLst>
                                          <p:attrName>ppt_w</p:attrName>
                                        </p:attrNameLst>
                                      </p:cBhvr>
                                      <p:tavLst>
                                        <p:tav tm="0">
                                          <p:val>
                                            <p:fltVal val="0"/>
                                          </p:val>
                                        </p:tav>
                                        <p:tav tm="100000">
                                          <p:val>
                                            <p:strVal val="#ppt_w"/>
                                          </p:val>
                                        </p:tav>
                                      </p:tavLst>
                                    </p:anim>
                                    <p:anim calcmode="lin" valueType="num">
                                      <p:cBhvr>
                                        <p:cTn id="15" dur="2000" fill="hold"/>
                                        <p:tgtEl>
                                          <p:spTgt spid="30724"/>
                                        </p:tgtEl>
                                        <p:attrNameLst>
                                          <p:attrName>ppt_h</p:attrName>
                                        </p:attrNameLst>
                                      </p:cBhvr>
                                      <p:tavLst>
                                        <p:tav tm="0">
                                          <p:val>
                                            <p:fltVal val="0"/>
                                          </p:val>
                                        </p:tav>
                                        <p:tav tm="100000">
                                          <p:val>
                                            <p:strVal val="#ppt_h"/>
                                          </p:val>
                                        </p:tav>
                                      </p:tavLst>
                                    </p:anim>
                                    <p:anim calcmode="lin" valueType="num">
                                      <p:cBhvr>
                                        <p:cTn id="16" dur="2000" fill="hold"/>
                                        <p:tgtEl>
                                          <p:spTgt spid="3072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3072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nodeType="afterEffect">
                                  <p:stCondLst>
                                    <p:cond delay="0"/>
                                  </p:stCondLst>
                                  <p:childTnLst>
                                    <p:set>
                                      <p:cBhvr>
                                        <p:cTn id="20" dur="1" fill="hold">
                                          <p:stCondLst>
                                            <p:cond delay="0"/>
                                          </p:stCondLst>
                                        </p:cTn>
                                        <p:tgtEl>
                                          <p:spTgt spid="30725"/>
                                        </p:tgtEl>
                                        <p:attrNameLst>
                                          <p:attrName>style.visibility</p:attrName>
                                        </p:attrNameLst>
                                      </p:cBhvr>
                                      <p:to>
                                        <p:strVal val="visible"/>
                                      </p:to>
                                    </p:set>
                                    <p:anim calcmode="lin" valueType="num">
                                      <p:cBhvr>
                                        <p:cTn id="21" dur="2000" fill="hold"/>
                                        <p:tgtEl>
                                          <p:spTgt spid="30725"/>
                                        </p:tgtEl>
                                        <p:attrNameLst>
                                          <p:attrName>ppt_w</p:attrName>
                                        </p:attrNameLst>
                                      </p:cBhvr>
                                      <p:tavLst>
                                        <p:tav tm="0">
                                          <p:val>
                                            <p:fltVal val="0"/>
                                          </p:val>
                                        </p:tav>
                                        <p:tav tm="100000">
                                          <p:val>
                                            <p:strVal val="#ppt_w"/>
                                          </p:val>
                                        </p:tav>
                                      </p:tavLst>
                                    </p:anim>
                                    <p:anim calcmode="lin" valueType="num">
                                      <p:cBhvr>
                                        <p:cTn id="22" dur="2000" fill="hold"/>
                                        <p:tgtEl>
                                          <p:spTgt spid="30725"/>
                                        </p:tgtEl>
                                        <p:attrNameLst>
                                          <p:attrName>ppt_h</p:attrName>
                                        </p:attrNameLst>
                                      </p:cBhvr>
                                      <p:tavLst>
                                        <p:tav tm="0">
                                          <p:val>
                                            <p:fltVal val="0"/>
                                          </p:val>
                                        </p:tav>
                                        <p:tav tm="100000">
                                          <p:val>
                                            <p:strVal val="#ppt_h"/>
                                          </p:val>
                                        </p:tav>
                                      </p:tavLst>
                                    </p:anim>
                                    <p:anim calcmode="lin" valueType="num">
                                      <p:cBhvr>
                                        <p:cTn id="23" dur="2000" fill="hold"/>
                                        <p:tgtEl>
                                          <p:spTgt spid="30725"/>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30725"/>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6000"/>
                            </p:stCondLst>
                            <p:childTnLst>
                              <p:par>
                                <p:cTn id="26" presetID="15" presetClass="entr" presetSubtype="0" fill="hold" nodeType="afterEffect">
                                  <p:stCondLst>
                                    <p:cond delay="0"/>
                                  </p:stCondLst>
                                  <p:childTnLst>
                                    <p:set>
                                      <p:cBhvr>
                                        <p:cTn id="27" dur="1" fill="hold">
                                          <p:stCondLst>
                                            <p:cond delay="0"/>
                                          </p:stCondLst>
                                        </p:cTn>
                                        <p:tgtEl>
                                          <p:spTgt spid="30726"/>
                                        </p:tgtEl>
                                        <p:attrNameLst>
                                          <p:attrName>style.visibility</p:attrName>
                                        </p:attrNameLst>
                                      </p:cBhvr>
                                      <p:to>
                                        <p:strVal val="visible"/>
                                      </p:to>
                                    </p:set>
                                    <p:anim calcmode="lin" valueType="num">
                                      <p:cBhvr>
                                        <p:cTn id="28" dur="2000" fill="hold"/>
                                        <p:tgtEl>
                                          <p:spTgt spid="30726"/>
                                        </p:tgtEl>
                                        <p:attrNameLst>
                                          <p:attrName>ppt_w</p:attrName>
                                        </p:attrNameLst>
                                      </p:cBhvr>
                                      <p:tavLst>
                                        <p:tav tm="0">
                                          <p:val>
                                            <p:fltVal val="0"/>
                                          </p:val>
                                        </p:tav>
                                        <p:tav tm="100000">
                                          <p:val>
                                            <p:strVal val="#ppt_w"/>
                                          </p:val>
                                        </p:tav>
                                      </p:tavLst>
                                    </p:anim>
                                    <p:anim calcmode="lin" valueType="num">
                                      <p:cBhvr>
                                        <p:cTn id="29" dur="2000" fill="hold"/>
                                        <p:tgtEl>
                                          <p:spTgt spid="30726"/>
                                        </p:tgtEl>
                                        <p:attrNameLst>
                                          <p:attrName>ppt_h</p:attrName>
                                        </p:attrNameLst>
                                      </p:cBhvr>
                                      <p:tavLst>
                                        <p:tav tm="0">
                                          <p:val>
                                            <p:fltVal val="0"/>
                                          </p:val>
                                        </p:tav>
                                        <p:tav tm="100000">
                                          <p:val>
                                            <p:strVal val="#ppt_h"/>
                                          </p:val>
                                        </p:tav>
                                      </p:tavLst>
                                    </p:anim>
                                    <p:anim calcmode="lin" valueType="num">
                                      <p:cBhvr>
                                        <p:cTn id="30" dur="2000" fill="hold"/>
                                        <p:tgtEl>
                                          <p:spTgt spid="30726"/>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307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1509" name="Picture 5" descr="other_coll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1050" y="152400"/>
            <a:ext cx="5191125"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16619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plus(in)">
                                      <p:cBhvr>
                                        <p:cTn id="7" dur="2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C00000"/>
                </a:solidFill>
                <a:effectLst/>
                <a:latin typeface="Rockwell Extra Bold" panose="02060903040505020403" pitchFamily="18" charset="0"/>
              </a:rPr>
              <a:t>Zonta thanks Donors</a:t>
            </a:r>
            <a:endParaRPr lang="en-CA" sz="4400" dirty="0">
              <a:solidFill>
                <a:srgbClr val="C00000"/>
              </a:solidFill>
              <a:effectLst/>
              <a:latin typeface="Rockwell Extra Bold" panose="02060903040505020403" pitchFamily="18"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047" y="1556792"/>
            <a:ext cx="3096344" cy="1409942"/>
          </a:xfrm>
          <a:prstGeom prst="rect">
            <a:avLst/>
          </a:prstGeom>
        </p:spPr>
      </p:pic>
      <p:pic>
        <p:nvPicPr>
          <p:cNvPr id="5" name="Picture 4"/>
          <p:cNvPicPr>
            <a:picLocks noChangeAspect="1"/>
          </p:cNvPicPr>
          <p:nvPr/>
        </p:nvPicPr>
        <p:blipFill>
          <a:blip r:embed="rId3"/>
          <a:stretch>
            <a:fillRect/>
          </a:stretch>
        </p:blipFill>
        <p:spPr>
          <a:xfrm>
            <a:off x="5364088" y="1628800"/>
            <a:ext cx="2371725" cy="23241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8064" y="4509120"/>
            <a:ext cx="2857500" cy="17907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1313" y="3429000"/>
            <a:ext cx="2109989" cy="3177395"/>
          </a:xfrm>
          <a:prstGeom prst="rect">
            <a:avLst/>
          </a:prstGeom>
        </p:spPr>
      </p:pic>
    </p:spTree>
    <p:extLst>
      <p:ext uri="{BB962C8B-B14F-4D97-AF65-F5344CB8AC3E}">
        <p14:creationId xmlns:p14="http://schemas.microsoft.com/office/powerpoint/2010/main" val="146428604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4000"/>
                            </p:stCondLst>
                            <p:childTnLst>
                              <p:par>
                                <p:cTn id="13" presetID="2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2000"/>
                                        <p:tgtEl>
                                          <p:spTgt spid="9"/>
                                        </p:tgtEl>
                                      </p:cBhvr>
                                    </p:animEffect>
                                  </p:childTnLst>
                                </p:cTn>
                              </p:par>
                            </p:childTnLst>
                          </p:cTn>
                        </p:par>
                        <p:par>
                          <p:cTn id="16" fill="hold">
                            <p:stCondLst>
                              <p:cond delay="6000"/>
                            </p:stCondLst>
                            <p:childTnLst>
                              <p:par>
                                <p:cTn id="17" presetID="2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2532" name="Picture 4" descr="ballo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7313" y="908050"/>
            <a:ext cx="35687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45952"/>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4580" name="Picture 4" descr="zonta firetruck big copy"/>
          <p:cNvPicPr>
            <a:picLocks noChangeAspect="1" noChangeArrowheads="1"/>
          </p:cNvPicPr>
          <p:nvPr/>
        </p:nvPicPr>
        <p:blipFill>
          <a:blip r:embed="rId2" cstate="email">
            <a:extLst>
              <a:ext uri="{28A0092B-C50C-407E-A947-70E740481C1C}">
                <a14:useLocalDpi xmlns:a14="http://schemas.microsoft.com/office/drawing/2010/main"/>
              </a:ext>
            </a:extLst>
          </a:blip>
          <a:srcRect l="-2135"/>
          <a:stretch>
            <a:fillRect/>
          </a:stretch>
        </p:blipFill>
        <p:spPr bwMode="auto">
          <a:xfrm>
            <a:off x="1258888" y="2205038"/>
            <a:ext cx="6913562" cy="3671887"/>
          </a:xfrm>
          <a:prstGeom prst="rect">
            <a:avLst/>
          </a:prstGeom>
          <a:noFill/>
          <a:extLst>
            <a:ext uri="{909E8E84-426E-40dd-AFC4-6F175D3DCCD1}">
              <a14:hiddenFill xmlns:a14="http://schemas.microsoft.com/office/drawing/2010/main">
                <a:solidFill>
                  <a:srgbClr val="FFFFFF"/>
                </a:solidFill>
              </a14:hiddenFill>
            </a:ext>
          </a:extLst>
        </p:spPr>
      </p:pic>
      <p:sp>
        <p:nvSpPr>
          <p:cNvPr id="24581" name="Text Box 5"/>
          <p:cNvSpPr txBox="1">
            <a:spLocks noChangeArrowheads="1"/>
          </p:cNvSpPr>
          <p:nvPr/>
        </p:nvSpPr>
        <p:spPr bwMode="auto">
          <a:xfrm>
            <a:off x="827088" y="836613"/>
            <a:ext cx="79216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CA" sz="4400" b="1">
                <a:solidFill>
                  <a:schemeClr val="hlink"/>
                </a:solidFill>
              </a:rPr>
              <a:t>Oak Bay Tea Party Parade</a:t>
            </a:r>
          </a:p>
        </p:txBody>
      </p:sp>
    </p:spTree>
    <p:extLst>
      <p:ext uri="{BB962C8B-B14F-4D97-AF65-F5344CB8AC3E}">
        <p14:creationId xmlns:p14="http://schemas.microsoft.com/office/powerpoint/2010/main" val="16902002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1000" fill="hold"/>
                                        <p:tgtEl>
                                          <p:spTgt spid="24580"/>
                                        </p:tgtEl>
                                        <p:attrNameLst>
                                          <p:attrName>ppt_x</p:attrName>
                                        </p:attrNameLst>
                                      </p:cBhvr>
                                      <p:tavLst>
                                        <p:tav tm="0">
                                          <p:val>
                                            <p:strVal val="1+#ppt_w/2"/>
                                          </p:val>
                                        </p:tav>
                                        <p:tav tm="100000">
                                          <p:val>
                                            <p:strVal val="#ppt_x"/>
                                          </p:val>
                                        </p:tav>
                                      </p:tavLst>
                                    </p:anim>
                                    <p:anim calcmode="lin" valueType="num">
                                      <p:cBhvr additive="base">
                                        <p:cTn id="8" dur="1000" fill="hold"/>
                                        <p:tgtEl>
                                          <p:spTgt spid="245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32" presetClass="emph" presetSubtype="0" fill="hold" nodeType="afterEffect">
                                  <p:stCondLst>
                                    <p:cond delay="0"/>
                                  </p:stCondLst>
                                  <p:childTnLst>
                                    <p:animClr clrSpc="rgb" dir="cw">
                                      <p:cBhvr override="childStyle">
                                        <p:cTn id="11" dur="100" fill="hold"/>
                                        <p:tgtEl>
                                          <p:spTgt spid="24580"/>
                                        </p:tgtEl>
                                        <p:attrNameLst>
                                          <p:attrName>style.color</p:attrName>
                                        </p:attrNameLst>
                                      </p:cBhvr>
                                      <p:to>
                                        <a:schemeClr val="accent2"/>
                                      </p:to>
                                    </p:animClr>
                                    <p:animClr clrSpc="rgb" dir="cw">
                                      <p:cBhvr>
                                        <p:cTn id="12" dur="100" fill="hold"/>
                                        <p:tgtEl>
                                          <p:spTgt spid="24580"/>
                                        </p:tgtEl>
                                        <p:attrNameLst>
                                          <p:attrName>fillcolor</p:attrName>
                                        </p:attrNameLst>
                                      </p:cBhvr>
                                      <p:to>
                                        <a:schemeClr val="accent2"/>
                                      </p:to>
                                    </p:animClr>
                                    <p:set>
                                      <p:cBhvr>
                                        <p:cTn id="13" dur="100" fill="hold"/>
                                        <p:tgtEl>
                                          <p:spTgt spid="24580"/>
                                        </p:tgtEl>
                                        <p:attrNameLst>
                                          <p:attrName>fill.type</p:attrName>
                                        </p:attrNameLst>
                                      </p:cBhvr>
                                      <p:to>
                                        <p:strVal val="solid"/>
                                      </p:to>
                                    </p:set>
                                    <p:set>
                                      <p:cBhvr>
                                        <p:cTn id="14" dur="100" fill="hold"/>
                                        <p:tgtEl>
                                          <p:spTgt spid="24580"/>
                                        </p:tgtEl>
                                        <p:attrNameLst>
                                          <p:attrName>fill.on</p:attrName>
                                        </p:attrNameLst>
                                      </p:cBhvr>
                                      <p:to>
                                        <p:strVal val="true"/>
                                      </p:to>
                                    </p:set>
                                    <p:animRot by="120000">
                                      <p:cBhvr>
                                        <p:cTn id="15" dur="100" fill="hold">
                                          <p:stCondLst>
                                            <p:cond delay="0"/>
                                          </p:stCondLst>
                                        </p:cTn>
                                        <p:tgtEl>
                                          <p:spTgt spid="24580"/>
                                        </p:tgtEl>
                                        <p:attrNameLst>
                                          <p:attrName>r</p:attrName>
                                        </p:attrNameLst>
                                      </p:cBhvr>
                                    </p:animRot>
                                    <p:animRot by="-240000">
                                      <p:cBhvr>
                                        <p:cTn id="16" dur="200" fill="hold">
                                          <p:stCondLst>
                                            <p:cond delay="200"/>
                                          </p:stCondLst>
                                        </p:cTn>
                                        <p:tgtEl>
                                          <p:spTgt spid="24580"/>
                                        </p:tgtEl>
                                        <p:attrNameLst>
                                          <p:attrName>r</p:attrName>
                                        </p:attrNameLst>
                                      </p:cBhvr>
                                    </p:animRot>
                                    <p:animRot by="240000">
                                      <p:cBhvr>
                                        <p:cTn id="17" dur="200" fill="hold">
                                          <p:stCondLst>
                                            <p:cond delay="400"/>
                                          </p:stCondLst>
                                        </p:cTn>
                                        <p:tgtEl>
                                          <p:spTgt spid="24580"/>
                                        </p:tgtEl>
                                        <p:attrNameLst>
                                          <p:attrName>r</p:attrName>
                                        </p:attrNameLst>
                                      </p:cBhvr>
                                    </p:animRot>
                                    <p:animRot by="-240000">
                                      <p:cBhvr>
                                        <p:cTn id="18" dur="200" fill="hold">
                                          <p:stCondLst>
                                            <p:cond delay="600"/>
                                          </p:stCondLst>
                                        </p:cTn>
                                        <p:tgtEl>
                                          <p:spTgt spid="24580"/>
                                        </p:tgtEl>
                                        <p:attrNameLst>
                                          <p:attrName>r</p:attrName>
                                        </p:attrNameLst>
                                      </p:cBhvr>
                                    </p:animRot>
                                    <p:animRot by="120000">
                                      <p:cBhvr>
                                        <p:cTn id="19" dur="200" fill="hold">
                                          <p:stCondLst>
                                            <p:cond delay="800"/>
                                          </p:stCondLst>
                                        </p:cTn>
                                        <p:tgtEl>
                                          <p:spTgt spid="24580"/>
                                        </p:tgtEl>
                                        <p:attrNameLst>
                                          <p:attrName>r</p:attrName>
                                        </p:attrNameLst>
                                      </p:cBhvr>
                                    </p:animRot>
                                  </p:childTnLst>
                                </p:cTn>
                              </p:par>
                            </p:childTnLst>
                          </p:cTn>
                        </p:par>
                        <p:par>
                          <p:cTn id="20" fill="hold" nodeType="withGroup">
                            <p:stCondLst>
                              <p:cond delay="2000"/>
                            </p:stCondLst>
                            <p:childTnLst>
                              <p:par>
                                <p:cTn id="21" presetID="31" presetClass="entr" presetSubtype="0" fill="hold" grpId="0" nodeType="afterEffect">
                                  <p:stCondLst>
                                    <p:cond delay="0"/>
                                  </p:stCondLst>
                                  <p:iterate type="lt">
                                    <p:tmPct val="5000"/>
                                  </p:iterate>
                                  <p:childTnLst>
                                    <p:set>
                                      <p:cBhvr>
                                        <p:cTn id="22" dur="1" fill="hold">
                                          <p:stCondLst>
                                            <p:cond delay="0"/>
                                          </p:stCondLst>
                                        </p:cTn>
                                        <p:tgtEl>
                                          <p:spTgt spid="24581"/>
                                        </p:tgtEl>
                                        <p:attrNameLst>
                                          <p:attrName>style.visibility</p:attrName>
                                        </p:attrNameLst>
                                      </p:cBhvr>
                                      <p:to>
                                        <p:strVal val="visible"/>
                                      </p:to>
                                    </p:set>
                                    <p:anim calcmode="lin" valueType="num">
                                      <p:cBhvr>
                                        <p:cTn id="23" dur="2000" fill="hold"/>
                                        <p:tgtEl>
                                          <p:spTgt spid="24581"/>
                                        </p:tgtEl>
                                        <p:attrNameLst>
                                          <p:attrName>ppt_w</p:attrName>
                                        </p:attrNameLst>
                                      </p:cBhvr>
                                      <p:tavLst>
                                        <p:tav tm="0">
                                          <p:val>
                                            <p:fltVal val="0"/>
                                          </p:val>
                                        </p:tav>
                                        <p:tav tm="100000">
                                          <p:val>
                                            <p:strVal val="#ppt_w"/>
                                          </p:val>
                                        </p:tav>
                                      </p:tavLst>
                                    </p:anim>
                                    <p:anim calcmode="lin" valueType="num">
                                      <p:cBhvr>
                                        <p:cTn id="24" dur="2000" fill="hold"/>
                                        <p:tgtEl>
                                          <p:spTgt spid="24581"/>
                                        </p:tgtEl>
                                        <p:attrNameLst>
                                          <p:attrName>ppt_h</p:attrName>
                                        </p:attrNameLst>
                                      </p:cBhvr>
                                      <p:tavLst>
                                        <p:tav tm="0">
                                          <p:val>
                                            <p:fltVal val="0"/>
                                          </p:val>
                                        </p:tav>
                                        <p:tav tm="100000">
                                          <p:val>
                                            <p:strVal val="#ppt_h"/>
                                          </p:val>
                                        </p:tav>
                                      </p:tavLst>
                                    </p:anim>
                                    <p:anim calcmode="lin" valueType="num">
                                      <p:cBhvr>
                                        <p:cTn id="25" dur="2000" fill="hold"/>
                                        <p:tgtEl>
                                          <p:spTgt spid="24581"/>
                                        </p:tgtEl>
                                        <p:attrNameLst>
                                          <p:attrName>style.rotation</p:attrName>
                                        </p:attrNameLst>
                                      </p:cBhvr>
                                      <p:tavLst>
                                        <p:tav tm="0">
                                          <p:val>
                                            <p:fltVal val="90"/>
                                          </p:val>
                                        </p:tav>
                                        <p:tav tm="100000">
                                          <p:val>
                                            <p:fltVal val="0"/>
                                          </p:val>
                                        </p:tav>
                                      </p:tavLst>
                                    </p:anim>
                                    <p:animEffect transition="in" filter="fade">
                                      <p:cBhvr>
                                        <p:cTn id="26" dur="2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3556" name="Picture 4" descr="almost ready to rol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450" y="981075"/>
            <a:ext cx="6840538" cy="5132388"/>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Pat_Nanc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1775" y="765175"/>
            <a:ext cx="3844925" cy="561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963630"/>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amond(in)">
                                      <p:cBhvr>
                                        <p:cTn id="7" dur="2000"/>
                                        <p:tgtEl>
                                          <p:spTgt spid="23556"/>
                                        </p:tgtEl>
                                      </p:cBhvr>
                                    </p:animEffect>
                                  </p:childTnLst>
                                </p:cTn>
                              </p:par>
                            </p:childTnLst>
                          </p:cTn>
                        </p:par>
                        <p:par>
                          <p:cTn id="8" fill="hold" nodeType="withGroup">
                            <p:stCondLst>
                              <p:cond delay="2000"/>
                            </p:stCondLst>
                            <p:childTnLst>
                              <p:par>
                                <p:cTn id="9" presetID="6" presetClass="exit" presetSubtype="16" fill="hold" nodeType="afterEffect">
                                  <p:stCondLst>
                                    <p:cond delay="0"/>
                                  </p:stCondLst>
                                  <p:childTnLst>
                                    <p:animEffect transition="out" filter="circle(in)">
                                      <p:cBhvr>
                                        <p:cTn id="10" dur="2000"/>
                                        <p:tgtEl>
                                          <p:spTgt spid="23556"/>
                                        </p:tgtEl>
                                      </p:cBhvr>
                                    </p:animEffect>
                                    <p:set>
                                      <p:cBhvr>
                                        <p:cTn id="11" dur="1" fill="hold">
                                          <p:stCondLst>
                                            <p:cond delay="1999"/>
                                          </p:stCondLst>
                                        </p:cTn>
                                        <p:tgtEl>
                                          <p:spTgt spid="23556"/>
                                        </p:tgtEl>
                                        <p:attrNameLst>
                                          <p:attrName>style.visibility</p:attrName>
                                        </p:attrNameLst>
                                      </p:cBhvr>
                                      <p:to>
                                        <p:strVal val="hidden"/>
                                      </p:to>
                                    </p:set>
                                  </p:childTnLst>
                                </p:cTn>
                              </p:par>
                            </p:childTnLst>
                          </p:cTn>
                        </p:par>
                        <p:par>
                          <p:cTn id="12" fill="hold" nodeType="afterGroup">
                            <p:stCondLst>
                              <p:cond delay="4000"/>
                            </p:stCondLst>
                            <p:childTnLst>
                              <p:par>
                                <p:cTn id="13" presetID="6" presetClass="entr" presetSubtype="32" fill="hold" nodeType="after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circle(out)">
                                      <p:cBhvr>
                                        <p:cTn id="15" dur="1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5604" name="Picture 4" descr="tracksid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413" y="188913"/>
            <a:ext cx="4164012" cy="4681537"/>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YWPA 200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4300" y="2636838"/>
            <a:ext cx="4932363" cy="3279775"/>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Audre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3213100"/>
            <a:ext cx="2136775"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331644"/>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dissolve">
                                      <p:cBhvr>
                                        <p:cTn id="7" dur="2000"/>
                                        <p:tgtEl>
                                          <p:spTgt spid="25604"/>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25606"/>
                                        </p:tgtEl>
                                        <p:attrNameLst>
                                          <p:attrName>style.visibility</p:attrName>
                                        </p:attrNameLst>
                                      </p:cBhvr>
                                      <p:to>
                                        <p:strVal val="visible"/>
                                      </p:to>
                                    </p:set>
                                    <p:animEffect transition="in" filter="dissolve">
                                      <p:cBhvr>
                                        <p:cTn id="11" dur="2000"/>
                                        <p:tgtEl>
                                          <p:spTgt spid="25606"/>
                                        </p:tgtEl>
                                      </p:cBhvr>
                                    </p:animEffect>
                                  </p:childTnLst>
                                </p:cTn>
                              </p:par>
                            </p:childTnLst>
                          </p:cTn>
                        </p:par>
                        <p:par>
                          <p:cTn id="12" fill="hold" nodeType="afterGroup">
                            <p:stCondLst>
                              <p:cond delay="4000"/>
                            </p:stCondLst>
                            <p:childTnLst>
                              <p:par>
                                <p:cTn id="13" presetID="9" presetClass="entr" presetSubtype="0" fill="hold" nodeType="after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dissolve">
                                      <p:cBhvr>
                                        <p:cTn id="15" dur="2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LetaBes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04813"/>
            <a:ext cx="1439862" cy="1727200"/>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descr="brainstorming 2007 13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513" y="836613"/>
            <a:ext cx="2330450" cy="1744662"/>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SCD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2997200"/>
            <a:ext cx="4848225" cy="3629025"/>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0563" y="836613"/>
            <a:ext cx="4387850" cy="567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25486211"/>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8135"/>
                                        </p:tgtEl>
                                        <p:attrNameLst>
                                          <p:attrName>style.visibility</p:attrName>
                                        </p:attrNameLst>
                                      </p:cBhvr>
                                      <p:to>
                                        <p:strVal val="visible"/>
                                      </p:to>
                                    </p:set>
                                    <p:anim calcmode="lin" valueType="num">
                                      <p:cBhvr>
                                        <p:cTn id="7" dur="1000" fill="hold"/>
                                        <p:tgtEl>
                                          <p:spTgt spid="48135"/>
                                        </p:tgtEl>
                                        <p:attrNameLst>
                                          <p:attrName>ppt_w</p:attrName>
                                        </p:attrNameLst>
                                      </p:cBhvr>
                                      <p:tavLst>
                                        <p:tav tm="0">
                                          <p:val>
                                            <p:fltVal val="0"/>
                                          </p:val>
                                        </p:tav>
                                        <p:tav tm="100000">
                                          <p:val>
                                            <p:strVal val="#ppt_w"/>
                                          </p:val>
                                        </p:tav>
                                      </p:tavLst>
                                    </p:anim>
                                    <p:anim calcmode="lin" valueType="num">
                                      <p:cBhvr>
                                        <p:cTn id="8" dur="1000" fill="hold"/>
                                        <p:tgtEl>
                                          <p:spTgt spid="48135"/>
                                        </p:tgtEl>
                                        <p:attrNameLst>
                                          <p:attrName>ppt_h</p:attrName>
                                        </p:attrNameLst>
                                      </p:cBhvr>
                                      <p:tavLst>
                                        <p:tav tm="0">
                                          <p:val>
                                            <p:fltVal val="0"/>
                                          </p:val>
                                        </p:tav>
                                        <p:tav tm="100000">
                                          <p:val>
                                            <p:strVal val="#ppt_h"/>
                                          </p:val>
                                        </p:tav>
                                      </p:tavLst>
                                    </p:anim>
                                    <p:anim calcmode="lin" valueType="num">
                                      <p:cBhvr>
                                        <p:cTn id="9" dur="1000" fill="hold"/>
                                        <p:tgtEl>
                                          <p:spTgt spid="48135"/>
                                        </p:tgtEl>
                                        <p:attrNameLst>
                                          <p:attrName>style.rotation</p:attrName>
                                        </p:attrNameLst>
                                      </p:cBhvr>
                                      <p:tavLst>
                                        <p:tav tm="0">
                                          <p:val>
                                            <p:fltVal val="90"/>
                                          </p:val>
                                        </p:tav>
                                        <p:tav tm="100000">
                                          <p:val>
                                            <p:fltVal val="0"/>
                                          </p:val>
                                        </p:tav>
                                      </p:tavLst>
                                    </p:anim>
                                    <p:animEffect transition="in" filter="fade">
                                      <p:cBhvr>
                                        <p:cTn id="10" dur="1000"/>
                                        <p:tgtEl>
                                          <p:spTgt spid="48135"/>
                                        </p:tgtEl>
                                      </p:cBhvr>
                                    </p:animEffect>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8134"/>
                                        </p:tgtEl>
                                        <p:attrNameLst>
                                          <p:attrName>style.visibility</p:attrName>
                                        </p:attrNameLst>
                                      </p:cBhvr>
                                      <p:to>
                                        <p:strVal val="visible"/>
                                      </p:to>
                                    </p:set>
                                    <p:anim calcmode="lin" valueType="num">
                                      <p:cBhvr>
                                        <p:cTn id="14" dur="1000" fill="hold"/>
                                        <p:tgtEl>
                                          <p:spTgt spid="48134"/>
                                        </p:tgtEl>
                                        <p:attrNameLst>
                                          <p:attrName>ppt_w</p:attrName>
                                        </p:attrNameLst>
                                      </p:cBhvr>
                                      <p:tavLst>
                                        <p:tav tm="0">
                                          <p:val>
                                            <p:fltVal val="0"/>
                                          </p:val>
                                        </p:tav>
                                        <p:tav tm="100000">
                                          <p:val>
                                            <p:strVal val="#ppt_w"/>
                                          </p:val>
                                        </p:tav>
                                      </p:tavLst>
                                    </p:anim>
                                    <p:anim calcmode="lin" valueType="num">
                                      <p:cBhvr>
                                        <p:cTn id="15" dur="1000" fill="hold"/>
                                        <p:tgtEl>
                                          <p:spTgt spid="48134"/>
                                        </p:tgtEl>
                                        <p:attrNameLst>
                                          <p:attrName>ppt_h</p:attrName>
                                        </p:attrNameLst>
                                      </p:cBhvr>
                                      <p:tavLst>
                                        <p:tav tm="0">
                                          <p:val>
                                            <p:fltVal val="0"/>
                                          </p:val>
                                        </p:tav>
                                        <p:tav tm="100000">
                                          <p:val>
                                            <p:strVal val="#ppt_h"/>
                                          </p:val>
                                        </p:tav>
                                      </p:tavLst>
                                    </p:anim>
                                    <p:anim calcmode="lin" valueType="num">
                                      <p:cBhvr>
                                        <p:cTn id="16" dur="1000" fill="hold"/>
                                        <p:tgtEl>
                                          <p:spTgt spid="48134"/>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813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8132"/>
                                        </p:tgtEl>
                                        <p:attrNameLst>
                                          <p:attrName>style.visibility</p:attrName>
                                        </p:attrNameLst>
                                      </p:cBhvr>
                                      <p:to>
                                        <p:strVal val="visible"/>
                                      </p:to>
                                    </p:set>
                                    <p:anim calcmode="lin" valueType="num">
                                      <p:cBhvr>
                                        <p:cTn id="21" dur="1000" fill="hold"/>
                                        <p:tgtEl>
                                          <p:spTgt spid="48132"/>
                                        </p:tgtEl>
                                        <p:attrNameLst>
                                          <p:attrName>ppt_w</p:attrName>
                                        </p:attrNameLst>
                                      </p:cBhvr>
                                      <p:tavLst>
                                        <p:tav tm="0">
                                          <p:val>
                                            <p:fltVal val="0"/>
                                          </p:val>
                                        </p:tav>
                                        <p:tav tm="100000">
                                          <p:val>
                                            <p:strVal val="#ppt_w"/>
                                          </p:val>
                                        </p:tav>
                                      </p:tavLst>
                                    </p:anim>
                                    <p:anim calcmode="lin" valueType="num">
                                      <p:cBhvr>
                                        <p:cTn id="22" dur="1000" fill="hold"/>
                                        <p:tgtEl>
                                          <p:spTgt spid="48132"/>
                                        </p:tgtEl>
                                        <p:attrNameLst>
                                          <p:attrName>ppt_h</p:attrName>
                                        </p:attrNameLst>
                                      </p:cBhvr>
                                      <p:tavLst>
                                        <p:tav tm="0">
                                          <p:val>
                                            <p:fltVal val="0"/>
                                          </p:val>
                                        </p:tav>
                                        <p:tav tm="100000">
                                          <p:val>
                                            <p:strVal val="#ppt_h"/>
                                          </p:val>
                                        </p:tav>
                                      </p:tavLst>
                                    </p:anim>
                                    <p:anim calcmode="lin" valueType="num">
                                      <p:cBhvr>
                                        <p:cTn id="23" dur="1000" fill="hold"/>
                                        <p:tgtEl>
                                          <p:spTgt spid="4813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81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CA" b="1">
                <a:solidFill>
                  <a:schemeClr val="hlink"/>
                </a:solidFill>
              </a:rPr>
              <a:t>2004  Jamming Session</a:t>
            </a:r>
          </a:p>
        </p:txBody>
      </p:sp>
      <p:pic>
        <p:nvPicPr>
          <p:cNvPr id="317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450" y="1663700"/>
            <a:ext cx="6769100" cy="4337050"/>
          </a:xfrm>
          <a:prstGeom prst="rect">
            <a:avLst/>
          </a:prstGeom>
          <a:noFill/>
          <a:ln w="57150" cmpd="thinThick">
            <a:solidFill>
              <a:srgbClr val="FAE25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23140617"/>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003800" y="908050"/>
            <a:ext cx="3816350" cy="1296988"/>
          </a:xfrm>
          <a:ln w="38100" cap="flat">
            <a:solidFill>
              <a:srgbClr val="FAE252"/>
            </a:solidFill>
            <a:prstDash val="sysDot"/>
            <a:miter lim="800000"/>
            <a:headEnd/>
            <a:tailEnd/>
          </a:ln>
        </p:spPr>
        <p:txBody>
          <a:bodyPr/>
          <a:lstStyle/>
          <a:p>
            <a:r>
              <a:rPr lang="en-CA" sz="4200" b="1"/>
              <a:t>New York</a:t>
            </a:r>
            <a:br>
              <a:rPr lang="en-CA" sz="4200" b="1"/>
            </a:br>
            <a:r>
              <a:rPr lang="en-CA" sz="4200" b="1"/>
              <a:t>Convention</a:t>
            </a:r>
          </a:p>
        </p:txBody>
      </p:sp>
      <p:pic>
        <p:nvPicPr>
          <p:cNvPr id="3277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04813"/>
            <a:ext cx="4784725" cy="344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84650" y="3597275"/>
            <a:ext cx="4959350" cy="326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774" name="Text Box 6"/>
          <p:cNvSpPr txBox="1">
            <a:spLocks noChangeArrowheads="1"/>
          </p:cNvSpPr>
          <p:nvPr/>
        </p:nvSpPr>
        <p:spPr bwMode="auto">
          <a:xfrm>
            <a:off x="900113" y="4581525"/>
            <a:ext cx="2159000" cy="790575"/>
          </a:xfrm>
          <a:prstGeom prst="rect">
            <a:avLst/>
          </a:prstGeom>
          <a:noFill/>
          <a:ln w="28575">
            <a:solidFill>
              <a:srgbClr val="FAE25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CA" sz="4400" b="1">
                <a:solidFill>
                  <a:schemeClr val="hlink"/>
                </a:solidFill>
              </a:rPr>
              <a:t>2004</a:t>
            </a:r>
          </a:p>
        </p:txBody>
      </p:sp>
    </p:spTree>
    <p:extLst>
      <p:ext uri="{BB962C8B-B14F-4D97-AF65-F5344CB8AC3E}">
        <p14:creationId xmlns:p14="http://schemas.microsoft.com/office/powerpoint/2010/main" val="26403644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dissolve">
                                      <p:cBhvr>
                                        <p:cTn id="7" dur="2000"/>
                                        <p:tgtEl>
                                          <p:spTgt spid="32772"/>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32773"/>
                                        </p:tgtEl>
                                        <p:attrNameLst>
                                          <p:attrName>style.visibility</p:attrName>
                                        </p:attrNameLst>
                                      </p:cBhvr>
                                      <p:to>
                                        <p:strVal val="visible"/>
                                      </p:to>
                                    </p:set>
                                    <p:animEffect transition="in" filter="dissolve">
                                      <p:cBhvr>
                                        <p:cTn id="11" dur="1000"/>
                                        <p:tgtEl>
                                          <p:spTgt spid="32773"/>
                                        </p:tgtEl>
                                      </p:cBhvr>
                                    </p:animEffect>
                                  </p:childTnLst>
                                </p:cTn>
                              </p:par>
                              <p:par>
                                <p:cTn id="12" presetID="15" presetClass="entr" presetSubtype="0" fill="hold" grpId="0" nodeType="withEffect">
                                  <p:stCondLst>
                                    <p:cond delay="0"/>
                                  </p:stCondLst>
                                  <p:childTnLst>
                                    <p:set>
                                      <p:cBhvr>
                                        <p:cTn id="13" dur="1" fill="hold">
                                          <p:stCondLst>
                                            <p:cond delay="0"/>
                                          </p:stCondLst>
                                        </p:cTn>
                                        <p:tgtEl>
                                          <p:spTgt spid="32774">
                                            <p:txEl>
                                              <p:charRg st="4294967295" end="4294967295"/>
                                            </p:txEl>
                                          </p:spTgt>
                                        </p:tgtEl>
                                        <p:attrNameLst>
                                          <p:attrName>style.visibility</p:attrName>
                                        </p:attrNameLst>
                                      </p:cBhvr>
                                      <p:to>
                                        <p:strVal val="visible"/>
                                      </p:to>
                                    </p:set>
                                    <p:anim calcmode="lin" valueType="num">
                                      <p:cBhvr>
                                        <p:cTn id="14" dur="1000" fill="hold"/>
                                        <p:tgtEl>
                                          <p:spTgt spid="32774">
                                            <p:txEl>
                                              <p:charRg st="4294967295" end="4294967295"/>
                                            </p:txEl>
                                          </p:spTgt>
                                        </p:tgtEl>
                                        <p:attrNameLst>
                                          <p:attrName>ppt_w</p:attrName>
                                        </p:attrNameLst>
                                      </p:cBhvr>
                                      <p:tavLst>
                                        <p:tav tm="0">
                                          <p:val>
                                            <p:fltVal val="0"/>
                                          </p:val>
                                        </p:tav>
                                        <p:tav tm="100000">
                                          <p:val>
                                            <p:strVal val="#ppt_w"/>
                                          </p:val>
                                        </p:tav>
                                      </p:tavLst>
                                    </p:anim>
                                    <p:anim calcmode="lin" valueType="num">
                                      <p:cBhvr>
                                        <p:cTn id="15" dur="1000" fill="hold"/>
                                        <p:tgtEl>
                                          <p:spTgt spid="32774">
                                            <p:txEl>
                                              <p:charRg st="4294967295" end="4294967295"/>
                                            </p:txEl>
                                          </p:spTgt>
                                        </p:tgtEl>
                                        <p:attrNameLst>
                                          <p:attrName>ppt_h</p:attrName>
                                        </p:attrNameLst>
                                      </p:cBhvr>
                                      <p:tavLst>
                                        <p:tav tm="0">
                                          <p:val>
                                            <p:fltVal val="0"/>
                                          </p:val>
                                        </p:tav>
                                        <p:tav tm="100000">
                                          <p:val>
                                            <p:strVal val="#ppt_h"/>
                                          </p:val>
                                        </p:tav>
                                      </p:tavLst>
                                    </p:anim>
                                    <p:anim calcmode="lin" valueType="num">
                                      <p:cBhvr>
                                        <p:cTn id="16" dur="1000" fill="hold"/>
                                        <p:tgtEl>
                                          <p:spTgt spid="32774">
                                            <p:txEl>
                                              <p:charRg st="4294967295" end="4294967295"/>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2774">
                                            <p:txEl>
                                              <p:charRg st="4294967295" end="4294967295"/>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33" presetClass="emph" presetSubtype="0" fill="remove" grpId="0" nodeType="afterEffect">
                                  <p:stCondLst>
                                    <p:cond delay="0"/>
                                  </p:stCondLst>
                                  <p:childTnLst>
                                    <p:animClr clrSpc="rgb" dir="cw">
                                      <p:cBhvr override="childStyle">
                                        <p:cTn id="20" dur="1000" accel="50000" autoRev="1" fill="hold" tmFilter="0, 0; .33333, 1; 1, 1">
                                          <p:stCondLst>
                                            <p:cond delay="0"/>
                                          </p:stCondLst>
                                        </p:cTn>
                                        <p:tgtEl>
                                          <p:spTgt spid="32770"/>
                                        </p:tgtEl>
                                        <p:attrNameLst>
                                          <p:attrName>style.color</p:attrName>
                                        </p:attrNameLst>
                                      </p:cBhvr>
                                      <p:to>
                                        <a:schemeClr val="accent2"/>
                                      </p:to>
                                    </p:animClr>
                                    <p:animClr clrSpc="rgb" dir="cw">
                                      <p:cBhvr>
                                        <p:cTn id="21" dur="1000" accel="50000" autoRev="1" fill="hold" tmFilter="0, 0; .33333, 1; 1, 1">
                                          <p:stCondLst>
                                            <p:cond delay="0"/>
                                          </p:stCondLst>
                                        </p:cTn>
                                        <p:tgtEl>
                                          <p:spTgt spid="32770"/>
                                        </p:tgtEl>
                                        <p:attrNameLst>
                                          <p:attrName>fillcolor</p:attrName>
                                        </p:attrNameLst>
                                      </p:cBhvr>
                                      <p:to>
                                        <a:schemeClr val="accent2"/>
                                      </p:to>
                                    </p:animClr>
                                    <p:set>
                                      <p:cBhvr>
                                        <p:cTn id="22" dur="2000" fill="hold"/>
                                        <p:tgtEl>
                                          <p:spTgt spid="32770"/>
                                        </p:tgtEl>
                                        <p:attrNameLst>
                                          <p:attrName>fill.type</p:attrName>
                                        </p:attrNameLst>
                                      </p:cBhvr>
                                      <p:to>
                                        <p:strVal val="solid"/>
                                      </p:to>
                                    </p:set>
                                    <p:set>
                                      <p:cBhvr>
                                        <p:cTn id="23" dur="2000" fill="hold"/>
                                        <p:tgtEl>
                                          <p:spTgt spid="32770"/>
                                        </p:tgtEl>
                                        <p:attrNameLst>
                                          <p:attrName>fill.on</p:attrName>
                                        </p:attrNameLst>
                                      </p:cBhvr>
                                      <p:to>
                                        <p:strVal val="true"/>
                                      </p:to>
                                    </p:set>
                                    <p:animScale>
                                      <p:cBhvr>
                                        <p:cTn id="24" dur="1000" accel="50000" autoRev="1" fill="hold" tmFilter="0, 0; .33333, 1; 1, 1">
                                          <p:stCondLst>
                                            <p:cond delay="0"/>
                                          </p:stCondLst>
                                        </p:cTn>
                                        <p:tgtEl>
                                          <p:spTgt spid="3277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P spid="3277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2266808"/>
            <a:ext cx="5112568" cy="3448613"/>
          </a:xfrm>
          <a:prstGeom prst="rect">
            <a:avLst/>
          </a:prstGeom>
        </p:spPr>
      </p:pic>
      <p:sp>
        <p:nvSpPr>
          <p:cNvPr id="3" name="TextBox 2"/>
          <p:cNvSpPr txBox="1"/>
          <p:nvPr/>
        </p:nvSpPr>
        <p:spPr>
          <a:xfrm>
            <a:off x="467544" y="260648"/>
            <a:ext cx="7848872" cy="1384995"/>
          </a:xfrm>
          <a:prstGeom prst="rect">
            <a:avLst/>
          </a:prstGeom>
          <a:noFill/>
        </p:spPr>
        <p:txBody>
          <a:bodyPr wrap="square" rtlCol="0">
            <a:spAutoFit/>
          </a:bodyPr>
          <a:lstStyle/>
          <a:p>
            <a:r>
              <a:rPr lang="en-US" sz="2800" dirty="0" smtClean="0"/>
              <a:t>We need to ensure that opportunities are equally available for women and for men to pursue various career paths</a:t>
            </a:r>
            <a:endParaRPr lang="en-US" sz="2800" dirty="0"/>
          </a:p>
        </p:txBody>
      </p:sp>
      <p:sp>
        <p:nvSpPr>
          <p:cNvPr id="4" name="TextBox 3"/>
          <p:cNvSpPr txBox="1"/>
          <p:nvPr/>
        </p:nvSpPr>
        <p:spPr>
          <a:xfrm>
            <a:off x="6012160" y="2492896"/>
            <a:ext cx="2448272" cy="3046988"/>
          </a:xfrm>
          <a:prstGeom prst="rect">
            <a:avLst/>
          </a:prstGeom>
          <a:solidFill>
            <a:schemeClr val="tx1">
              <a:lumMod val="75000"/>
              <a:lumOff val="25000"/>
            </a:schemeClr>
          </a:solidFill>
        </p:spPr>
        <p:txBody>
          <a:bodyPr wrap="square" rtlCol="0">
            <a:spAutoFit/>
          </a:bodyPr>
          <a:lstStyle/>
          <a:p>
            <a:r>
              <a:rPr lang="en-US" sz="2400" dirty="0" smtClean="0">
                <a:solidFill>
                  <a:srgbClr val="FFFF00"/>
                </a:solidFill>
              </a:rPr>
              <a:t>Amelia Earhart Fellowships- for women pursuing post graduate studies in aerospace  science and engineering</a:t>
            </a:r>
            <a:endParaRPr lang="en-US" sz="2400" dirty="0">
              <a:solidFill>
                <a:srgbClr val="FFFF00"/>
              </a:solidFill>
            </a:endParaRPr>
          </a:p>
        </p:txBody>
      </p:sp>
    </p:spTree>
    <p:extLst>
      <p:ext uri="{BB962C8B-B14F-4D97-AF65-F5344CB8AC3E}">
        <p14:creationId xmlns:p14="http://schemas.microsoft.com/office/powerpoint/2010/main" val="59273789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000"/>
                            </p:stCondLst>
                            <p:childTnLst>
                              <p:par>
                                <p:cTn id="12" presetID="25"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gtEl>
                                      </p:cBhvr>
                                    </p:animEffect>
                                  </p:childTnLst>
                                </p:cTn>
                              </p:par>
                            </p:childTnLst>
                          </p:cTn>
                        </p:par>
                        <p:par>
                          <p:cTn id="22" fill="hold">
                            <p:stCondLst>
                              <p:cond delay="4000"/>
                            </p:stCondLst>
                            <p:childTnLst>
                              <p:par>
                                <p:cTn id="23" presetID="45" presetClass="entr" presetSubtype="0" fill="hold" grpId="0" nodeType="afterEffect">
                                  <p:stCondLst>
                                    <p:cond delay="2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6630" name="Picture 6" descr="pool part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147763"/>
            <a:ext cx="5164644" cy="386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134431"/>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C00000"/>
                </a:solidFill>
                <a:effectLst/>
                <a:latin typeface="Rockwell Extra Bold" panose="02060903040505020403" pitchFamily="18" charset="0"/>
              </a:rPr>
              <a:t>Zonta thanks donors</a:t>
            </a:r>
            <a:endParaRPr lang="en-CA" sz="4400" dirty="0">
              <a:solidFill>
                <a:srgbClr val="C00000"/>
              </a:solidFill>
              <a:effectLst/>
              <a:latin typeface="Rockwell Extra Bold" panose="020609030405050204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1421" y="1590302"/>
            <a:ext cx="3714750" cy="1200150"/>
          </a:xfrm>
          <a:prstGeom prst="rect">
            <a:avLst/>
          </a:prstGeom>
        </p:spPr>
      </p:pic>
      <p:sp>
        <p:nvSpPr>
          <p:cNvPr id="5" name="Rectangle 4"/>
          <p:cNvSpPr/>
          <p:nvPr/>
        </p:nvSpPr>
        <p:spPr>
          <a:xfrm>
            <a:off x="3779912" y="4125826"/>
            <a:ext cx="2234907" cy="2308324"/>
          </a:xfrm>
          <a:prstGeom prst="rect">
            <a:avLst/>
          </a:prstGeom>
          <a:noFill/>
        </p:spPr>
        <p:txBody>
          <a:bodyPr wrap="none" lIns="91440" tIns="45720" rIns="91440" bIns="45720">
            <a:spAutoFit/>
          </a:bodyPr>
          <a:lstStyle/>
          <a:p>
            <a:pPr algn="ctr"/>
            <a:r>
              <a:rPr lang="en-US" sz="4800" b="1" cap="none" spc="0" dirty="0" smtClean="0">
                <a:ln w="0">
                  <a:solidFill>
                    <a:schemeClr val="bg1">
                      <a:lumMod val="95000"/>
                    </a:schemeClr>
                  </a:solidFill>
                </a:ln>
                <a:blipFill>
                  <a:blip r:embed="rId3"/>
                  <a:tile tx="0" ty="0" sx="100000" sy="100000" flip="none" algn="tl"/>
                </a:blipFill>
                <a:effectLst>
                  <a:reflection blurRad="6350" stA="53000" endA="300" endPos="35500" dir="5400000" sy="-90000" algn="bl" rotWithShape="0"/>
                </a:effectLst>
                <a:latin typeface="Forte" panose="03060902040502070203" pitchFamily="66" charset="0"/>
              </a:rPr>
              <a:t>Pat </a:t>
            </a:r>
          </a:p>
          <a:p>
            <a:pPr algn="ctr"/>
            <a:r>
              <a:rPr lang="en-US" sz="4800" b="1" cap="none" spc="0" dirty="0" smtClean="0">
                <a:ln w="0">
                  <a:solidFill>
                    <a:schemeClr val="bg1">
                      <a:lumMod val="95000"/>
                    </a:schemeClr>
                  </a:solidFill>
                </a:ln>
                <a:blipFill>
                  <a:blip r:embed="rId3"/>
                  <a:tile tx="0" ty="0" sx="100000" sy="100000" flip="none" algn="tl"/>
                </a:blipFill>
                <a:effectLst>
                  <a:reflection blurRad="6350" stA="53000" endA="300" endPos="35500" dir="5400000" sy="-90000" algn="bl" rotWithShape="0"/>
                </a:effectLst>
                <a:latin typeface="Forte" panose="03060902040502070203" pitchFamily="66" charset="0"/>
              </a:rPr>
              <a:t>Martin </a:t>
            </a:r>
          </a:p>
          <a:p>
            <a:pPr algn="ctr"/>
            <a:r>
              <a:rPr lang="en-US" sz="4800" b="1" cap="none" spc="0" dirty="0" smtClean="0">
                <a:ln w="0">
                  <a:solidFill>
                    <a:schemeClr val="bg1">
                      <a:lumMod val="95000"/>
                    </a:schemeClr>
                  </a:solidFill>
                </a:ln>
                <a:blipFill>
                  <a:blip r:embed="rId3"/>
                  <a:tile tx="0" ty="0" sx="100000" sy="100000" flip="none" algn="tl"/>
                </a:blipFill>
                <a:effectLst>
                  <a:reflection blurRad="6350" stA="53000" endA="300" endPos="35500" dir="5400000" sy="-90000" algn="bl" rotWithShape="0"/>
                </a:effectLst>
                <a:latin typeface="Forte" panose="03060902040502070203" pitchFamily="66" charset="0"/>
              </a:rPr>
              <a:t>Bates</a:t>
            </a:r>
            <a:endParaRPr lang="en-US" sz="4800" b="1" cap="none" spc="0" dirty="0">
              <a:ln w="0">
                <a:solidFill>
                  <a:schemeClr val="bg1">
                    <a:lumMod val="95000"/>
                  </a:schemeClr>
                </a:solidFill>
              </a:ln>
              <a:blipFill>
                <a:blip r:embed="rId3"/>
                <a:tile tx="0" ty="0" sx="100000" sy="100000" flip="none" algn="tl"/>
              </a:blipFill>
              <a:effectLst>
                <a:reflection blurRad="6350" stA="53000" endA="300" endPos="35500" dir="5400000" sy="-90000" algn="bl" rotWithShape="0"/>
              </a:effectLst>
              <a:latin typeface="Forte" panose="03060902040502070203" pitchFamily="66"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2876" y="3645024"/>
            <a:ext cx="1962150" cy="233362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6724" y="1497412"/>
            <a:ext cx="2115316" cy="3782576"/>
          </a:xfrm>
          <a:prstGeom prst="rect">
            <a:avLst/>
          </a:prstGeom>
        </p:spPr>
      </p:pic>
      <p:sp>
        <p:nvSpPr>
          <p:cNvPr id="4" name="TextBox 3"/>
          <p:cNvSpPr txBox="1"/>
          <p:nvPr/>
        </p:nvSpPr>
        <p:spPr>
          <a:xfrm>
            <a:off x="9733246" y="1514163"/>
            <a:ext cx="184666"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51404284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8" presetClass="entr" presetSubtype="0" accel="50000" fill="hold" grpId="0" nodeType="afterEffect">
                                  <p:stCondLst>
                                    <p:cond delay="0"/>
                                  </p:stCondLst>
                                  <p:iterate type="lt">
                                    <p:tmPct val="18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5340"/>
                            </p:stCondLst>
                            <p:childTnLst>
                              <p:par>
                                <p:cTn id="20" presetID="19" presetClass="entr" presetSubtype="1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fmla="#ppt_w*sin(2.5*pi*$)">
                                          <p:val>
                                            <p:fltVal val="0"/>
                                          </p:val>
                                        </p:tav>
                                        <p:tav tm="100000">
                                          <p:val>
                                            <p:fltVal val="1"/>
                                          </p:val>
                                        </p:tav>
                                      </p:tavLst>
                                    </p:anim>
                                    <p:anim calcmode="lin" valueType="num">
                                      <p:cBhvr>
                                        <p:cTn id="23" dur="2000" fill="hold"/>
                                        <p:tgtEl>
                                          <p:spTgt spid="8"/>
                                        </p:tgtEl>
                                        <p:attrNameLst>
                                          <p:attrName>ppt_h</p:attrName>
                                        </p:attrNameLst>
                                      </p:cBhvr>
                                      <p:tavLst>
                                        <p:tav tm="0">
                                          <p:val>
                                            <p:strVal val="#ppt_h"/>
                                          </p:val>
                                        </p:tav>
                                        <p:tav tm="100000">
                                          <p:val>
                                            <p:strVal val="#ppt_h"/>
                                          </p:val>
                                        </p:tav>
                                      </p:tavLst>
                                    </p:anim>
                                  </p:childTnLst>
                                </p:cTn>
                              </p:par>
                            </p:childTnLst>
                          </p:cTn>
                        </p:par>
                        <p:par>
                          <p:cTn id="24" fill="hold">
                            <p:stCondLst>
                              <p:cond delay="7340"/>
                            </p:stCondLst>
                            <p:childTnLst>
                              <p:par>
                                <p:cTn id="25" presetID="25" presetClass="entr" presetSubtype="0" repeatCount="200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10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1000" accel="50000" fill="hold">
                                          <p:stCondLst>
                                            <p:cond delay="1000"/>
                                          </p:stCondLst>
                                        </p:cTn>
                                        <p:tgtEl>
                                          <p:spTgt spid="7"/>
                                        </p:tgtEl>
                                        <p:attrNameLst>
                                          <p:attrName>ppt_w</p:attrName>
                                        </p:attrNameLst>
                                      </p:cBhvr>
                                      <p:tavLst>
                                        <p:tav tm="0">
                                          <p:val>
                                            <p:strVal val="#ppt_w*.05"/>
                                          </p:val>
                                        </p:tav>
                                        <p:tav tm="100000">
                                          <p:val>
                                            <p:strVal val="#ppt_w"/>
                                          </p:val>
                                        </p:tav>
                                      </p:tavLst>
                                    </p:anim>
                                    <p:anim calcmode="lin" valueType="num">
                                      <p:cBhvr>
                                        <p:cTn id="30" dur="2000" fill="hold"/>
                                        <p:tgtEl>
                                          <p:spTgt spid="7"/>
                                        </p:tgtEl>
                                        <p:attrNameLst>
                                          <p:attrName>ppt_h</p:attrName>
                                        </p:attrNameLst>
                                      </p:cBhvr>
                                      <p:tavLst>
                                        <p:tav tm="0">
                                          <p:val>
                                            <p:strVal val="#ppt_h"/>
                                          </p:val>
                                        </p:tav>
                                        <p:tav tm="100000">
                                          <p:val>
                                            <p:strVal val="#ppt_h"/>
                                          </p:val>
                                        </p:tav>
                                      </p:tavLst>
                                    </p:anim>
                                    <p:anim calcmode="lin" valueType="num">
                                      <p:cBhvr>
                                        <p:cTn id="31" dur="10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10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1000" accel="50000" fill="hold">
                                          <p:stCondLst>
                                            <p:cond delay="1000"/>
                                          </p:stCondLst>
                                        </p:cTn>
                                        <p:tgtEl>
                                          <p:spTgt spid="7"/>
                                        </p:tgtEl>
                                        <p:attrNameLst>
                                          <p:attrName>ppt_y</p:attrName>
                                        </p:attrNameLst>
                                      </p:cBhvr>
                                      <p:tavLst>
                                        <p:tav tm="0">
                                          <p:val>
                                            <p:strVal val="#ppt_y+.1"/>
                                          </p:val>
                                        </p:tav>
                                        <p:tav tm="100000">
                                          <p:val>
                                            <p:strVal val="#ppt_y"/>
                                          </p:val>
                                        </p:tav>
                                      </p:tavLst>
                                    </p:anim>
                                    <p:animEffect transition="in" filter="fade">
                                      <p:cBhvr>
                                        <p:cTn id="34" dur="2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7652" name="Picture 4" descr="P101015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576263"/>
            <a:ext cx="762000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835145"/>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A54D07"/>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5604" name="Picture 4" descr="tracksid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27984" y="980728"/>
            <a:ext cx="4483346" cy="50405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1268760"/>
            <a:ext cx="3603985" cy="3456383"/>
          </a:xfrm>
          <a:prstGeom prst="rect">
            <a:avLst/>
          </a:prstGeom>
          <a:noFill/>
        </p:spPr>
        <p:txBody>
          <a:bodyPr wrap="none" lIns="91440" tIns="45720" rIns="91440" bIns="45720">
            <a:prstTxWarp prst="textInflat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CA" sz="5700" b="1" dirty="0" smtClean="0">
                <a:ln w="11430">
                  <a:solidFill>
                    <a:schemeClr val="accent6">
                      <a:lumMod val="50000"/>
                    </a:schemeClr>
                  </a:solidFill>
                </a:ln>
                <a:solidFill>
                  <a:srgbClr val="A885E0"/>
                </a:solidFill>
                <a:effectLst>
                  <a:outerShdw blurRad="80000" dist="40000" dir="5040000" algn="tl">
                    <a:srgbClr val="000000">
                      <a:alpha val="30000"/>
                    </a:srgbClr>
                  </a:outerShdw>
                </a:effectLst>
              </a:rPr>
              <a:t>Sponsor </a:t>
            </a:r>
          </a:p>
          <a:p>
            <a:pPr algn="ctr"/>
            <a:r>
              <a:rPr lang="en-CA" sz="5700" b="1" dirty="0" smtClean="0">
                <a:ln w="11430">
                  <a:solidFill>
                    <a:schemeClr val="accent6">
                      <a:lumMod val="50000"/>
                    </a:schemeClr>
                  </a:solidFill>
                </a:ln>
                <a:solidFill>
                  <a:srgbClr val="A885E0"/>
                </a:solidFill>
                <a:effectLst>
                  <a:outerShdw blurRad="80000" dist="40000" dir="5040000" algn="tl">
                    <a:srgbClr val="000000">
                      <a:alpha val="30000"/>
                    </a:srgbClr>
                  </a:outerShdw>
                </a:effectLst>
              </a:rPr>
              <a:t>at </a:t>
            </a:r>
          </a:p>
          <a:p>
            <a:pPr algn="ctr"/>
            <a:r>
              <a:rPr lang="en-CA" sz="5700" b="1" dirty="0" smtClean="0">
                <a:ln w="11430">
                  <a:solidFill>
                    <a:schemeClr val="accent6">
                      <a:lumMod val="50000"/>
                    </a:schemeClr>
                  </a:solidFill>
                </a:ln>
                <a:solidFill>
                  <a:srgbClr val="A885E0"/>
                </a:solidFill>
                <a:effectLst>
                  <a:outerShdw blurRad="80000" dist="40000" dir="5040000" algn="tl">
                    <a:srgbClr val="000000">
                      <a:alpha val="30000"/>
                    </a:srgbClr>
                  </a:outerShdw>
                </a:effectLst>
              </a:rPr>
              <a:t>Trackside </a:t>
            </a:r>
          </a:p>
          <a:p>
            <a:pPr algn="ctr"/>
            <a:r>
              <a:rPr lang="en-CA" sz="5700" b="1" dirty="0" smtClean="0">
                <a:ln w="11430">
                  <a:solidFill>
                    <a:schemeClr val="accent6">
                      <a:lumMod val="50000"/>
                    </a:schemeClr>
                  </a:solidFill>
                </a:ln>
                <a:solidFill>
                  <a:srgbClr val="A885E0"/>
                </a:solidFill>
                <a:effectLst>
                  <a:outerShdw blurRad="80000" dist="40000" dir="5040000" algn="tl">
                    <a:srgbClr val="000000">
                      <a:alpha val="30000"/>
                    </a:srgbClr>
                  </a:outerShdw>
                </a:effectLst>
              </a:rPr>
              <a:t>Art</a:t>
            </a:r>
          </a:p>
          <a:p>
            <a:pPr algn="ctr"/>
            <a:r>
              <a:rPr lang="en-CA" sz="5700" b="1" dirty="0" smtClean="0">
                <a:ln w="11430">
                  <a:solidFill>
                    <a:schemeClr val="accent6">
                      <a:lumMod val="50000"/>
                    </a:schemeClr>
                  </a:solidFill>
                </a:ln>
                <a:solidFill>
                  <a:srgbClr val="A885E0"/>
                </a:solidFill>
                <a:effectLst>
                  <a:outerShdw blurRad="80000" dist="40000" dir="5040000" algn="tl">
                    <a:srgbClr val="000000">
                      <a:alpha val="30000"/>
                    </a:srgbClr>
                  </a:outerShdw>
                </a:effectLst>
              </a:rPr>
              <a:t>Gallery</a:t>
            </a:r>
            <a:endParaRPr lang="en-CA" sz="5700" b="1" dirty="0">
              <a:ln w="11430">
                <a:solidFill>
                  <a:schemeClr val="accent6">
                    <a:lumMod val="50000"/>
                  </a:schemeClr>
                </a:solidFill>
              </a:ln>
              <a:solidFill>
                <a:srgbClr val="A885E0"/>
              </a:solidFill>
              <a:effectLst>
                <a:outerShdw blurRad="80000" dist="40000" dir="5040000" algn="tl">
                  <a:srgbClr val="000000">
                    <a:alpha val="3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dissolve">
                                      <p:cBhvr>
                                        <p:cTn id="7" dur="2000"/>
                                        <p:tgtEl>
                                          <p:spTgt spid="25604"/>
                                        </p:tgtEl>
                                      </p:cBhvr>
                                    </p:animEffect>
                                  </p:childTnLst>
                                </p:cTn>
                              </p:par>
                              <p:par>
                                <p:cTn id="8" presetID="28"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3000" fill="hold"/>
                                        <p:tgtEl>
                                          <p:spTgt spid="2"/>
                                        </p:tgtEl>
                                        <p:attrNameLst>
                                          <p:attrName>ppt_x</p:attrName>
                                        </p:attrNameLst>
                                      </p:cBhvr>
                                      <p:tavLst>
                                        <p:tav tm="0">
                                          <p:val>
                                            <p:strVal val="#ppt_x"/>
                                          </p:val>
                                        </p:tav>
                                        <p:tav tm="100000">
                                          <p:val>
                                            <p:strVal val="#ppt_x"/>
                                          </p:val>
                                        </p:tav>
                                      </p:tavLst>
                                    </p:anim>
                                    <p:anim calcmode="lin" valueType="num">
                                      <p:cBhvr>
                                        <p:cTn id="11" dur="3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5736" y="3573016"/>
            <a:ext cx="2952328" cy="2209633"/>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513" y="188640"/>
            <a:ext cx="4896544" cy="341012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2120" y="980728"/>
            <a:ext cx="3240360" cy="4320480"/>
          </a:xfrm>
          <a:prstGeom prst="rect">
            <a:avLst/>
          </a:prstGeom>
        </p:spPr>
      </p:pic>
    </p:spTree>
    <p:extLst>
      <p:ext uri="{BB962C8B-B14F-4D97-AF65-F5344CB8AC3E}">
        <p14:creationId xmlns:p14="http://schemas.microsoft.com/office/powerpoint/2010/main" val="4172020850"/>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6084" name="Text Box 4"/>
          <p:cNvSpPr txBox="1">
            <a:spLocks noChangeArrowheads="1"/>
          </p:cNvSpPr>
          <p:nvPr/>
        </p:nvSpPr>
        <p:spPr bwMode="auto">
          <a:xfrm>
            <a:off x="755650" y="549275"/>
            <a:ext cx="75612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CA" sz="3600" b="1">
                <a:solidFill>
                  <a:schemeClr val="hlink"/>
                </a:solidFill>
              </a:rPr>
              <a:t>Convention- Melbourne 2006</a:t>
            </a:r>
          </a:p>
        </p:txBody>
      </p:sp>
      <p:pic>
        <p:nvPicPr>
          <p:cNvPr id="46086"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1268413"/>
            <a:ext cx="1660525" cy="399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4438" y="1341438"/>
            <a:ext cx="2673350" cy="268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675" y="4437063"/>
            <a:ext cx="1865313"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90"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24525" y="2205038"/>
            <a:ext cx="2716213"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heckerboard(across)">
                                      <p:cBhvr>
                                        <p:cTn id="7" dur="500"/>
                                        <p:tgtEl>
                                          <p:spTgt spid="46084"/>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46086"/>
                                        </p:tgtEl>
                                        <p:attrNameLst>
                                          <p:attrName>style.visibility</p:attrName>
                                        </p:attrNameLst>
                                      </p:cBhvr>
                                      <p:to>
                                        <p:strVal val="visible"/>
                                      </p:to>
                                    </p:set>
                                    <p:animEffect transition="in" filter="checkerboard(across)">
                                      <p:cBhvr>
                                        <p:cTn id="11" dur="1000"/>
                                        <p:tgtEl>
                                          <p:spTgt spid="46086"/>
                                        </p:tgtEl>
                                      </p:cBhvr>
                                    </p:animEffect>
                                  </p:childTnLst>
                                </p:cTn>
                              </p:par>
                            </p:childTnLst>
                          </p:cTn>
                        </p:par>
                        <p:par>
                          <p:cTn id="12" fill="hold" nodeType="afterGroup">
                            <p:stCondLst>
                              <p:cond delay="1500"/>
                            </p:stCondLst>
                            <p:childTnLst>
                              <p:par>
                                <p:cTn id="13" presetID="5" presetClass="entr" presetSubtype="10" fill="hold" nodeType="afterEffect">
                                  <p:stCondLst>
                                    <p:cond delay="0"/>
                                  </p:stCondLst>
                                  <p:childTnLst>
                                    <p:set>
                                      <p:cBhvr>
                                        <p:cTn id="14" dur="1" fill="hold">
                                          <p:stCondLst>
                                            <p:cond delay="0"/>
                                          </p:stCondLst>
                                        </p:cTn>
                                        <p:tgtEl>
                                          <p:spTgt spid="46087"/>
                                        </p:tgtEl>
                                        <p:attrNameLst>
                                          <p:attrName>style.visibility</p:attrName>
                                        </p:attrNameLst>
                                      </p:cBhvr>
                                      <p:to>
                                        <p:strVal val="visible"/>
                                      </p:to>
                                    </p:set>
                                    <p:animEffect transition="in" filter="checkerboard(across)">
                                      <p:cBhvr>
                                        <p:cTn id="15" dur="1000"/>
                                        <p:tgtEl>
                                          <p:spTgt spid="46087"/>
                                        </p:tgtEl>
                                      </p:cBhvr>
                                    </p:animEffect>
                                  </p:childTnLst>
                                </p:cTn>
                              </p:par>
                            </p:childTnLst>
                          </p:cTn>
                        </p:par>
                        <p:par>
                          <p:cTn id="16" fill="hold" nodeType="afterGroup">
                            <p:stCondLst>
                              <p:cond delay="2500"/>
                            </p:stCondLst>
                            <p:childTnLst>
                              <p:par>
                                <p:cTn id="17" presetID="15" presetClass="entr" presetSubtype="0" fill="hold" nodeType="afterEffect">
                                  <p:stCondLst>
                                    <p:cond delay="0"/>
                                  </p:stCondLst>
                                  <p:childTnLst>
                                    <p:set>
                                      <p:cBhvr>
                                        <p:cTn id="18" dur="1" fill="hold">
                                          <p:stCondLst>
                                            <p:cond delay="0"/>
                                          </p:stCondLst>
                                        </p:cTn>
                                        <p:tgtEl>
                                          <p:spTgt spid="46089"/>
                                        </p:tgtEl>
                                        <p:attrNameLst>
                                          <p:attrName>style.visibility</p:attrName>
                                        </p:attrNameLst>
                                      </p:cBhvr>
                                      <p:to>
                                        <p:strVal val="visible"/>
                                      </p:to>
                                    </p:set>
                                    <p:anim calcmode="lin" valueType="num">
                                      <p:cBhvr>
                                        <p:cTn id="19" dur="1000" fill="hold"/>
                                        <p:tgtEl>
                                          <p:spTgt spid="46089"/>
                                        </p:tgtEl>
                                        <p:attrNameLst>
                                          <p:attrName>ppt_w</p:attrName>
                                        </p:attrNameLst>
                                      </p:cBhvr>
                                      <p:tavLst>
                                        <p:tav tm="0">
                                          <p:val>
                                            <p:fltVal val="0"/>
                                          </p:val>
                                        </p:tav>
                                        <p:tav tm="100000">
                                          <p:val>
                                            <p:strVal val="#ppt_w"/>
                                          </p:val>
                                        </p:tav>
                                      </p:tavLst>
                                    </p:anim>
                                    <p:anim calcmode="lin" valueType="num">
                                      <p:cBhvr>
                                        <p:cTn id="20" dur="1000" fill="hold"/>
                                        <p:tgtEl>
                                          <p:spTgt spid="46089"/>
                                        </p:tgtEl>
                                        <p:attrNameLst>
                                          <p:attrName>ppt_h</p:attrName>
                                        </p:attrNameLst>
                                      </p:cBhvr>
                                      <p:tavLst>
                                        <p:tav tm="0">
                                          <p:val>
                                            <p:fltVal val="0"/>
                                          </p:val>
                                        </p:tav>
                                        <p:tav tm="100000">
                                          <p:val>
                                            <p:strVal val="#ppt_h"/>
                                          </p:val>
                                        </p:tav>
                                      </p:tavLst>
                                    </p:anim>
                                    <p:anim calcmode="lin" valueType="num">
                                      <p:cBhvr>
                                        <p:cTn id="21" dur="1000" fill="hold"/>
                                        <p:tgtEl>
                                          <p:spTgt spid="4608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6089"/>
                                        </p:tgtEl>
                                        <p:attrNameLst>
                                          <p:attrName>ppt_y</p:attrName>
                                        </p:attrNameLst>
                                      </p:cBhvr>
                                      <p:tavLst>
                                        <p:tav tm="0" fmla="#ppt_y+(sin(-2*pi*(1-$))*-#ppt_x+cos(-2*pi*(1-$))*(1-#ppt_y))*(1-$)">
                                          <p:val>
                                            <p:fltVal val="0"/>
                                          </p:val>
                                        </p:tav>
                                        <p:tav tm="100000">
                                          <p:val>
                                            <p:fltVal val="1"/>
                                          </p:val>
                                        </p:tav>
                                      </p:tavLst>
                                    </p:anim>
                                  </p:childTnLst>
                                </p:cTn>
                              </p:par>
                            </p:childTnLst>
                          </p:cTn>
                        </p:par>
                        <p:par>
                          <p:cTn id="23" fill="hold" nodeType="afterGroup">
                            <p:stCondLst>
                              <p:cond delay="3500"/>
                            </p:stCondLst>
                            <p:childTnLst>
                              <p:par>
                                <p:cTn id="24" presetID="15" presetClass="entr" presetSubtype="0" fill="hold" nodeType="afterEffect">
                                  <p:stCondLst>
                                    <p:cond delay="0"/>
                                  </p:stCondLst>
                                  <p:childTnLst>
                                    <p:set>
                                      <p:cBhvr>
                                        <p:cTn id="25" dur="1" fill="hold">
                                          <p:stCondLst>
                                            <p:cond delay="0"/>
                                          </p:stCondLst>
                                        </p:cTn>
                                        <p:tgtEl>
                                          <p:spTgt spid="46090"/>
                                        </p:tgtEl>
                                        <p:attrNameLst>
                                          <p:attrName>style.visibility</p:attrName>
                                        </p:attrNameLst>
                                      </p:cBhvr>
                                      <p:to>
                                        <p:strVal val="visible"/>
                                      </p:to>
                                    </p:set>
                                    <p:anim calcmode="lin" valueType="num">
                                      <p:cBhvr>
                                        <p:cTn id="26" dur="1000" fill="hold"/>
                                        <p:tgtEl>
                                          <p:spTgt spid="46090"/>
                                        </p:tgtEl>
                                        <p:attrNameLst>
                                          <p:attrName>ppt_w</p:attrName>
                                        </p:attrNameLst>
                                      </p:cBhvr>
                                      <p:tavLst>
                                        <p:tav tm="0">
                                          <p:val>
                                            <p:fltVal val="0"/>
                                          </p:val>
                                        </p:tav>
                                        <p:tav tm="100000">
                                          <p:val>
                                            <p:strVal val="#ppt_w"/>
                                          </p:val>
                                        </p:tav>
                                      </p:tavLst>
                                    </p:anim>
                                    <p:anim calcmode="lin" valueType="num">
                                      <p:cBhvr>
                                        <p:cTn id="27" dur="1000" fill="hold"/>
                                        <p:tgtEl>
                                          <p:spTgt spid="46090"/>
                                        </p:tgtEl>
                                        <p:attrNameLst>
                                          <p:attrName>ppt_h</p:attrName>
                                        </p:attrNameLst>
                                      </p:cBhvr>
                                      <p:tavLst>
                                        <p:tav tm="0">
                                          <p:val>
                                            <p:fltVal val="0"/>
                                          </p:val>
                                        </p:tav>
                                        <p:tav tm="100000">
                                          <p:val>
                                            <p:strVal val="#ppt_h"/>
                                          </p:val>
                                        </p:tav>
                                      </p:tavLst>
                                    </p:anim>
                                    <p:anim calcmode="lin" valueType="num">
                                      <p:cBhvr>
                                        <p:cTn id="28" dur="1000" fill="hold"/>
                                        <p:tgtEl>
                                          <p:spTgt spid="4609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60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852936"/>
            <a:ext cx="4644546" cy="3717652"/>
          </a:xfrm>
          <a:prstGeom prst="rect">
            <a:avLst/>
          </a:prstGeom>
        </p:spPr>
      </p:pic>
      <p:sp>
        <p:nvSpPr>
          <p:cNvPr id="3" name="Title 2"/>
          <p:cNvSpPr>
            <a:spLocks noGrp="1"/>
          </p:cNvSpPr>
          <p:nvPr>
            <p:ph type="title"/>
          </p:nvPr>
        </p:nvSpPr>
        <p:spPr/>
        <p:txBody>
          <a:bodyPr/>
          <a:lstStyle/>
          <a:p>
            <a:r>
              <a:rPr lang="en-US" dirty="0" smtClean="0"/>
              <a:t>Sister Club</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9952" y="1196752"/>
            <a:ext cx="4386358" cy="2904480"/>
          </a:xfrm>
          <a:prstGeom prst="rect">
            <a:avLst/>
          </a:prstGeom>
        </p:spPr>
      </p:pic>
    </p:spTree>
    <p:extLst>
      <p:ext uri="{BB962C8B-B14F-4D97-AF65-F5344CB8AC3E}">
        <p14:creationId xmlns:p14="http://schemas.microsoft.com/office/powerpoint/2010/main" val="1354154311"/>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p:stCondLst>
                              <p:cond delay="20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2000"/>
                                        <p:tgtEl>
                                          <p:spTgt spid="4"/>
                                        </p:tgtEl>
                                      </p:cBhvr>
                                    </p:animEffect>
                                  </p:childTnLst>
                                </p:cTn>
                              </p:par>
                            </p:childTnLst>
                          </p:cTn>
                        </p:par>
                        <p:par>
                          <p:cTn id="12" fill="hold">
                            <p:stCondLst>
                              <p:cond delay="4000"/>
                            </p:stCondLst>
                            <p:childTnLst>
                              <p:par>
                                <p:cTn id="13" presetID="5" presetClass="exit" presetSubtype="10" fill="hold" nodeType="afterEffect">
                                  <p:stCondLst>
                                    <p:cond delay="3000"/>
                                  </p:stCondLst>
                                  <p:childTnLst>
                                    <p:animEffect transition="out" filter="checkerboard(across)">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2636912"/>
            <a:ext cx="4392488" cy="329436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8064" y="980728"/>
            <a:ext cx="3597864" cy="4797152"/>
          </a:xfrm>
          <a:prstGeom prst="rect">
            <a:avLst/>
          </a:prstGeom>
        </p:spPr>
      </p:pic>
    </p:spTree>
    <p:extLst>
      <p:ext uri="{BB962C8B-B14F-4D97-AF65-F5344CB8AC3E}">
        <p14:creationId xmlns:p14="http://schemas.microsoft.com/office/powerpoint/2010/main" val="3671015631"/>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10" presetClass="exit" presetSubtype="0" fill="hold" nodeType="afterEffect">
                                  <p:stCondLst>
                                    <p:cond delay="300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par>
                          <p:cTn id="15" fill="hold">
                            <p:stCondLst>
                              <p:cond delay="6000"/>
                            </p:stCondLst>
                            <p:childTnLst>
                              <p:par>
                                <p:cTn id="16" presetID="18" presetClass="entr" presetSubtype="12" fill="hold" nodeType="after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1000"/>
                                        <p:tgtEl>
                                          <p:spTgt spid="6"/>
                                        </p:tgtEl>
                                      </p:cBhvr>
                                    </p:animEffect>
                                  </p:childTnLst>
                                </p:cTn>
                              </p:par>
                            </p:childTnLst>
                          </p:cTn>
                        </p:par>
                        <p:par>
                          <p:cTn id="19" fill="hold">
                            <p:stCondLst>
                              <p:cond delay="8000"/>
                            </p:stCondLst>
                            <p:childTnLst>
                              <p:par>
                                <p:cTn id="20" presetID="25" presetClass="emph" presetSubtype="0" fill="hold" nodeType="afterEffect">
                                  <p:stCondLst>
                                    <p:cond delay="0"/>
                                  </p:stCondLst>
                                  <p:childTnLst>
                                    <p:animClr clrSpc="hsl" dir="cw">
                                      <p:cBhvr override="childStyle">
                                        <p:cTn id="21" dur="500" fill="hold"/>
                                        <p:tgtEl>
                                          <p:spTgt spid="6"/>
                                        </p:tgtEl>
                                        <p:attrNameLst>
                                          <p:attrName>style.color</p:attrName>
                                        </p:attrNameLst>
                                      </p:cBhvr>
                                      <p:by>
                                        <p:hsl h="0" s="-70588" l="0"/>
                                      </p:by>
                                    </p:animClr>
                                    <p:animClr clrSpc="hsl" dir="cw">
                                      <p:cBhvr>
                                        <p:cTn id="22" dur="500" fill="hold"/>
                                        <p:tgtEl>
                                          <p:spTgt spid="6"/>
                                        </p:tgtEl>
                                        <p:attrNameLst>
                                          <p:attrName>fillcolor</p:attrName>
                                        </p:attrNameLst>
                                      </p:cBhvr>
                                      <p:by>
                                        <p:hsl h="0" s="-70588" l="0"/>
                                      </p:by>
                                    </p:animClr>
                                    <p:animClr clrSpc="hsl" dir="cw">
                                      <p:cBhvr>
                                        <p:cTn id="23" dur="500" fill="hold"/>
                                        <p:tgtEl>
                                          <p:spTgt spid="6"/>
                                        </p:tgtEl>
                                        <p:attrNameLst>
                                          <p:attrName>stroke.color</p:attrName>
                                        </p:attrNameLst>
                                      </p:cBhvr>
                                      <p:by>
                                        <p:hsl h="0" s="-70588" l="0"/>
                                      </p:by>
                                    </p:animClr>
                                    <p:set>
                                      <p:cBhvr>
                                        <p:cTn id="24"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9632" y="332656"/>
            <a:ext cx="2305539" cy="6096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9952" y="116632"/>
            <a:ext cx="4066272" cy="304335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7944" y="3212976"/>
            <a:ext cx="3687640" cy="2759968"/>
          </a:xfrm>
          <a:prstGeom prst="rect">
            <a:avLst/>
          </a:prstGeom>
        </p:spPr>
      </p:pic>
    </p:spTree>
    <p:extLst>
      <p:ext uri="{BB962C8B-B14F-4D97-AF65-F5344CB8AC3E}">
        <p14:creationId xmlns:p14="http://schemas.microsoft.com/office/powerpoint/2010/main" val="2487513938"/>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2040" y="404664"/>
            <a:ext cx="3929070" cy="294066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7944" y="3284984"/>
            <a:ext cx="4536504" cy="3395290"/>
          </a:xfrm>
          <a:prstGeom prst="rect">
            <a:avLst/>
          </a:prstGeom>
          <a:effectLst>
            <a:glow rad="139700">
              <a:schemeClr val="accent6">
                <a:satMod val="175000"/>
                <a:alpha val="40000"/>
              </a:schemeClr>
            </a:glow>
          </a:effectLst>
        </p:spPr>
      </p:pic>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23528" y="548680"/>
            <a:ext cx="3752233" cy="2808312"/>
          </a:xfrm>
          <a:prstGeom prst="rect">
            <a:avLst/>
          </a:prstGeom>
        </p:spPr>
      </p:pic>
    </p:spTree>
    <p:extLst>
      <p:ext uri="{BB962C8B-B14F-4D97-AF65-F5344CB8AC3E}">
        <p14:creationId xmlns:p14="http://schemas.microsoft.com/office/powerpoint/2010/main" val="1669344243"/>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5"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1000"/>
                                        <p:tgtEl>
                                          <p:spTgt spid="2"/>
                                        </p:tgtEl>
                                      </p:cBhvr>
                                    </p:animEffect>
                                  </p:childTnLst>
                                </p:cTn>
                              </p:par>
                            </p:childTnLst>
                          </p:cTn>
                        </p:par>
                        <p:par>
                          <p:cTn id="11" fill="hold">
                            <p:stCondLst>
                              <p:cond delay="2000"/>
                            </p:stCondLst>
                            <p:childTnLst>
                              <p:par>
                                <p:cTn id="12" presetID="53" presetClass="entr" presetSubtype="52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3000" fill="hold"/>
                                        <p:tgtEl>
                                          <p:spTgt spid="7"/>
                                        </p:tgtEl>
                                        <p:attrNameLst>
                                          <p:attrName>ppt_w</p:attrName>
                                        </p:attrNameLst>
                                      </p:cBhvr>
                                      <p:tavLst>
                                        <p:tav tm="0">
                                          <p:val>
                                            <p:fltVal val="0"/>
                                          </p:val>
                                        </p:tav>
                                        <p:tav tm="100000">
                                          <p:val>
                                            <p:strVal val="#ppt_w"/>
                                          </p:val>
                                        </p:tav>
                                      </p:tavLst>
                                    </p:anim>
                                    <p:anim calcmode="lin" valueType="num">
                                      <p:cBhvr>
                                        <p:cTn id="15" dur="3000" fill="hold"/>
                                        <p:tgtEl>
                                          <p:spTgt spid="7"/>
                                        </p:tgtEl>
                                        <p:attrNameLst>
                                          <p:attrName>ppt_h</p:attrName>
                                        </p:attrNameLst>
                                      </p:cBhvr>
                                      <p:tavLst>
                                        <p:tav tm="0">
                                          <p:val>
                                            <p:fltVal val="0"/>
                                          </p:val>
                                        </p:tav>
                                        <p:tav tm="100000">
                                          <p:val>
                                            <p:strVal val="#ppt_h"/>
                                          </p:val>
                                        </p:tav>
                                      </p:tavLst>
                                    </p:anim>
                                    <p:animEffect transition="in" filter="fade">
                                      <p:cBhvr>
                                        <p:cTn id="16" dur="3000"/>
                                        <p:tgtEl>
                                          <p:spTgt spid="7"/>
                                        </p:tgtEl>
                                      </p:cBhvr>
                                    </p:animEffect>
                                    <p:anim calcmode="lin" valueType="num">
                                      <p:cBhvr>
                                        <p:cTn id="17" dur="3000" fill="hold"/>
                                        <p:tgtEl>
                                          <p:spTgt spid="7"/>
                                        </p:tgtEl>
                                        <p:attrNameLst>
                                          <p:attrName>ppt_x</p:attrName>
                                        </p:attrNameLst>
                                      </p:cBhvr>
                                      <p:tavLst>
                                        <p:tav tm="0">
                                          <p:val>
                                            <p:fltVal val="0.5"/>
                                          </p:val>
                                        </p:tav>
                                        <p:tav tm="100000">
                                          <p:val>
                                            <p:strVal val="#ppt_x"/>
                                          </p:val>
                                        </p:tav>
                                      </p:tavLst>
                                    </p:anim>
                                    <p:anim calcmode="lin" valueType="num">
                                      <p:cBhvr>
                                        <p:cTn id="18" dur="30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16632"/>
            <a:ext cx="5080000" cy="1193800"/>
          </a:xfrm>
          <a:prstGeom prst="rect">
            <a:avLst/>
          </a:prstGeom>
        </p:spPr>
      </p:pic>
      <p:sp>
        <p:nvSpPr>
          <p:cNvPr id="3" name="Rectangle 2"/>
          <p:cNvSpPr/>
          <p:nvPr/>
        </p:nvSpPr>
        <p:spPr>
          <a:xfrm rot="441913">
            <a:off x="4427984" y="1556792"/>
            <a:ext cx="4392488" cy="1938992"/>
          </a:xfrm>
          <a:prstGeom prst="rect">
            <a:avLst/>
          </a:prstGeom>
          <a:effectLst>
            <a:glow rad="101600">
              <a:schemeClr val="accent4">
                <a:satMod val="175000"/>
                <a:alpha val="40000"/>
              </a:schemeClr>
            </a:glow>
          </a:effectLst>
          <a:scene3d>
            <a:camera prst="orthographicFront"/>
            <a:lightRig rig="threePt" dir="t"/>
          </a:scene3d>
          <a:sp3d>
            <a:bevelT w="101600" prst="riblet"/>
          </a:sp3d>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dirty="0">
                <a:latin typeface="Georgia"/>
                <a:cs typeface="Georgia"/>
              </a:rPr>
              <a:t>35 per cent of women worldwide have experienced either physical and/or sexual intimate partner violence or non-partner sexual violence </a:t>
            </a:r>
            <a:r>
              <a:rPr lang="en-US" sz="2400" dirty="0" smtClean="0">
                <a:latin typeface="Georgia"/>
                <a:cs typeface="Georgia"/>
              </a:rPr>
              <a:t>-</a:t>
            </a:r>
            <a:endParaRPr lang="en-US" sz="2400" dirty="0">
              <a:latin typeface="Georgia"/>
              <a:cs typeface="Georgia"/>
            </a:endParaRPr>
          </a:p>
        </p:txBody>
      </p:sp>
      <p:sp>
        <p:nvSpPr>
          <p:cNvPr id="4" name="Rectangle 3"/>
          <p:cNvSpPr/>
          <p:nvPr/>
        </p:nvSpPr>
        <p:spPr>
          <a:xfrm rot="20957025">
            <a:off x="395536" y="3933056"/>
            <a:ext cx="4392488" cy="193899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2400" dirty="0">
                <a:latin typeface="Georgia"/>
                <a:cs typeface="Georgia"/>
              </a:rPr>
              <a:t>up to 70 per cent of women have experienced physical and/or sexual violence in their lifetime from an intimate </a:t>
            </a:r>
            <a:r>
              <a:rPr lang="en-US" sz="2400" dirty="0" smtClean="0">
                <a:latin typeface="Georgia"/>
                <a:cs typeface="Georgia"/>
              </a:rPr>
              <a:t>partner</a:t>
            </a:r>
            <a:endParaRPr lang="en-US" sz="2400" dirty="0">
              <a:latin typeface="Georgia"/>
              <a:cs typeface="Georgia"/>
            </a:endParaRPr>
          </a:p>
        </p:txBody>
      </p:sp>
      <p:sp>
        <p:nvSpPr>
          <p:cNvPr id="5" name="Rectangle 4"/>
          <p:cNvSpPr/>
          <p:nvPr/>
        </p:nvSpPr>
        <p:spPr>
          <a:xfrm>
            <a:off x="5436096" y="4365104"/>
            <a:ext cx="3096344" cy="2308324"/>
          </a:xfrm>
          <a:prstGeom prst="rect">
            <a:avLst/>
          </a:prstGeom>
          <a:solidFill>
            <a:srgbClr val="792B11"/>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n-US" sz="2400" dirty="0">
                <a:latin typeface="Georgia"/>
                <a:cs typeface="Georgia"/>
              </a:rPr>
              <a:t>Approximately 140 million girls and women in the world have suffered female genital mutilation/</a:t>
            </a:r>
            <a:r>
              <a:rPr lang="en-US" sz="2400" dirty="0" smtClean="0">
                <a:latin typeface="Georgia"/>
                <a:cs typeface="Georgia"/>
              </a:rPr>
              <a:t>cutting</a:t>
            </a:r>
            <a:endParaRPr lang="en-US" sz="2400" dirty="0">
              <a:latin typeface="Georgia"/>
              <a:cs typeface="Georgia"/>
            </a:endParaRPr>
          </a:p>
        </p:txBody>
      </p:sp>
    </p:spTree>
    <p:extLst>
      <p:ext uri="{BB962C8B-B14F-4D97-AF65-F5344CB8AC3E}">
        <p14:creationId xmlns:p14="http://schemas.microsoft.com/office/powerpoint/2010/main" val="3320769330"/>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1000"/>
                                        <p:tgtEl>
                                          <p:spTgt spid="3"/>
                                        </p:tgtEl>
                                      </p:cBhvr>
                                    </p:animEffect>
                                  </p:childTnLst>
                                </p:cTn>
                              </p:par>
                            </p:childTnLst>
                          </p:cTn>
                        </p:par>
                        <p:par>
                          <p:cTn id="12" fill="hold">
                            <p:stCondLst>
                              <p:cond delay="3000"/>
                            </p:stCondLst>
                            <p:childTnLst>
                              <p:par>
                                <p:cTn id="13" presetID="3" presetClass="entr" presetSubtype="10"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1000"/>
                                        <p:tgtEl>
                                          <p:spTgt spid="4"/>
                                        </p:tgtEl>
                                      </p:cBhvr>
                                    </p:animEffect>
                                  </p:childTnLst>
                                </p:cTn>
                              </p:par>
                            </p:childTnLst>
                          </p:cTn>
                        </p:par>
                        <p:par>
                          <p:cTn id="16" fill="hold">
                            <p:stCondLst>
                              <p:cond delay="5000"/>
                            </p:stCondLst>
                            <p:childTnLst>
                              <p:par>
                                <p:cTn id="17" presetID="3" presetClass="entr" presetSubtype="10"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C00000"/>
                </a:solidFill>
                <a:effectLst/>
                <a:latin typeface="Rockwell Extra Bold" panose="02060903040505020403" pitchFamily="18" charset="0"/>
              </a:rPr>
              <a:t>Zonta Thanks Donors</a:t>
            </a:r>
            <a:endParaRPr lang="en-CA" sz="4400" dirty="0">
              <a:solidFill>
                <a:srgbClr val="C00000"/>
              </a:solidFill>
              <a:effectLst/>
              <a:latin typeface="Rockwell Extra Bold" panose="02060903040505020403"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2770" y="1705502"/>
            <a:ext cx="4340181" cy="235909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9632" y="1705502"/>
            <a:ext cx="2143125" cy="2143125"/>
          </a:xfrm>
          <a:prstGeom prst="rect">
            <a:avLst/>
          </a:prstGeom>
        </p:spPr>
      </p:pic>
      <p:pic>
        <p:nvPicPr>
          <p:cNvPr id="7" name="Picture 6"/>
          <p:cNvPicPr>
            <a:picLocks noChangeAspect="1"/>
          </p:cNvPicPr>
          <p:nvPr/>
        </p:nvPicPr>
        <p:blipFill>
          <a:blip r:embed="rId4"/>
          <a:stretch>
            <a:fillRect/>
          </a:stretch>
        </p:blipFill>
        <p:spPr>
          <a:xfrm>
            <a:off x="961232" y="5013176"/>
            <a:ext cx="7219950" cy="962025"/>
          </a:xfrm>
          <a:prstGeom prst="rect">
            <a:avLst/>
          </a:prstGeom>
        </p:spPr>
      </p:pic>
    </p:spTree>
    <p:extLst>
      <p:ext uri="{BB962C8B-B14F-4D97-AF65-F5344CB8AC3E}">
        <p14:creationId xmlns:p14="http://schemas.microsoft.com/office/powerpoint/2010/main" val="236505506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plus(in)">
                                      <p:cBhvr>
                                        <p:cTn id="13" dur="2000"/>
                                        <p:tgtEl>
                                          <p:spTgt spid="4"/>
                                        </p:tgtEl>
                                      </p:cBhvr>
                                    </p:animEffect>
                                  </p:childTnLst>
                                </p:cTn>
                              </p:par>
                            </p:childTnLst>
                          </p:cTn>
                        </p:par>
                        <p:par>
                          <p:cTn id="14" fill="hold">
                            <p:stCondLst>
                              <p:cond delay="40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392363" y="138113"/>
            <a:ext cx="203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7107" name="Text Box 3"/>
          <p:cNvSpPr txBox="1">
            <a:spLocks noChangeArrowheads="1"/>
          </p:cNvSpPr>
          <p:nvPr/>
        </p:nvSpPr>
        <p:spPr bwMode="auto">
          <a:xfrm>
            <a:off x="755650" y="549275"/>
            <a:ext cx="75612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CA" sz="3600" b="1">
                <a:solidFill>
                  <a:schemeClr val="hlink"/>
                </a:solidFill>
              </a:rPr>
              <a:t>Convention- Melbourne 2006</a:t>
            </a:r>
          </a:p>
        </p:txBody>
      </p:sp>
      <p:pic>
        <p:nvPicPr>
          <p:cNvPr id="47112" name="Picture 8" descr="P625001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1268413"/>
            <a:ext cx="7097712" cy="45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5166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checkerboard(across)">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2133600"/>
            <a:ext cx="6907212"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79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450" y="711200"/>
            <a:ext cx="683895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800" name="Text Box 8"/>
          <p:cNvSpPr txBox="1">
            <a:spLocks noChangeArrowheads="1"/>
          </p:cNvSpPr>
          <p:nvPr/>
        </p:nvSpPr>
        <p:spPr bwMode="auto">
          <a:xfrm>
            <a:off x="3419475" y="260350"/>
            <a:ext cx="20399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4400" b="1">
                <a:solidFill>
                  <a:schemeClr val="hlink"/>
                </a:solidFill>
              </a:rPr>
              <a:t>YWPA</a:t>
            </a:r>
          </a:p>
        </p:txBody>
      </p:sp>
    </p:spTree>
    <p:extLst>
      <p:ext uri="{BB962C8B-B14F-4D97-AF65-F5344CB8AC3E}">
        <p14:creationId xmlns:p14="http://schemas.microsoft.com/office/powerpoint/2010/main" val="1108450783"/>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checkerboard(across)">
                                      <p:cBhvr>
                                        <p:cTn id="7" dur="500"/>
                                        <p:tgtEl>
                                          <p:spTgt spid="33800"/>
                                        </p:tgtEl>
                                      </p:cBhvr>
                                    </p:animEffect>
                                  </p:childTnLst>
                                </p:cTn>
                              </p:par>
                              <p:par>
                                <p:cTn id="8" presetID="9" presetClass="entr" presetSubtype="0" fill="hold" nodeType="withEffect">
                                  <p:stCondLst>
                                    <p:cond delay="0"/>
                                  </p:stCondLst>
                                  <p:childTnLst>
                                    <p:set>
                                      <p:cBhvr>
                                        <p:cTn id="9" dur="1" fill="hold">
                                          <p:stCondLst>
                                            <p:cond delay="0"/>
                                          </p:stCondLst>
                                        </p:cTn>
                                        <p:tgtEl>
                                          <p:spTgt spid="33797"/>
                                        </p:tgtEl>
                                        <p:attrNameLst>
                                          <p:attrName>style.visibility</p:attrName>
                                        </p:attrNameLst>
                                      </p:cBhvr>
                                      <p:to>
                                        <p:strVal val="visible"/>
                                      </p:to>
                                    </p:set>
                                    <p:animEffect transition="in" filter="dissolve">
                                      <p:cBhvr>
                                        <p:cTn id="10" dur="3000"/>
                                        <p:tgtEl>
                                          <p:spTgt spid="33797"/>
                                        </p:tgtEl>
                                      </p:cBhvr>
                                    </p:animEffect>
                                  </p:childTnLst>
                                </p:cTn>
                              </p:par>
                              <p:par>
                                <p:cTn id="11" presetID="9" presetClass="exit" presetSubtype="0" fill="hold" nodeType="withEffect">
                                  <p:stCondLst>
                                    <p:cond delay="5000"/>
                                  </p:stCondLst>
                                  <p:childTnLst>
                                    <p:animEffect transition="out" filter="dissolve">
                                      <p:cBhvr>
                                        <p:cTn id="12" dur="3000"/>
                                        <p:tgtEl>
                                          <p:spTgt spid="33797"/>
                                        </p:tgtEl>
                                      </p:cBhvr>
                                    </p:animEffect>
                                    <p:set>
                                      <p:cBhvr>
                                        <p:cTn id="13" dur="1" fill="hold">
                                          <p:stCondLst>
                                            <p:cond delay="2999"/>
                                          </p:stCondLst>
                                        </p:cTn>
                                        <p:tgtEl>
                                          <p:spTgt spid="33797"/>
                                        </p:tgtEl>
                                        <p:attrNameLst>
                                          <p:attrName>style.visibility</p:attrName>
                                        </p:attrNameLst>
                                      </p:cBhvr>
                                      <p:to>
                                        <p:strVal val="hidden"/>
                                      </p:to>
                                    </p:set>
                                  </p:childTnLst>
                                </p:cTn>
                              </p:par>
                            </p:childTnLst>
                          </p:cTn>
                        </p:par>
                        <p:par>
                          <p:cTn id="14" fill="hold" nodeType="afterGroup">
                            <p:stCondLst>
                              <p:cond delay="8000"/>
                            </p:stCondLst>
                            <p:childTnLst>
                              <p:par>
                                <p:cTn id="15" presetID="9" presetClass="entr" presetSubtype="0" fill="hold" nodeType="afterEffect">
                                  <p:stCondLst>
                                    <p:cond delay="0"/>
                                  </p:stCondLst>
                                  <p:childTnLst>
                                    <p:set>
                                      <p:cBhvr>
                                        <p:cTn id="16" dur="1" fill="hold">
                                          <p:stCondLst>
                                            <p:cond delay="0"/>
                                          </p:stCondLst>
                                        </p:cTn>
                                        <p:tgtEl>
                                          <p:spTgt spid="33798"/>
                                        </p:tgtEl>
                                        <p:attrNameLst>
                                          <p:attrName>style.visibility</p:attrName>
                                        </p:attrNameLst>
                                      </p:cBhvr>
                                      <p:to>
                                        <p:strVal val="visible"/>
                                      </p:to>
                                    </p:set>
                                    <p:animEffect transition="in" filter="dissolve">
                                      <p:cBhvr>
                                        <p:cTn id="17" dur="30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YWPA</a:t>
            </a:r>
            <a:endParaRPr lang="en-US" dirty="0"/>
          </a:p>
        </p:txBody>
      </p:sp>
      <p:pic>
        <p:nvPicPr>
          <p:cNvPr id="5" name="Picture 4"/>
          <p:cNvPicPr>
            <a:picLocks noChangeAspect="1"/>
          </p:cNvPicPr>
          <p:nvPr/>
        </p:nvPicPr>
        <p:blipFill>
          <a:blip r:embed="rId2"/>
          <a:stretch>
            <a:fillRect/>
          </a:stretch>
        </p:blipFill>
        <p:spPr>
          <a:xfrm>
            <a:off x="3275856" y="2852936"/>
            <a:ext cx="5453121" cy="381086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528" y="1268760"/>
            <a:ext cx="4608512" cy="344707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3968" y="620688"/>
            <a:ext cx="4702250" cy="3768080"/>
          </a:xfrm>
          <a:prstGeom prst="rect">
            <a:avLst/>
          </a:prstGeom>
        </p:spPr>
      </p:pic>
      <p:pic>
        <p:nvPicPr>
          <p:cNvPr id="9" name="Picture 8"/>
          <p:cNvPicPr>
            <a:picLocks noChangeAspect="1"/>
          </p:cNvPicPr>
          <p:nvPr/>
        </p:nvPicPr>
        <p:blipFill>
          <a:blip r:embed="rId5"/>
          <a:stretch>
            <a:fillRect/>
          </a:stretch>
        </p:blipFill>
        <p:spPr>
          <a:xfrm>
            <a:off x="0" y="2924944"/>
            <a:ext cx="5790140" cy="3683744"/>
          </a:xfrm>
          <a:prstGeom prst="rect">
            <a:avLst/>
          </a:prstGeom>
        </p:spPr>
      </p:pic>
    </p:spTree>
    <p:extLst>
      <p:ext uri="{BB962C8B-B14F-4D97-AF65-F5344CB8AC3E}">
        <p14:creationId xmlns:p14="http://schemas.microsoft.com/office/powerpoint/2010/main" val="420217207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3000"/>
                                        <p:tgtEl>
                                          <p:spTgt spid="9"/>
                                        </p:tgtEl>
                                      </p:cBhvr>
                                    </p:animEffect>
                                  </p:childTnLst>
                                </p:cTn>
                              </p:par>
                            </p:childTnLst>
                          </p:cTn>
                        </p:par>
                        <p:par>
                          <p:cTn id="8" fill="hold">
                            <p:stCondLst>
                              <p:cond delay="3000"/>
                            </p:stCondLst>
                            <p:childTnLst>
                              <p:par>
                                <p:cTn id="9" presetID="9" presetClass="exit" presetSubtype="0" fill="hold" nodeType="afterEffect">
                                  <p:stCondLst>
                                    <p:cond delay="2000"/>
                                  </p:stCondLst>
                                  <p:childTnLst>
                                    <p:animEffect transition="out" filter="dissolve">
                                      <p:cBhvr>
                                        <p:cTn id="10" dur="3000"/>
                                        <p:tgtEl>
                                          <p:spTgt spid="9"/>
                                        </p:tgtEl>
                                      </p:cBhvr>
                                    </p:animEffect>
                                    <p:set>
                                      <p:cBhvr>
                                        <p:cTn id="11" dur="1" fill="hold">
                                          <p:stCondLst>
                                            <p:cond delay="2999"/>
                                          </p:stCondLst>
                                        </p:cTn>
                                        <p:tgtEl>
                                          <p:spTgt spid="9"/>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3000"/>
                                        <p:tgtEl>
                                          <p:spTgt spid="6"/>
                                        </p:tgtEl>
                                      </p:cBhvr>
                                    </p:animEffect>
                                  </p:childTnLst>
                                </p:cTn>
                              </p:par>
                            </p:childTnLst>
                          </p:cTn>
                        </p:par>
                        <p:par>
                          <p:cTn id="15" fill="hold">
                            <p:stCondLst>
                              <p:cond delay="8000"/>
                            </p:stCondLst>
                            <p:childTnLst>
                              <p:par>
                                <p:cTn id="16" presetID="9" presetClass="exit" presetSubtype="0" fill="hold" nodeType="afterEffect">
                                  <p:stCondLst>
                                    <p:cond delay="3000"/>
                                  </p:stCondLst>
                                  <p:childTnLst>
                                    <p:animEffect transition="out" filter="dissolve">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3000"/>
                                        <p:tgtEl>
                                          <p:spTgt spid="8"/>
                                        </p:tgtEl>
                                      </p:cBhvr>
                                    </p:animEffect>
                                  </p:childTnLst>
                                </p:cTn>
                              </p:par>
                            </p:childTnLst>
                          </p:cTn>
                        </p:par>
                        <p:par>
                          <p:cTn id="22" fill="hold">
                            <p:stCondLst>
                              <p:cond delay="14000"/>
                            </p:stCondLst>
                            <p:childTnLst>
                              <p:par>
                                <p:cTn id="23" presetID="9" presetClass="exit" presetSubtype="0" fill="hold" nodeType="afterEffect">
                                  <p:stCondLst>
                                    <p:cond delay="3000"/>
                                  </p:stCondLst>
                                  <p:childTnLst>
                                    <p:animEffect transition="out" filter="dissolve">
                                      <p:cBhvr>
                                        <p:cTn id="24" dur="3000"/>
                                        <p:tgtEl>
                                          <p:spTgt spid="8"/>
                                        </p:tgtEl>
                                      </p:cBhvr>
                                    </p:animEffect>
                                    <p:set>
                                      <p:cBhvr>
                                        <p:cTn id="25" dur="1" fill="hold">
                                          <p:stCondLst>
                                            <p:cond delay="2999"/>
                                          </p:stCondLst>
                                        </p:cTn>
                                        <p:tgtEl>
                                          <p:spTgt spid="8"/>
                                        </p:tgtEl>
                                        <p:attrNameLst>
                                          <p:attrName>style.visibility</p:attrName>
                                        </p:attrNameLst>
                                      </p:cBhvr>
                                      <p:to>
                                        <p:strVal val="hidden"/>
                                      </p:to>
                                    </p:set>
                                  </p:childTnLst>
                                </p:cTn>
                              </p:par>
                              <p:par>
                                <p:cTn id="26" presetID="9"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755650" y="1341438"/>
            <a:ext cx="3738563" cy="5041900"/>
          </a:xfrm>
          <a:noFill/>
          <a:ln/>
        </p:spPr>
      </p:pic>
      <p:pic>
        <p:nvPicPr>
          <p:cNvPr id="4198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7063" y="1844675"/>
            <a:ext cx="5976937" cy="395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11242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circle(out)">
                                      <p:cBhvr>
                                        <p:cTn id="7" dur="2000"/>
                                        <p:tgtEl>
                                          <p:spTgt spid="41988"/>
                                        </p:tgtEl>
                                      </p:cBhvr>
                                    </p:animEffect>
                                  </p:childTnLst>
                                </p:cTn>
                              </p:par>
                            </p:childTnLst>
                          </p:cTn>
                        </p:par>
                        <p:par>
                          <p:cTn id="8" fill="hold" nodeType="withGroup">
                            <p:stCondLst>
                              <p:cond delay="2000"/>
                            </p:stCondLst>
                            <p:childTnLst>
                              <p:par>
                                <p:cTn id="9" presetID="6" presetClass="entr" presetSubtype="32" fill="hold" nodeType="afterEffect">
                                  <p:stCondLst>
                                    <p:cond delay="0"/>
                                  </p:stCondLst>
                                  <p:childTnLst>
                                    <p:set>
                                      <p:cBhvr>
                                        <p:cTn id="10" dur="1" fill="hold">
                                          <p:stCondLst>
                                            <p:cond delay="0"/>
                                          </p:stCondLst>
                                        </p:cTn>
                                        <p:tgtEl>
                                          <p:spTgt spid="41989"/>
                                        </p:tgtEl>
                                        <p:attrNameLst>
                                          <p:attrName>style.visibility</p:attrName>
                                        </p:attrNameLst>
                                      </p:cBhvr>
                                      <p:to>
                                        <p:strVal val="visible"/>
                                      </p:to>
                                    </p:set>
                                    <p:animEffect transition="in" filter="circle(out)">
                                      <p:cBhvr>
                                        <p:cTn id="11" dur="2000"/>
                                        <p:tgtEl>
                                          <p:spTgt spid="41989"/>
                                        </p:tgtEl>
                                      </p:cBhvr>
                                    </p:animEffect>
                                  </p:childTnLst>
                                </p:cTn>
                              </p:par>
                              <p:par>
                                <p:cTn id="12" presetID="22" presetClass="exit" presetSubtype="2" fill="hold" nodeType="withEffect">
                                  <p:stCondLst>
                                    <p:cond delay="0"/>
                                  </p:stCondLst>
                                  <p:childTnLst>
                                    <p:animEffect transition="out" filter="wipe(right)">
                                      <p:cBhvr>
                                        <p:cTn id="13" dur="2000"/>
                                        <p:tgtEl>
                                          <p:spTgt spid="41988"/>
                                        </p:tgtEl>
                                      </p:cBhvr>
                                    </p:animEffect>
                                    <p:set>
                                      <p:cBhvr>
                                        <p:cTn id="14" dur="1" fill="hold">
                                          <p:stCondLst>
                                            <p:cond delay="1999"/>
                                          </p:stCondLst>
                                        </p:cTn>
                                        <p:tgtEl>
                                          <p:spTgt spid="419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7747"/>
            <a:ext cx="3883135" cy="3312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3284984"/>
            <a:ext cx="4470896" cy="329020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a:stretch>
            <a:fillRect/>
          </a:stretch>
        </p:blipFill>
        <p:spPr>
          <a:xfrm>
            <a:off x="2555776" y="404664"/>
            <a:ext cx="6743367" cy="453070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19872" y="2544538"/>
            <a:ext cx="5463704" cy="4089241"/>
          </a:xfrm>
          <a:prstGeom prst="rect">
            <a:avLst/>
          </a:prstGeom>
        </p:spPr>
      </p:pic>
    </p:spTree>
    <p:extLst>
      <p:ext uri="{BB962C8B-B14F-4D97-AF65-F5344CB8AC3E}">
        <p14:creationId xmlns:p14="http://schemas.microsoft.com/office/powerpoint/2010/main" val="3221545532"/>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3000"/>
                                        <p:tgtEl>
                                          <p:spTgt spid="10"/>
                                        </p:tgtEl>
                                      </p:cBhvr>
                                    </p:animEffect>
                                  </p:childTnLst>
                                </p:cTn>
                              </p:par>
                            </p:childTnLst>
                          </p:cTn>
                        </p:par>
                        <p:par>
                          <p:cTn id="8" fill="hold">
                            <p:stCondLst>
                              <p:cond delay="3000"/>
                            </p:stCondLst>
                            <p:childTnLst>
                              <p:par>
                                <p:cTn id="9" presetID="3" presetClass="exit" presetSubtype="5" fill="hold" nodeType="afterEffect">
                                  <p:stCondLst>
                                    <p:cond delay="3000"/>
                                  </p:stCondLst>
                                  <p:childTnLst>
                                    <p:animEffect transition="out" filter="blinds(vertical)">
                                      <p:cBhvr>
                                        <p:cTn id="10" dur="2000"/>
                                        <p:tgtEl>
                                          <p:spTgt spid="10"/>
                                        </p:tgtEl>
                                      </p:cBhvr>
                                    </p:animEffect>
                                    <p:set>
                                      <p:cBhvr>
                                        <p:cTn id="11" dur="1" fill="hold">
                                          <p:stCondLst>
                                            <p:cond delay="1999"/>
                                          </p:stCondLst>
                                        </p:cTn>
                                        <p:tgtEl>
                                          <p:spTgt spid="10"/>
                                        </p:tgtEl>
                                        <p:attrNameLst>
                                          <p:attrName>style.visibility</p:attrName>
                                        </p:attrNameLst>
                                      </p:cBhvr>
                                      <p:to>
                                        <p:strVal val="hidden"/>
                                      </p:to>
                                    </p:se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2000"/>
                                        <p:tgtEl>
                                          <p:spTgt spid="8"/>
                                        </p:tgtEl>
                                      </p:cBhvr>
                                    </p:animEffect>
                                  </p:childTnLst>
                                </p:cTn>
                              </p:par>
                            </p:childTnLst>
                          </p:cTn>
                        </p:par>
                        <p:par>
                          <p:cTn id="15" fill="hold">
                            <p:stCondLst>
                              <p:cond delay="8000"/>
                            </p:stCondLst>
                            <p:childTnLst>
                              <p:par>
                                <p:cTn id="16" presetID="9" presetClass="exit" presetSubtype="0" fill="hold" nodeType="afterEffect">
                                  <p:stCondLst>
                                    <p:cond delay="3000"/>
                                  </p:stCondLst>
                                  <p:childTnLst>
                                    <p:animEffect transition="out" filter="dissolve">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par>
                                <p:cTn id="19" presetID="55"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strVal val="#ppt_w*0.70"/>
                                          </p:val>
                                        </p:tav>
                                        <p:tav tm="100000">
                                          <p:val>
                                            <p:strVal val="#ppt_w"/>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animEffect transition="in" filter="fade">
                                      <p:cBhvr>
                                        <p:cTn id="23" dur="2000"/>
                                        <p:tgtEl>
                                          <p:spTgt spid="5"/>
                                        </p:tgtEl>
                                      </p:cBhvr>
                                    </p:animEffect>
                                  </p:childTnLst>
                                </p:cTn>
                              </p:par>
                            </p:childTnLst>
                          </p:cTn>
                        </p:par>
                        <p:par>
                          <p:cTn id="24" fill="hold">
                            <p:stCondLst>
                              <p:cond delay="13000"/>
                            </p:stCondLst>
                            <p:childTnLst>
                              <p:par>
                                <p:cTn id="25" presetID="20" presetClass="entr" presetSubtype="0" fill="hold" nodeType="after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wedge">
                                      <p:cBhvr>
                                        <p:cTn id="2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740101"/>
                </a:solidFill>
                <a:effectLst/>
                <a:latin typeface="Britannic Bold" panose="020B0903060703020204" pitchFamily="34" charset="0"/>
              </a:rPr>
              <a:t>Zonta Thanks Donors</a:t>
            </a:r>
            <a:endParaRPr lang="en-CA" sz="4400" dirty="0">
              <a:solidFill>
                <a:srgbClr val="740101"/>
              </a:solidFill>
              <a:effectLst/>
              <a:latin typeface="Britannic Bold" panose="020B0903060703020204" pitchFamily="34"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463" y="3204124"/>
            <a:ext cx="2640509" cy="1267161"/>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155" y="1556001"/>
            <a:ext cx="2103124" cy="130759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60" y="5072812"/>
            <a:ext cx="3203848" cy="123147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9959" y="1949196"/>
            <a:ext cx="3810000" cy="9144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20072" y="5688552"/>
            <a:ext cx="2009775" cy="9525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57787" y="3266618"/>
            <a:ext cx="3590925" cy="2105025"/>
          </a:xfrm>
          <a:prstGeom prst="rect">
            <a:avLst/>
          </a:prstGeom>
        </p:spPr>
      </p:pic>
    </p:spTree>
    <p:extLst>
      <p:ext uri="{BB962C8B-B14F-4D97-AF65-F5344CB8AC3E}">
        <p14:creationId xmlns:p14="http://schemas.microsoft.com/office/powerpoint/2010/main" val="1525775321"/>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par>
                          <p:cTn id="20" fill="hold">
                            <p:stCondLst>
                              <p:cond delay="6000"/>
                            </p:stCondLst>
                            <p:childTnLst>
                              <p:par>
                                <p:cTn id="21" presetID="47"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ppt_x</p:attrName>
                                        </p:attrNameLst>
                                      </p:cBhvr>
                                      <p:tavLst>
                                        <p:tav tm="0">
                                          <p:val>
                                            <p:strVal val="#ppt_x"/>
                                          </p:val>
                                        </p:tav>
                                        <p:tav tm="100000">
                                          <p:val>
                                            <p:strVal val="#ppt_x"/>
                                          </p:val>
                                        </p:tav>
                                      </p:tavLst>
                                    </p:anim>
                                    <p:anim calcmode="lin" valueType="num">
                                      <p:cBhvr>
                                        <p:cTn id="25" dur="2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8000"/>
                            </p:stCondLst>
                            <p:childTnLst>
                              <p:par>
                                <p:cTn id="27" presetID="43"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
                                        <p:tgtEl>
                                          <p:spTgt spid="5"/>
                                        </p:tgtEl>
                                      </p:cBhvr>
                                    </p:animEffect>
                                    <p:anim calcmode="lin" valueType="num">
                                      <p:cBhvr>
                                        <p:cTn id="30" dur="800" fill="hold"/>
                                        <p:tgtEl>
                                          <p:spTgt spid="5"/>
                                        </p:tgtEl>
                                        <p:attrNameLst>
                                          <p:attrName>ppt_x</p:attrName>
                                        </p:attrNameLst>
                                      </p:cBhvr>
                                      <p:tavLst>
                                        <p:tav tm="0">
                                          <p:val>
                                            <p:strVal val="#ppt_x"/>
                                          </p:val>
                                        </p:tav>
                                        <p:tav tm="100000">
                                          <p:val>
                                            <p:strVal val="#ppt_x"/>
                                          </p:val>
                                        </p:tav>
                                      </p:tavLst>
                                    </p:anim>
                                    <p:anim calcmode="lin" valueType="num">
                                      <p:cBhvr>
                                        <p:cTn id="31" dur="800" fill="hold"/>
                                        <p:tgtEl>
                                          <p:spTgt spid="5"/>
                                        </p:tgtEl>
                                        <p:attrNameLst>
                                          <p:attrName>ppt_y</p:attrName>
                                        </p:attrNameLst>
                                      </p:cBhvr>
                                      <p:tavLst>
                                        <p:tav tm="0">
                                          <p:val>
                                            <p:strVal val="#ppt_y+0.31"/>
                                          </p:val>
                                        </p:tav>
                                        <p:tav tm="100000">
                                          <p:val>
                                            <p:strVal val="#ppt_y+0.31"/>
                                          </p:val>
                                        </p:tav>
                                      </p:tavLst>
                                    </p:anim>
                                    <p:anim calcmode="lin" valueType="num">
                                      <p:cBhvr>
                                        <p:cTn id="32" dur="1200" decel="50000" fill="hold">
                                          <p:stCondLst>
                                            <p:cond delay="8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1200" decel="50000" fill="hold">
                                          <p:stCondLst>
                                            <p:cond delay="8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4" fill="hold">
                            <p:stCondLst>
                              <p:cond delay="10000"/>
                            </p:stCondLst>
                            <p:childTnLst>
                              <p:par>
                                <p:cTn id="35" presetID="2" presetClass="entr" presetSubtype="9" decel="7000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2000" fill="hold"/>
                                        <p:tgtEl>
                                          <p:spTgt spid="7"/>
                                        </p:tgtEl>
                                        <p:attrNameLst>
                                          <p:attrName>ppt_x</p:attrName>
                                        </p:attrNameLst>
                                      </p:cBhvr>
                                      <p:tavLst>
                                        <p:tav tm="0">
                                          <p:val>
                                            <p:strVal val="0-#ppt_w/2"/>
                                          </p:val>
                                        </p:tav>
                                        <p:tav tm="100000">
                                          <p:val>
                                            <p:strVal val="#ppt_x"/>
                                          </p:val>
                                        </p:tav>
                                      </p:tavLst>
                                    </p:anim>
                                    <p:anim calcmode="lin" valueType="num">
                                      <p:cBhvr additive="base">
                                        <p:cTn id="38"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520" y="548680"/>
            <a:ext cx="8306167" cy="4968552"/>
          </a:xfrm>
          <a:prstGeom prst="rect">
            <a:avLst/>
          </a:prstGeom>
        </p:spPr>
      </p:pic>
      <p:sp>
        <p:nvSpPr>
          <p:cNvPr id="6" name="TextBox 5"/>
          <p:cNvSpPr txBox="1"/>
          <p:nvPr/>
        </p:nvSpPr>
        <p:spPr>
          <a:xfrm>
            <a:off x="5364088" y="620688"/>
            <a:ext cx="3240360" cy="1631216"/>
          </a:xfrm>
          <a:prstGeom prst="rect">
            <a:avLst/>
          </a:prstGeom>
          <a:noFill/>
        </p:spPr>
        <p:txBody>
          <a:bodyPr wrap="square" rtlCol="0">
            <a:spAutoFit/>
          </a:bodyPr>
          <a:lstStyle/>
          <a:p>
            <a:r>
              <a:rPr lang="en-US" sz="2000" dirty="0" smtClean="0">
                <a:solidFill>
                  <a:schemeClr val="tx2">
                    <a:lumMod val="90000"/>
                  </a:schemeClr>
                </a:solidFill>
              </a:rPr>
              <a:t>Sisters, too, with </a:t>
            </a:r>
            <a:r>
              <a:rPr lang="en-US" sz="2000" dirty="0" err="1" smtClean="0">
                <a:solidFill>
                  <a:schemeClr val="tx2">
                    <a:lumMod val="90000"/>
                  </a:schemeClr>
                </a:solidFill>
              </a:rPr>
              <a:t>Zonta</a:t>
            </a:r>
            <a:r>
              <a:rPr lang="en-US" sz="2000" dirty="0" smtClean="0">
                <a:solidFill>
                  <a:schemeClr val="tx2">
                    <a:lumMod val="90000"/>
                  </a:schemeClr>
                </a:solidFill>
              </a:rPr>
              <a:t> Club of </a:t>
            </a:r>
            <a:r>
              <a:rPr lang="en-US" sz="2000" dirty="0" err="1" smtClean="0">
                <a:solidFill>
                  <a:schemeClr val="tx2">
                    <a:lumMod val="90000"/>
                  </a:schemeClr>
                </a:solidFill>
              </a:rPr>
              <a:t>Ballarat</a:t>
            </a:r>
            <a:r>
              <a:rPr lang="en-US" sz="2000" dirty="0" smtClean="0">
                <a:solidFill>
                  <a:schemeClr val="tx2">
                    <a:lumMod val="90000"/>
                  </a:schemeClr>
                </a:solidFill>
              </a:rPr>
              <a:t> (Australia)- </a:t>
            </a:r>
          </a:p>
          <a:p>
            <a:r>
              <a:rPr lang="en-US" sz="2000" dirty="0" smtClean="0">
                <a:solidFill>
                  <a:schemeClr val="tx2">
                    <a:lumMod val="90000"/>
                  </a:schemeClr>
                </a:solidFill>
              </a:rPr>
              <a:t>Catching up at San Antonio Convention </a:t>
            </a:r>
            <a:endParaRPr lang="en-US" sz="2000" dirty="0">
              <a:solidFill>
                <a:schemeClr val="tx2">
                  <a:lumMod val="90000"/>
                </a:schemeClr>
              </a:solidFill>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32040" y="2348880"/>
            <a:ext cx="3676681" cy="4043412"/>
          </a:xfrm>
          <a:prstGeom prst="rect">
            <a:avLst/>
          </a:prstGeom>
        </p:spPr>
      </p:pic>
      <p:sp>
        <p:nvSpPr>
          <p:cNvPr id="8" name="TextBox 7"/>
          <p:cNvSpPr txBox="1"/>
          <p:nvPr/>
        </p:nvSpPr>
        <p:spPr>
          <a:xfrm>
            <a:off x="1115616" y="4437112"/>
            <a:ext cx="2676146" cy="369332"/>
          </a:xfrm>
          <a:prstGeom prst="rect">
            <a:avLst/>
          </a:prstGeom>
          <a:noFill/>
        </p:spPr>
        <p:txBody>
          <a:bodyPr wrap="none" rtlCol="0">
            <a:spAutoFit/>
          </a:bodyPr>
          <a:lstStyle/>
          <a:p>
            <a:r>
              <a:rPr lang="en-US" dirty="0" smtClean="0"/>
              <a:t>And Convention- Torino</a:t>
            </a:r>
            <a:endParaRPr lang="en-US" dirty="0"/>
          </a:p>
        </p:txBody>
      </p:sp>
    </p:spTree>
    <p:extLst>
      <p:ext uri="{BB962C8B-B14F-4D97-AF65-F5344CB8AC3E}">
        <p14:creationId xmlns:p14="http://schemas.microsoft.com/office/powerpoint/2010/main" val="3408472641"/>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5"/>
                                        </p:tgtEl>
                                      </p:cBhvr>
                                      <p:by x="50000" y="50000"/>
                                    </p:animScale>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par>
                                <p:cTn id="19" presetID="42" presetClass="path" presetSubtype="0" accel="50000" decel="50000" fill="hold" nodeType="withEffect">
                                  <p:stCondLst>
                                    <p:cond delay="0"/>
                                  </p:stCondLst>
                                  <p:childTnLst>
                                    <p:animMotion origin="layout" path="M 2.77778E-6 3.7037E-7 L -0.20209 -0.09954 " pathEditMode="relative" rAng="0" ptsTypes="AA">
                                      <p:cBhvr>
                                        <p:cTn id="20" dur="2000" fill="hold"/>
                                        <p:tgtEl>
                                          <p:spTgt spid="5"/>
                                        </p:tgtEl>
                                        <p:attrNameLst>
                                          <p:attrName>ppt_x</p:attrName>
                                          <p:attrName>ppt_y</p:attrName>
                                        </p:attrNameLst>
                                      </p:cBhvr>
                                      <p:rCtr x="-10104" y="-4977"/>
                                    </p:animMotion>
                                  </p:childTnLst>
                                </p:cTn>
                              </p:par>
                              <p:par>
                                <p:cTn id="21" presetID="53"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Liaison with Pearson</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1340767"/>
            <a:ext cx="3312368" cy="4416491"/>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0072" y="1412776"/>
            <a:ext cx="2956068" cy="4392488"/>
          </a:xfrm>
          <a:prstGeom prst="rect">
            <a:avLst/>
          </a:prstGeom>
        </p:spPr>
      </p:pic>
    </p:spTree>
    <p:extLst>
      <p:ext uri="{BB962C8B-B14F-4D97-AF65-F5344CB8AC3E}">
        <p14:creationId xmlns:p14="http://schemas.microsoft.com/office/powerpoint/2010/main" val="2029243692"/>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par>
                          <p:cTn id="8" fill="hold">
                            <p:stCondLst>
                              <p:cond delay="3000"/>
                            </p:stCondLst>
                            <p:childTnLst>
                              <p:par>
                                <p:cTn id="9" presetID="19"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0" fill="hold"/>
                                        <p:tgtEl>
                                          <p:spTgt spid="5"/>
                                        </p:tgtEl>
                                        <p:attrNameLst>
                                          <p:attrName>ppt_w</p:attrName>
                                        </p:attrNameLst>
                                      </p:cBhvr>
                                      <p:tavLst>
                                        <p:tav tm="0" fmla="#ppt_w*sin(2.5*pi*$)">
                                          <p:val>
                                            <p:fltVal val="0"/>
                                          </p:val>
                                        </p:tav>
                                        <p:tav tm="100000">
                                          <p:val>
                                            <p:fltVal val="1"/>
                                          </p:val>
                                        </p:tav>
                                      </p:tavLst>
                                    </p:anim>
                                    <p:anim calcmode="lin" valueType="num">
                                      <p:cBhvr>
                                        <p:cTn id="12" dur="5000" fill="hold"/>
                                        <p:tgtEl>
                                          <p:spTgt spid="5"/>
                                        </p:tgtEl>
                                        <p:attrNameLst>
                                          <p:attrName>ppt_h</p:attrName>
                                        </p:attrNameLst>
                                      </p:cBhvr>
                                      <p:tavLst>
                                        <p:tav tm="0">
                                          <p:val>
                                            <p:strVal val="#ppt_h"/>
                                          </p:val>
                                        </p:tav>
                                        <p:tav tm="100000">
                                          <p:val>
                                            <p:strVal val="#ppt_h"/>
                                          </p:val>
                                        </p:tav>
                                      </p:tavLst>
                                    </p:anim>
                                  </p:childTnLst>
                                </p:cTn>
                              </p:par>
                            </p:childTnLst>
                          </p:cTn>
                        </p:par>
                        <p:par>
                          <p:cTn id="13" fill="hold">
                            <p:stCondLst>
                              <p:cond delay="8000"/>
                            </p:stCondLst>
                            <p:childTnLst>
                              <p:par>
                                <p:cTn id="14" presetID="26" presetClass="emph" presetSubtype="0" repeatCount="3000" fill="hold" nodeType="afterEffect">
                                  <p:stCondLst>
                                    <p:cond delay="1000"/>
                                  </p:stCondLst>
                                  <p:childTnLst>
                                    <p:animEffect transition="out" filter="fade">
                                      <p:cBhvr>
                                        <p:cTn id="15" dur="1000" tmFilter="0, 0; .2, .5; .8, .5; 1, 0"/>
                                        <p:tgtEl>
                                          <p:spTgt spid="5"/>
                                        </p:tgtEl>
                                      </p:cBhvr>
                                    </p:animEffect>
                                    <p:animScale>
                                      <p:cBhvr>
                                        <p:cTn id="16"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404664"/>
            <a:ext cx="3705876" cy="494116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040" y="959269"/>
            <a:ext cx="3366221" cy="4458571"/>
          </a:xfrm>
          <a:prstGeom prst="rect">
            <a:avLst/>
          </a:prstGeom>
        </p:spPr>
      </p:pic>
    </p:spTree>
    <p:extLst>
      <p:ext uri="{BB962C8B-B14F-4D97-AF65-F5344CB8AC3E}">
        <p14:creationId xmlns:p14="http://schemas.microsoft.com/office/powerpoint/2010/main" val="246258666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par>
                          <p:cTn id="8" fill="hold">
                            <p:stCondLst>
                              <p:cond delay="3000"/>
                            </p:stCondLst>
                            <p:childTnLst>
                              <p:par>
                                <p:cTn id="9" presetID="25"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2" dur="1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3" dur="1500" accel="50000" fill="hold">
                                          <p:stCondLst>
                                            <p:cond delay="1500"/>
                                          </p:stCondLst>
                                        </p:cTn>
                                        <p:tgtEl>
                                          <p:spTgt spid="7"/>
                                        </p:tgtEl>
                                        <p:attrNameLst>
                                          <p:attrName>ppt_w</p:attrName>
                                        </p:attrNameLst>
                                      </p:cBhvr>
                                      <p:tavLst>
                                        <p:tav tm="0">
                                          <p:val>
                                            <p:strVal val="#ppt_w*.05"/>
                                          </p:val>
                                        </p:tav>
                                        <p:tav tm="100000">
                                          <p:val>
                                            <p:strVal val="#ppt_w"/>
                                          </p:val>
                                        </p:tav>
                                      </p:tavLst>
                                    </p:anim>
                                    <p:anim calcmode="lin" valueType="num">
                                      <p:cBhvr>
                                        <p:cTn id="14" dur="3000" fill="hold"/>
                                        <p:tgtEl>
                                          <p:spTgt spid="7"/>
                                        </p:tgtEl>
                                        <p:attrNameLst>
                                          <p:attrName>ppt_h</p:attrName>
                                        </p:attrNameLst>
                                      </p:cBhvr>
                                      <p:tavLst>
                                        <p:tav tm="0">
                                          <p:val>
                                            <p:strVal val="#ppt_h"/>
                                          </p:val>
                                        </p:tav>
                                        <p:tav tm="100000">
                                          <p:val>
                                            <p:strVal val="#ppt_h"/>
                                          </p:val>
                                        </p:tav>
                                      </p:tavLst>
                                    </p:anim>
                                    <p:anim calcmode="lin" valueType="num">
                                      <p:cBhvr>
                                        <p:cTn id="15" dur="1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6" dur="1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7" dur="1500" accel="50000" fill="hold">
                                          <p:stCondLst>
                                            <p:cond delay="1500"/>
                                          </p:stCondLst>
                                        </p:cTn>
                                        <p:tgtEl>
                                          <p:spTgt spid="7"/>
                                        </p:tgtEl>
                                        <p:attrNameLst>
                                          <p:attrName>ppt_y</p:attrName>
                                        </p:attrNameLst>
                                      </p:cBhvr>
                                      <p:tavLst>
                                        <p:tav tm="0">
                                          <p:val>
                                            <p:strVal val="#ppt_y+.1"/>
                                          </p:val>
                                        </p:tav>
                                        <p:tav tm="100000">
                                          <p:val>
                                            <p:strVal val="#ppt_y"/>
                                          </p:val>
                                        </p:tav>
                                      </p:tavLst>
                                    </p:anim>
                                    <p:animEffect transition="in" filter="fade">
                                      <p:cBhvr>
                                        <p:cTn id="18" dur="3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7799512" cy="1440160"/>
          </a:xfrm>
        </p:spPr>
        <p:txBody>
          <a:bodyPr/>
          <a:lstStyle/>
          <a:p>
            <a:r>
              <a:rPr lang="en-GB" sz="4000" b="0" dirty="0" smtClean="0">
                <a:solidFill>
                  <a:srgbClr val="C00000"/>
                </a:solidFill>
                <a:effectLst/>
                <a:latin typeface="Rockwell Extra Bold" panose="02060903040505020403" pitchFamily="18" charset="0"/>
                <a:cs typeface="Grange" charset="2"/>
              </a:rPr>
              <a:t>Zonta thanks our donors</a:t>
            </a:r>
            <a:endParaRPr lang="en-GB" sz="4000" b="0" dirty="0">
              <a:solidFill>
                <a:srgbClr val="C00000"/>
              </a:solidFill>
              <a:effectLst/>
              <a:latin typeface="Rockwell Extra Bold" panose="02060903040505020403" pitchFamily="18" charset="0"/>
              <a:cs typeface="Grange" charset="2"/>
            </a:endParaRPr>
          </a:p>
        </p:txBody>
      </p:sp>
      <p:pic>
        <p:nvPicPr>
          <p:cNvPr id="3" name="Picture 2"/>
          <p:cNvPicPr>
            <a:picLocks noChangeAspect="1"/>
          </p:cNvPicPr>
          <p:nvPr/>
        </p:nvPicPr>
        <p:blipFill>
          <a:blip r:embed="rId2"/>
          <a:stretch>
            <a:fillRect/>
          </a:stretch>
        </p:blipFill>
        <p:spPr>
          <a:xfrm>
            <a:off x="1187624" y="1916832"/>
            <a:ext cx="4178300" cy="2286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844824"/>
            <a:ext cx="8208912" cy="1214653"/>
          </a:xfrm>
          <a:prstGeom prst="rect">
            <a:avLst/>
          </a:prstGeom>
        </p:spPr>
      </p:pic>
      <p:pic>
        <p:nvPicPr>
          <p:cNvPr id="6" name="Picture 5"/>
          <p:cNvPicPr>
            <a:picLocks noChangeAspect="1"/>
          </p:cNvPicPr>
          <p:nvPr/>
        </p:nvPicPr>
        <p:blipFill>
          <a:blip r:embed="rId4"/>
          <a:stretch>
            <a:fillRect/>
          </a:stretch>
        </p:blipFill>
        <p:spPr>
          <a:xfrm>
            <a:off x="179512" y="3501008"/>
            <a:ext cx="5832648" cy="2051148"/>
          </a:xfrm>
          <a:prstGeom prst="rect">
            <a:avLst/>
          </a:prstGeom>
        </p:spPr>
      </p:pic>
    </p:spTree>
    <p:extLst>
      <p:ext uri="{BB962C8B-B14F-4D97-AF65-F5344CB8AC3E}">
        <p14:creationId xmlns:p14="http://schemas.microsoft.com/office/powerpoint/2010/main" val="1357477292"/>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9" presetClass="entr" presetSubtype="0" decel="100000" fill="hold" nodeType="after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700" fill="hold"/>
                                        <p:tgtEl>
                                          <p:spTgt spid="6"/>
                                        </p:tgtEl>
                                        <p:attrNameLst>
                                          <p:attrName>ppt_w</p:attrName>
                                        </p:attrNameLst>
                                      </p:cBhvr>
                                      <p:tavLst>
                                        <p:tav tm="0">
                                          <p:val>
                                            <p:fltVal val="0"/>
                                          </p:val>
                                        </p:tav>
                                        <p:tav tm="100000">
                                          <p:val>
                                            <p:strVal val="#ppt_w"/>
                                          </p:val>
                                        </p:tav>
                                      </p:tavLst>
                                    </p:anim>
                                    <p:anim calcmode="lin" valueType="num">
                                      <p:cBhvr>
                                        <p:cTn id="13" dur="700" fill="hold"/>
                                        <p:tgtEl>
                                          <p:spTgt spid="6"/>
                                        </p:tgtEl>
                                        <p:attrNameLst>
                                          <p:attrName>ppt_h</p:attrName>
                                        </p:attrNameLst>
                                      </p:cBhvr>
                                      <p:tavLst>
                                        <p:tav tm="0">
                                          <p:val>
                                            <p:fltVal val="0"/>
                                          </p:val>
                                        </p:tav>
                                        <p:tav tm="100000">
                                          <p:val>
                                            <p:strVal val="#ppt_h"/>
                                          </p:val>
                                        </p:tav>
                                      </p:tavLst>
                                    </p:anim>
                                    <p:anim calcmode="lin" valueType="num">
                                      <p:cBhvr>
                                        <p:cTn id="14" dur="700" fill="hold"/>
                                        <p:tgtEl>
                                          <p:spTgt spid="6"/>
                                        </p:tgtEl>
                                        <p:attrNameLst>
                                          <p:attrName>style.rotation</p:attrName>
                                        </p:attrNameLst>
                                      </p:cBhvr>
                                      <p:tavLst>
                                        <p:tav tm="0">
                                          <p:val>
                                            <p:fltVal val="360"/>
                                          </p:val>
                                        </p:tav>
                                        <p:tav tm="100000">
                                          <p:val>
                                            <p:fltVal val="0"/>
                                          </p:val>
                                        </p:tav>
                                      </p:tavLst>
                                    </p:anim>
                                    <p:animEffect transition="in" filter="fade">
                                      <p:cBhvr>
                                        <p:cTn id="15" dur="700"/>
                                        <p:tgtEl>
                                          <p:spTgt spid="6"/>
                                        </p:tgtEl>
                                      </p:cBhvr>
                                    </p:animEffect>
                                  </p:childTnLst>
                                </p:cTn>
                              </p:par>
                            </p:childTnLst>
                          </p:cTn>
                        </p:par>
                        <p:par>
                          <p:cTn id="16" fill="hold">
                            <p:stCondLst>
                              <p:cond delay="3200"/>
                            </p:stCondLst>
                            <p:childTnLst>
                              <p:par>
                                <p:cTn id="17" presetID="0" presetClass="path" presetSubtype="0" accel="50000" decel="50000" fill="hold" nodeType="afterEffect">
                                  <p:stCondLst>
                                    <p:cond delay="1000"/>
                                  </p:stCondLst>
                                  <p:childTnLst>
                                    <p:animMotion origin="layout" path="M -1.66667E-6 4.81481E-6 L 0.30712 0.11551 " pathEditMode="relative" ptsTypes="AA">
                                      <p:cBhvr>
                                        <p:cTn id="18" dur="2000" fill="hold"/>
                                        <p:tgtEl>
                                          <p:spTgt spid="6"/>
                                        </p:tgtEl>
                                        <p:attrNameLst>
                                          <p:attrName>ppt_x</p:attrName>
                                          <p:attrName>ppt_y</p:attrName>
                                        </p:attrNameLst>
                                      </p:cBhvr>
                                    </p:animMotion>
                                  </p:childTnLst>
                                </p:cTn>
                              </p:par>
                            </p:childTnLst>
                          </p:cTn>
                        </p:par>
                        <p:par>
                          <p:cTn id="19" fill="hold">
                            <p:stCondLst>
                              <p:cond delay="6200"/>
                            </p:stCondLst>
                            <p:childTnLst>
                              <p:par>
                                <p:cTn id="20" presetID="5" presetClass="exit" presetSubtype="10" fill="hold" nodeType="after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6700"/>
                            </p:stCondLst>
                            <p:childTnLst>
                              <p:par>
                                <p:cTn id="24" presetID="25" presetClass="entr" presetSubtype="0" fill="hold" nodeType="afterEffect">
                                  <p:stCondLst>
                                    <p:cond delay="200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7" dur="10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8" dur="1000" accel="50000" fill="hold">
                                          <p:stCondLst>
                                            <p:cond delay="1000"/>
                                          </p:stCondLst>
                                        </p:cTn>
                                        <p:tgtEl>
                                          <p:spTgt spid="3"/>
                                        </p:tgtEl>
                                        <p:attrNameLst>
                                          <p:attrName>ppt_w</p:attrName>
                                        </p:attrNameLst>
                                      </p:cBhvr>
                                      <p:tavLst>
                                        <p:tav tm="0">
                                          <p:val>
                                            <p:strVal val="#ppt_w*.05"/>
                                          </p:val>
                                        </p:tav>
                                        <p:tav tm="100000">
                                          <p:val>
                                            <p:strVal val="#ppt_w"/>
                                          </p:val>
                                        </p:tav>
                                      </p:tavLst>
                                    </p:anim>
                                    <p:anim calcmode="lin" valueType="num">
                                      <p:cBhvr>
                                        <p:cTn id="29" dur="2000" fill="hold"/>
                                        <p:tgtEl>
                                          <p:spTgt spid="3"/>
                                        </p:tgtEl>
                                        <p:attrNameLst>
                                          <p:attrName>ppt_h</p:attrName>
                                        </p:attrNameLst>
                                      </p:cBhvr>
                                      <p:tavLst>
                                        <p:tav tm="0">
                                          <p:val>
                                            <p:strVal val="#ppt_h"/>
                                          </p:val>
                                        </p:tav>
                                        <p:tav tm="100000">
                                          <p:val>
                                            <p:strVal val="#ppt_h"/>
                                          </p:val>
                                        </p:tav>
                                      </p:tavLst>
                                    </p:anim>
                                    <p:anim calcmode="lin" valueType="num">
                                      <p:cBhvr>
                                        <p:cTn id="30" dur="10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1" dur="10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2" dur="1000" accel="50000" fill="hold">
                                          <p:stCondLst>
                                            <p:cond delay="1000"/>
                                          </p:stCondLst>
                                        </p:cTn>
                                        <p:tgtEl>
                                          <p:spTgt spid="3"/>
                                        </p:tgtEl>
                                        <p:attrNameLst>
                                          <p:attrName>ppt_y</p:attrName>
                                        </p:attrNameLst>
                                      </p:cBhvr>
                                      <p:tavLst>
                                        <p:tav tm="0">
                                          <p:val>
                                            <p:strVal val="#ppt_y+.1"/>
                                          </p:val>
                                        </p:tav>
                                        <p:tav tm="100000">
                                          <p:val>
                                            <p:strVal val="#ppt_y"/>
                                          </p:val>
                                        </p:tav>
                                      </p:tavLst>
                                    </p:anim>
                                    <p:animEffect transition="in" filter="fade">
                                      <p:cBhvr>
                                        <p:cTn id="33" dur="2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3367" y="188640"/>
            <a:ext cx="7292673" cy="496855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2636912"/>
            <a:ext cx="4392488" cy="3294366"/>
          </a:xfrm>
          <a:prstGeom prst="rect">
            <a:avLst/>
          </a:prstGeom>
        </p:spPr>
      </p:pic>
    </p:spTree>
    <p:extLst>
      <p:ext uri="{BB962C8B-B14F-4D97-AF65-F5344CB8AC3E}">
        <p14:creationId xmlns:p14="http://schemas.microsoft.com/office/powerpoint/2010/main" val="1696341710"/>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10" presetClass="exit" presetSubtype="0" fill="hold" nodeType="afterEffect">
                                  <p:stCondLst>
                                    <p:cond delay="300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40101"/>
                </a:solidFill>
                <a:effectLst/>
                <a:latin typeface="Britannic Bold" panose="020B0903060703020204" pitchFamily="34" charset="0"/>
              </a:rPr>
              <a:t>Zonta Thanks Donors</a:t>
            </a:r>
            <a:endParaRPr lang="en-CA"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1484784"/>
            <a:ext cx="2276872" cy="2276872"/>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7864" y="1732189"/>
            <a:ext cx="1689187" cy="2032104"/>
          </a:xfrm>
          <a:prstGeom prst="rect">
            <a:avLst/>
          </a:prstGeom>
        </p:spPr>
      </p:pic>
      <p:sp>
        <p:nvSpPr>
          <p:cNvPr id="10" name="Rectangle 9"/>
          <p:cNvSpPr/>
          <p:nvPr/>
        </p:nvSpPr>
        <p:spPr>
          <a:xfrm>
            <a:off x="4479634"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5476849" y="1874728"/>
            <a:ext cx="2793757" cy="4524315"/>
          </a:xfrm>
          <a:prstGeom prst="rect">
            <a:avLst/>
          </a:prstGeom>
        </p:spPr>
        <p:txBody>
          <a:bodyPr wrap="square">
            <a:spAutoFit/>
          </a:bodyPr>
          <a:lstStyle/>
          <a:p>
            <a:pPr algn="ctr"/>
            <a:r>
              <a:rPr lang="en-US" sz="3600" b="1" dirty="0" smtClean="0">
                <a:ln w="13462">
                  <a:solidFill>
                    <a:srgbClr val="002060"/>
                  </a:solidFill>
                  <a:prstDash val="solid"/>
                </a:ln>
                <a:solidFill>
                  <a:srgbClr val="740101"/>
                </a:solidFill>
                <a:latin typeface="Elephant" panose="02020904090505020303" pitchFamily="18" charset="0"/>
              </a:rPr>
              <a:t>Chaos Creative</a:t>
            </a:r>
          </a:p>
          <a:p>
            <a:pPr algn="ctr"/>
            <a:endParaRPr lang="en-US" sz="3600" b="1" dirty="0">
              <a:ln w="13462">
                <a:solidFill>
                  <a:srgbClr val="002060"/>
                </a:solidFill>
                <a:prstDash val="solid"/>
              </a:ln>
              <a:solidFill>
                <a:srgbClr val="740101"/>
              </a:solidFill>
              <a:latin typeface="Elephant" panose="02020904090505020303" pitchFamily="18" charset="0"/>
            </a:endParaRPr>
          </a:p>
          <a:p>
            <a:pPr algn="ctr"/>
            <a:r>
              <a:rPr lang="en-US" sz="3600" b="1" dirty="0" smtClean="0">
                <a:ln w="13462">
                  <a:solidFill>
                    <a:srgbClr val="002060"/>
                  </a:solidFill>
                  <a:prstDash val="solid"/>
                </a:ln>
                <a:solidFill>
                  <a:srgbClr val="740101"/>
                </a:solidFill>
                <a:latin typeface="Elephant" panose="02020904090505020303" pitchFamily="18" charset="0"/>
              </a:rPr>
              <a:t>Nikki Green</a:t>
            </a:r>
          </a:p>
          <a:p>
            <a:pPr algn="ctr"/>
            <a:endParaRPr lang="en-US" sz="3600" b="1" dirty="0">
              <a:ln w="13462">
                <a:solidFill>
                  <a:srgbClr val="002060"/>
                </a:solidFill>
                <a:prstDash val="solid"/>
              </a:ln>
              <a:solidFill>
                <a:srgbClr val="740101"/>
              </a:solidFill>
              <a:latin typeface="Elephant" panose="02020904090505020303" pitchFamily="18" charset="0"/>
            </a:endParaRPr>
          </a:p>
          <a:p>
            <a:pPr algn="ctr"/>
            <a:r>
              <a:rPr lang="en-US" sz="3600" b="1" dirty="0" smtClean="0">
                <a:ln w="13462">
                  <a:solidFill>
                    <a:srgbClr val="002060"/>
                  </a:solidFill>
                  <a:prstDash val="solid"/>
                </a:ln>
                <a:solidFill>
                  <a:srgbClr val="740101"/>
                </a:solidFill>
                <a:latin typeface="Elephant" panose="02020904090505020303" pitchFamily="18" charset="0"/>
              </a:rPr>
              <a:t>Diane </a:t>
            </a:r>
            <a:r>
              <a:rPr lang="en-US" sz="3600" b="1" dirty="0" err="1" smtClean="0">
                <a:ln w="13462">
                  <a:solidFill>
                    <a:srgbClr val="002060"/>
                  </a:solidFill>
                  <a:prstDash val="solid"/>
                </a:ln>
                <a:solidFill>
                  <a:srgbClr val="740101"/>
                </a:solidFill>
                <a:latin typeface="Elephant" panose="02020904090505020303" pitchFamily="18" charset="0"/>
              </a:rPr>
              <a:t>MacRae</a:t>
            </a:r>
            <a:endParaRPr lang="en-US" sz="3600" b="1" dirty="0">
              <a:ln w="13462">
                <a:solidFill>
                  <a:srgbClr val="002060"/>
                </a:solidFill>
                <a:prstDash val="solid"/>
              </a:ln>
              <a:solidFill>
                <a:srgbClr val="740101"/>
              </a:solidFill>
              <a:latin typeface="Elephant" panose="02020904090505020303" pitchFamily="18"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9251" y="4841903"/>
            <a:ext cx="3923928" cy="1239961"/>
          </a:xfrm>
          <a:prstGeom prst="rect">
            <a:avLst/>
          </a:prstGeom>
        </p:spPr>
      </p:pic>
    </p:spTree>
    <p:extLst>
      <p:ext uri="{BB962C8B-B14F-4D97-AF65-F5344CB8AC3E}">
        <p14:creationId xmlns:p14="http://schemas.microsoft.com/office/powerpoint/2010/main" val="1686591539"/>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wd">
                                    <p:tmPct val="18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p:tgtEl>
                                          <p:spTgt spid="11"/>
                                        </p:tgtEl>
                                        <p:attrNameLst>
                                          <p:attrName>ppt_y</p:attrName>
                                        </p:attrNameLst>
                                      </p:cBhvr>
                                      <p:tavLst>
                                        <p:tav tm="0">
                                          <p:val>
                                            <p:strVal val="#ppt_y+#ppt_h*1.125000"/>
                                          </p:val>
                                        </p:tav>
                                        <p:tav tm="100000">
                                          <p:val>
                                            <p:strVal val="#ppt_y"/>
                                          </p:val>
                                        </p:tav>
                                      </p:tavLst>
                                    </p:anim>
                                    <p:animEffect transition="in" filter="wipe(up)">
                                      <p:cBhvr>
                                        <p:cTn id="8" dur="2000"/>
                                        <p:tgtEl>
                                          <p:spTgt spid="11"/>
                                        </p:tgtEl>
                                      </p:cBhvr>
                                    </p:animEffect>
                                  </p:childTnLst>
                                </p:cTn>
                              </p:par>
                            </p:childTnLst>
                          </p:cTn>
                        </p:par>
                        <p:par>
                          <p:cTn id="9" fill="hold">
                            <p:stCondLst>
                              <p:cond delay="38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2000"/>
                                        <p:tgtEl>
                                          <p:spTgt spid="8"/>
                                        </p:tgtEl>
                                      </p:cBhvr>
                                    </p:animEffect>
                                  </p:childTnLst>
                                </p:cTn>
                              </p:par>
                            </p:childTnLst>
                          </p:cTn>
                        </p:par>
                        <p:par>
                          <p:cTn id="13" fill="hold">
                            <p:stCondLst>
                              <p:cond delay="5800"/>
                            </p:stCondLst>
                            <p:childTnLst>
                              <p:par>
                                <p:cTn id="14" presetID="21"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2)">
                                      <p:cBhvr>
                                        <p:cTn id="16" dur="2000"/>
                                        <p:tgtEl>
                                          <p:spTgt spid="3"/>
                                        </p:tgtEl>
                                      </p:cBhvr>
                                    </p:animEffect>
                                  </p:childTnLst>
                                </p:cTn>
                              </p:par>
                            </p:childTnLst>
                          </p:cTn>
                        </p:par>
                        <p:par>
                          <p:cTn id="17" fill="hold">
                            <p:stCondLst>
                              <p:cond delay="7800"/>
                            </p:stCondLst>
                            <p:childTnLst>
                              <p:par>
                                <p:cTn id="18" presetID="4"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out)">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Here’s Pat….</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6" y="1556792"/>
            <a:ext cx="4968552" cy="371865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0072" y="1412776"/>
            <a:ext cx="3597864" cy="4797152"/>
          </a:xfrm>
          <a:prstGeom prst="rect">
            <a:avLst/>
          </a:prstGeom>
        </p:spPr>
      </p:pic>
    </p:spTree>
    <p:extLst>
      <p:ext uri="{BB962C8B-B14F-4D97-AF65-F5344CB8AC3E}">
        <p14:creationId xmlns:p14="http://schemas.microsoft.com/office/powerpoint/2010/main" val="1418627713"/>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8" presetClass="entr" presetSubtype="3"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strips(upRight)">
                                      <p:cBhvr>
                                        <p:cTn id="14" dur="1000"/>
                                        <p:tgtEl>
                                          <p:spTgt spid="3"/>
                                        </p:tgtEl>
                                      </p:cBhvr>
                                    </p:animEffect>
                                  </p:childTnLst>
                                </p:cTn>
                              </p:par>
                            </p:childTnLst>
                          </p:cTn>
                        </p:par>
                        <p:par>
                          <p:cTn id="15" fill="hold">
                            <p:stCondLst>
                              <p:cond delay="3000"/>
                            </p:stCondLst>
                            <p:childTnLst>
                              <p:par>
                                <p:cTn id="16" presetID="18" presetClass="entr" presetSubtype="12" fill="hold"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1000"/>
                                        <p:tgtEl>
                                          <p:spTgt spid="7"/>
                                        </p:tgtEl>
                                      </p:cBhvr>
                                    </p:animEffect>
                                  </p:childTnLst>
                                </p:cTn>
                              </p:par>
                            </p:childTnLst>
                          </p:cTn>
                        </p:par>
                        <p:par>
                          <p:cTn id="19" fill="hold">
                            <p:stCondLst>
                              <p:cond delay="5000"/>
                            </p:stCondLst>
                            <p:childTnLst>
                              <p:par>
                                <p:cTn id="20" presetID="25" presetClass="emph" presetSubtype="0" fill="hold" nodeType="afterEffect">
                                  <p:stCondLst>
                                    <p:cond delay="0"/>
                                  </p:stCondLst>
                                  <p:childTnLst>
                                    <p:animClr clrSpc="hsl" dir="cw">
                                      <p:cBhvr override="childStyle">
                                        <p:cTn id="21" dur="500" fill="hold"/>
                                        <p:tgtEl>
                                          <p:spTgt spid="7"/>
                                        </p:tgtEl>
                                        <p:attrNameLst>
                                          <p:attrName>style.color</p:attrName>
                                        </p:attrNameLst>
                                      </p:cBhvr>
                                      <p:by>
                                        <p:hsl h="0" s="-70588" l="0"/>
                                      </p:by>
                                    </p:animClr>
                                    <p:animClr clrSpc="hsl" dir="cw">
                                      <p:cBhvr>
                                        <p:cTn id="22" dur="500" fill="hold"/>
                                        <p:tgtEl>
                                          <p:spTgt spid="7"/>
                                        </p:tgtEl>
                                        <p:attrNameLst>
                                          <p:attrName>fillcolor</p:attrName>
                                        </p:attrNameLst>
                                      </p:cBhvr>
                                      <p:by>
                                        <p:hsl h="0" s="-70588" l="0"/>
                                      </p:by>
                                    </p:animClr>
                                    <p:animClr clrSpc="hsl" dir="cw">
                                      <p:cBhvr>
                                        <p:cTn id="23" dur="500" fill="hold"/>
                                        <p:tgtEl>
                                          <p:spTgt spid="7"/>
                                        </p:tgtEl>
                                        <p:attrNameLst>
                                          <p:attrName>stroke.color</p:attrName>
                                        </p:attrNameLst>
                                      </p:cBhvr>
                                      <p:by>
                                        <p:hsl h="0" s="-70588" l="0"/>
                                      </p:by>
                                    </p:animClr>
                                    <p:set>
                                      <p:cBhvr>
                                        <p:cTn id="24"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15542" b="-32"/>
          <a:stretch/>
        </p:blipFill>
        <p:spPr>
          <a:xfrm>
            <a:off x="153054" y="1052736"/>
            <a:ext cx="5787098" cy="4312753"/>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896" y="3049184"/>
            <a:ext cx="5065432" cy="3791159"/>
          </a:xfrm>
          <a:prstGeom prst="ellipse">
            <a:avLst/>
          </a:prstGeom>
          <a:ln>
            <a:noFill/>
          </a:ln>
          <a:effectLst>
            <a:softEdge rad="112500"/>
          </a:effec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0" y="381000"/>
            <a:ext cx="3703960" cy="2772183"/>
          </a:xfrm>
          <a:prstGeom prst="rect">
            <a:avLst/>
          </a:prstGeom>
        </p:spPr>
      </p:pic>
    </p:spTree>
    <p:extLst>
      <p:ext uri="{BB962C8B-B14F-4D97-AF65-F5344CB8AC3E}">
        <p14:creationId xmlns:p14="http://schemas.microsoft.com/office/powerpoint/2010/main" val="3023625171"/>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980728"/>
            <a:ext cx="3978442" cy="530458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4008" y="877699"/>
            <a:ext cx="4104456" cy="5011461"/>
          </a:xfrm>
          <a:prstGeom prst="rect">
            <a:avLst/>
          </a:prstGeom>
        </p:spPr>
      </p:pic>
    </p:spTree>
    <p:extLst>
      <p:ext uri="{BB962C8B-B14F-4D97-AF65-F5344CB8AC3E}">
        <p14:creationId xmlns:p14="http://schemas.microsoft.com/office/powerpoint/2010/main" val="1264408539"/>
      </p:ext>
    </p:extLst>
  </p:cSld>
  <p:clrMapOvr>
    <a:masterClrMapping/>
  </p:clrMapOvr>
  <mc:AlternateContent xmlns:mc="http://schemas.openxmlformats.org/markup-compatibility/2006" xmlns:p14="http://schemas.microsoft.com/office/powerpoint/2010/main">
    <mc:Choice Requires="p14">
      <p:transition spd="slow" p14:dur="1900" advClick="0" advTm="9000">
        <p14:prism isContent="1"/>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up)">
                                      <p:cBhvr>
                                        <p:cTn id="8" dur="1000"/>
                                        <p:tgtEl>
                                          <p:spTgt spid="3"/>
                                        </p:tgtEl>
                                      </p:cBhvr>
                                    </p:animEffect>
                                  </p:childTnLst>
                                </p:cTn>
                              </p:par>
                              <p:par>
                                <p:cTn id="9" presetID="1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p:tgtEl>
                                          <p:spTgt spid="4"/>
                                        </p:tgtEl>
                                        <p:attrNameLst>
                                          <p:attrName>ppt_y</p:attrName>
                                        </p:attrNameLst>
                                      </p:cBhvr>
                                      <p:tavLst>
                                        <p:tav tm="0">
                                          <p:val>
                                            <p:strVal val="#ppt_y-#ppt_h*1.125000"/>
                                          </p:val>
                                        </p:tav>
                                        <p:tav tm="100000">
                                          <p:val>
                                            <p:strVal val="#ppt_y"/>
                                          </p:val>
                                        </p:tav>
                                      </p:tavLst>
                                    </p:anim>
                                    <p:animEffect transition="in" filter="wipe(down)">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9632" y="332656"/>
            <a:ext cx="2305539" cy="6096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9952" y="116632"/>
            <a:ext cx="4066272" cy="304335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7944" y="3212976"/>
            <a:ext cx="3687640" cy="2759968"/>
          </a:xfrm>
          <a:prstGeom prst="rect">
            <a:avLst/>
          </a:prstGeom>
        </p:spPr>
      </p:pic>
    </p:spTree>
    <p:extLst>
      <p:ext uri="{BB962C8B-B14F-4D97-AF65-F5344CB8AC3E}">
        <p14:creationId xmlns:p14="http://schemas.microsoft.com/office/powerpoint/2010/main" val="3914983946"/>
      </p:ext>
    </p:extLst>
  </p:cSld>
  <p:clrMapOvr>
    <a:masterClrMapping/>
  </p:clrMapOvr>
  <mc:AlternateContent xmlns:mc="http://schemas.openxmlformats.org/markup-compatibility/2006" xmlns:p14="http://schemas.microsoft.com/office/powerpoint/2010/main">
    <mc:Choice Requires="p14">
      <p:transition spd="slow" p14:dur="1900" advClick="0" advTm="8000">
        <p14:prism isContent="1"/>
      </p:transition>
    </mc:Choice>
    <mc:Fallback xmlns="">
      <p:transition xmlns:p14="http://schemas.microsoft.com/office/powerpoint/2010/main" spd="slow" advClick="0" advTm="8000">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332656"/>
            <a:ext cx="3059832" cy="6177579"/>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5896" y="332656"/>
            <a:ext cx="4459725" cy="3273840"/>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51920" y="3789040"/>
            <a:ext cx="4536571" cy="2805165"/>
          </a:xfrm>
          <a:prstGeom prst="rect">
            <a:avLst/>
          </a:prstGeom>
        </p:spPr>
      </p:pic>
    </p:spTree>
    <p:extLst>
      <p:ext uri="{BB962C8B-B14F-4D97-AF65-F5344CB8AC3E}">
        <p14:creationId xmlns:p14="http://schemas.microsoft.com/office/powerpoint/2010/main" val="2162644544"/>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24091" t="9781" r="8374"/>
          <a:stretch/>
        </p:blipFill>
        <p:spPr>
          <a:xfrm>
            <a:off x="323528" y="3573016"/>
            <a:ext cx="3320192" cy="2952328"/>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0" y="404664"/>
            <a:ext cx="3929070" cy="2940663"/>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520" y="188640"/>
            <a:ext cx="4553540" cy="3076222"/>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7944" y="3284984"/>
            <a:ext cx="4536504" cy="339529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796939064"/>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2000"/>
                            </p:stCondLst>
                            <p:childTnLst>
                              <p:par>
                                <p:cTn id="19" presetID="3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600" decel="100000"/>
                                        <p:tgtEl>
                                          <p:spTgt spid="4"/>
                                        </p:tgtEl>
                                      </p:cBhvr>
                                    </p:animEffect>
                                    <p:anim calcmode="lin" valueType="num">
                                      <p:cBhvr>
                                        <p:cTn id="22" dur="1600" decel="100000" fill="hold"/>
                                        <p:tgtEl>
                                          <p:spTgt spid="4"/>
                                        </p:tgtEl>
                                        <p:attrNameLst>
                                          <p:attrName>style.rotation</p:attrName>
                                        </p:attrNameLst>
                                      </p:cBhvr>
                                      <p:tavLst>
                                        <p:tav tm="0">
                                          <p:val>
                                            <p:fltVal val="-90"/>
                                          </p:val>
                                        </p:tav>
                                        <p:tav tm="100000">
                                          <p:val>
                                            <p:fltVal val="0"/>
                                          </p:val>
                                        </p:tav>
                                      </p:tavLst>
                                    </p:anim>
                                    <p:anim calcmode="lin" valueType="num">
                                      <p:cBhvr>
                                        <p:cTn id="23" dur="1600" decel="100000" fill="hold"/>
                                        <p:tgtEl>
                                          <p:spTgt spid="4"/>
                                        </p:tgtEl>
                                        <p:attrNameLst>
                                          <p:attrName>ppt_x</p:attrName>
                                        </p:attrNameLst>
                                      </p:cBhvr>
                                      <p:tavLst>
                                        <p:tav tm="0">
                                          <p:val>
                                            <p:strVal val="#ppt_x+0.4"/>
                                          </p:val>
                                        </p:tav>
                                        <p:tav tm="100000">
                                          <p:val>
                                            <p:strVal val="#ppt_x-0.05"/>
                                          </p:val>
                                        </p:tav>
                                      </p:tavLst>
                                    </p:anim>
                                    <p:anim calcmode="lin" valueType="num">
                                      <p:cBhvr>
                                        <p:cTn id="24" dur="1600" decel="100000" fill="hold"/>
                                        <p:tgtEl>
                                          <p:spTgt spid="4"/>
                                        </p:tgtEl>
                                        <p:attrNameLst>
                                          <p:attrName>ppt_y</p:attrName>
                                        </p:attrNameLst>
                                      </p:cBhvr>
                                      <p:tavLst>
                                        <p:tav tm="0">
                                          <p:val>
                                            <p:strVal val="#ppt_y-0.4"/>
                                          </p:val>
                                        </p:tav>
                                        <p:tav tm="100000">
                                          <p:val>
                                            <p:strVal val="#ppt_y+0.1"/>
                                          </p:val>
                                        </p:tav>
                                      </p:tavLst>
                                    </p:anim>
                                    <p:anim calcmode="lin" valueType="num">
                                      <p:cBhvr>
                                        <p:cTn id="25" dur="400" accel="100000" fill="hold">
                                          <p:stCondLst>
                                            <p:cond delay="1600"/>
                                          </p:stCondLst>
                                        </p:cTn>
                                        <p:tgtEl>
                                          <p:spTgt spid="4"/>
                                        </p:tgtEl>
                                        <p:attrNameLst>
                                          <p:attrName>ppt_x</p:attrName>
                                        </p:attrNameLst>
                                      </p:cBhvr>
                                      <p:tavLst>
                                        <p:tav tm="0">
                                          <p:val>
                                            <p:strVal val="#ppt_x-0.05"/>
                                          </p:val>
                                        </p:tav>
                                        <p:tav tm="100000">
                                          <p:val>
                                            <p:strVal val="#ppt_x"/>
                                          </p:val>
                                        </p:tav>
                                      </p:tavLst>
                                    </p:anim>
                                    <p:anim calcmode="lin" valueType="num">
                                      <p:cBhvr>
                                        <p:cTn id="26" dur="400" accel="100000" fill="hold">
                                          <p:stCondLst>
                                            <p:cond delay="1600"/>
                                          </p:stCondLst>
                                        </p:cTn>
                                        <p:tgtEl>
                                          <p:spTgt spid="4"/>
                                        </p:tgtEl>
                                        <p:attrNameLst>
                                          <p:attrName>ppt_y</p:attrName>
                                        </p:attrNameLst>
                                      </p:cBhvr>
                                      <p:tavLst>
                                        <p:tav tm="0">
                                          <p:val>
                                            <p:strVal val="#ppt_y+0.1"/>
                                          </p:val>
                                        </p:tav>
                                        <p:tav tm="100000">
                                          <p:val>
                                            <p:strVal val="#ppt_y"/>
                                          </p:val>
                                        </p:tav>
                                      </p:tavLst>
                                    </p:anim>
                                  </p:childTnLst>
                                </p:cTn>
                              </p:par>
                            </p:childTnLst>
                          </p:cTn>
                        </p:par>
                        <p:par>
                          <p:cTn id="27" fill="hold">
                            <p:stCondLst>
                              <p:cond delay="4000"/>
                            </p:stCondLst>
                            <p:childTnLst>
                              <p:par>
                                <p:cTn id="28" presetID="5" presetClass="entr" presetSubtype="1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heckerboard(across)">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114" y="116632"/>
            <a:ext cx="7583488" cy="1143000"/>
          </a:xfrm>
        </p:spPr>
        <p:txBody>
          <a:bodyPr/>
          <a:lstStyle/>
          <a:p>
            <a:r>
              <a:rPr lang="en-US" dirty="0">
                <a:solidFill>
                  <a:srgbClr val="740101"/>
                </a:solidFill>
                <a:effectLst/>
                <a:latin typeface="Britannic Bold" panose="020B0903060703020204" pitchFamily="34" charset="0"/>
              </a:rPr>
              <a:t>Zonta Thanks Donors</a:t>
            </a:r>
            <a:endParaRPr lang="en-CA"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528" y="2060848"/>
            <a:ext cx="2857500" cy="1581150"/>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717" y="4869160"/>
            <a:ext cx="4353141" cy="165419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9215" y="2488626"/>
            <a:ext cx="2337048" cy="23370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72200" y="4653136"/>
            <a:ext cx="1905000" cy="149542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28184" y="1700808"/>
            <a:ext cx="2667000" cy="1009650"/>
          </a:xfrm>
          <a:prstGeom prst="rect">
            <a:avLst/>
          </a:prstGeom>
        </p:spPr>
      </p:pic>
    </p:spTree>
    <p:extLst>
      <p:ext uri="{BB962C8B-B14F-4D97-AF65-F5344CB8AC3E}">
        <p14:creationId xmlns:p14="http://schemas.microsoft.com/office/powerpoint/2010/main" val="983681387"/>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2000"/>
                                        <p:tgtEl>
                                          <p:spTgt spid="10"/>
                                        </p:tgtEl>
                                      </p:cBhvr>
                                    </p:animEffect>
                                  </p:childTnLst>
                                </p:cTn>
                              </p:par>
                            </p:childTnLst>
                          </p:cTn>
                        </p:par>
                        <p:par>
                          <p:cTn id="14" fill="hold">
                            <p:stCondLst>
                              <p:cond delay="2500"/>
                            </p:stCondLst>
                            <p:childTnLst>
                              <p:par>
                                <p:cTn id="15" presetID="10" presetClass="entr" presetSubtype="0" repeatCount="300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par>
                          <p:cTn id="18" fill="hold">
                            <p:stCondLst>
                              <p:cond delay="8500"/>
                            </p:stCondLst>
                            <p:childTnLst>
                              <p:par>
                                <p:cTn id="19" presetID="55"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2000" fill="hold"/>
                                        <p:tgtEl>
                                          <p:spTgt spid="3"/>
                                        </p:tgtEl>
                                        <p:attrNameLst>
                                          <p:attrName>ppt_w</p:attrName>
                                        </p:attrNameLst>
                                      </p:cBhvr>
                                      <p:tavLst>
                                        <p:tav tm="0">
                                          <p:val>
                                            <p:strVal val="#ppt_w*0.70"/>
                                          </p:val>
                                        </p:tav>
                                        <p:tav tm="100000">
                                          <p:val>
                                            <p:strVal val="#ppt_w"/>
                                          </p:val>
                                        </p:tav>
                                      </p:tavLst>
                                    </p:anim>
                                    <p:anim calcmode="lin" valueType="num">
                                      <p:cBhvr>
                                        <p:cTn id="22" dur="2000" fill="hold"/>
                                        <p:tgtEl>
                                          <p:spTgt spid="3"/>
                                        </p:tgtEl>
                                        <p:attrNameLst>
                                          <p:attrName>ppt_h</p:attrName>
                                        </p:attrNameLst>
                                      </p:cBhvr>
                                      <p:tavLst>
                                        <p:tav tm="0">
                                          <p:val>
                                            <p:strVal val="#ppt_h"/>
                                          </p:val>
                                        </p:tav>
                                        <p:tav tm="100000">
                                          <p:val>
                                            <p:strVal val="#ppt_h"/>
                                          </p:val>
                                        </p:tav>
                                      </p:tavLst>
                                    </p:anim>
                                    <p:animEffect transition="in" filter="fade">
                                      <p:cBhvr>
                                        <p:cTn id="23" dur="2000"/>
                                        <p:tgtEl>
                                          <p:spTgt spid="3"/>
                                        </p:tgtEl>
                                      </p:cBhvr>
                                    </p:animEffect>
                                  </p:childTnLst>
                                </p:cTn>
                              </p:par>
                            </p:childTnLst>
                          </p:cTn>
                        </p:par>
                        <p:par>
                          <p:cTn id="24" fill="hold">
                            <p:stCondLst>
                              <p:cond delay="10500"/>
                            </p:stCondLst>
                            <p:childTnLst>
                              <p:par>
                                <p:cTn id="25" presetID="26"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3968" y="260648"/>
            <a:ext cx="4425711" cy="3312368"/>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60648"/>
            <a:ext cx="1975556" cy="4164189"/>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2996952"/>
            <a:ext cx="4640064" cy="347279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9428" y="3068960"/>
            <a:ext cx="4536571" cy="3395340"/>
          </a:xfrm>
          <a:prstGeom prst="rect">
            <a:avLst/>
          </a:prstGeom>
        </p:spPr>
      </p:pic>
    </p:spTree>
    <p:extLst>
      <p:ext uri="{BB962C8B-B14F-4D97-AF65-F5344CB8AC3E}">
        <p14:creationId xmlns:p14="http://schemas.microsoft.com/office/powerpoint/2010/main" val="341278980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par>
                          <p:cTn id="21" fill="hold">
                            <p:stCondLst>
                              <p:cond delay="2500"/>
                            </p:stCondLst>
                            <p:childTnLst>
                              <p:par>
                                <p:cTn id="22" presetID="49" presetClass="entr" presetSubtype="0" decel="10000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600" fill="hold"/>
                                        <p:tgtEl>
                                          <p:spTgt spid="5"/>
                                        </p:tgtEl>
                                        <p:attrNameLst>
                                          <p:attrName>ppt_w</p:attrName>
                                        </p:attrNameLst>
                                      </p:cBhvr>
                                      <p:tavLst>
                                        <p:tav tm="0">
                                          <p:val>
                                            <p:fltVal val="0"/>
                                          </p:val>
                                        </p:tav>
                                        <p:tav tm="100000">
                                          <p:val>
                                            <p:strVal val="#ppt_w"/>
                                          </p:val>
                                        </p:tav>
                                      </p:tavLst>
                                    </p:anim>
                                    <p:anim calcmode="lin" valueType="num">
                                      <p:cBhvr>
                                        <p:cTn id="25" dur="600" fill="hold"/>
                                        <p:tgtEl>
                                          <p:spTgt spid="5"/>
                                        </p:tgtEl>
                                        <p:attrNameLst>
                                          <p:attrName>ppt_h</p:attrName>
                                        </p:attrNameLst>
                                      </p:cBhvr>
                                      <p:tavLst>
                                        <p:tav tm="0">
                                          <p:val>
                                            <p:fltVal val="0"/>
                                          </p:val>
                                        </p:tav>
                                        <p:tav tm="100000">
                                          <p:val>
                                            <p:strVal val="#ppt_h"/>
                                          </p:val>
                                        </p:tav>
                                      </p:tavLst>
                                    </p:anim>
                                    <p:anim calcmode="lin" valueType="num">
                                      <p:cBhvr>
                                        <p:cTn id="26" dur="600" fill="hold"/>
                                        <p:tgtEl>
                                          <p:spTgt spid="5"/>
                                        </p:tgtEl>
                                        <p:attrNameLst>
                                          <p:attrName>style.rotation</p:attrName>
                                        </p:attrNameLst>
                                      </p:cBhvr>
                                      <p:tavLst>
                                        <p:tav tm="0">
                                          <p:val>
                                            <p:fltVal val="360"/>
                                          </p:val>
                                        </p:tav>
                                        <p:tav tm="100000">
                                          <p:val>
                                            <p:fltVal val="0"/>
                                          </p:val>
                                        </p:tav>
                                      </p:tavLst>
                                    </p:anim>
                                    <p:animEffect transition="in" filter="fade">
                                      <p:cBhvr>
                                        <p:cTn id="27" dur="600"/>
                                        <p:tgtEl>
                                          <p:spTgt spid="5"/>
                                        </p:tgtEl>
                                      </p:cBhvr>
                                    </p:animEffect>
                                  </p:childTnLst>
                                </p:cTn>
                              </p:par>
                              <p:par>
                                <p:cTn id="28" presetID="9" presetClass="exit" presetSubtype="0" fill="hold" nodeType="withEffect">
                                  <p:stCondLst>
                                    <p:cond delay="0"/>
                                  </p:stCondLst>
                                  <p:childTnLst>
                                    <p:animEffect transition="out" filter="dissolv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0" presetClass="path" presetSubtype="0" accel="50000" decel="50000" fill="hold" nodeType="withEffect">
                                  <p:stCondLst>
                                    <p:cond delay="0"/>
                                  </p:stCondLst>
                                  <p:childTnLst>
                                    <p:animMotion origin="layout" path="M 3.61111E-6 -5.18519E-6 L -0.20486 -0.21019 " pathEditMode="relative" ptsTypes="AA">
                                      <p:cBhvr>
                                        <p:cTn id="38" dur="2000" fill="hold"/>
                                        <p:tgtEl>
                                          <p:spTgt spid="5"/>
                                        </p:tgtEl>
                                        <p:attrNameLst>
                                          <p:attrName>ppt_x</p:attrName>
                                          <p:attrName>ppt_y</p:attrName>
                                        </p:attrNameLst>
                                      </p:cBhvr>
                                    </p:animMotion>
                                  </p:childTnLst>
                                </p:cTn>
                              </p:par>
                            </p:childTnLst>
                          </p:cTn>
                        </p:par>
                        <p:par>
                          <p:cTn id="39" fill="hold">
                            <p:stCondLst>
                              <p:cond delay="4500"/>
                            </p:stCondLst>
                            <p:childTnLst>
                              <p:par>
                                <p:cTn id="40" presetID="6" presetClass="emph" presetSubtype="0" fill="hold" nodeType="afterEffect">
                                  <p:stCondLst>
                                    <p:cond delay="0"/>
                                  </p:stCondLst>
                                  <p:childTnLst>
                                    <p:animScale>
                                      <p:cBhvr>
                                        <p:cTn id="4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403648" y="692696"/>
            <a:ext cx="6264696" cy="1569660"/>
          </a:xfrm>
          <a:prstGeom prst="rect">
            <a:avLst/>
          </a:prstGeom>
        </p:spPr>
        <p:txBody>
          <a:bodyPr wrap="square">
            <a:spAutoFit/>
          </a:bodyPr>
          <a:lstStyle/>
          <a:p>
            <a:r>
              <a:rPr lang="en-US" sz="2400" dirty="0"/>
              <a:t>In times of crisis, adolescent girls are the first ones to suffer. They are often taken out of school and married off to help their families during droughts and food shortages. </a:t>
            </a:r>
          </a:p>
        </p:txBody>
      </p:sp>
      <p:sp>
        <p:nvSpPr>
          <p:cNvPr id="5" name="Rectangle 4"/>
          <p:cNvSpPr/>
          <p:nvPr/>
        </p:nvSpPr>
        <p:spPr>
          <a:xfrm>
            <a:off x="984386" y="2967335"/>
            <a:ext cx="7175237" cy="923330"/>
          </a:xfrm>
          <a:prstGeom prst="rect">
            <a:avLst/>
          </a:prstGeom>
          <a:solidFill>
            <a:srgbClr val="A54D07"/>
          </a:solidFill>
          <a:scene3d>
            <a:camera prst="orthographicFront"/>
            <a:lightRig rig="threePt" dir="t"/>
          </a:scene3d>
          <a:sp3d>
            <a:bevelT prst="relaxedInset"/>
          </a:sp3d>
        </p:spPr>
        <p:txBody>
          <a:bodyPr wrap="none" lIns="91440" tIns="45720" rIns="91440" bIns="45720">
            <a:spAutoFit/>
          </a:bodyPr>
          <a:lstStyle/>
          <a:p>
            <a:pPr algn="ctr"/>
            <a:r>
              <a:rPr lang="en-CA" sz="5400" b="1" cap="none" spc="0" dirty="0" smtClean="0">
                <a:ln w="12700">
                  <a:solidFill>
                    <a:schemeClr val="accent2">
                      <a:lumMod val="50000"/>
                    </a:schemeClr>
                  </a:solidFill>
                  <a:prstDash val="solid"/>
                </a:ln>
                <a:solidFill>
                  <a:srgbClr val="99FF32"/>
                </a:solidFill>
                <a:effectLst>
                  <a:glow rad="101600">
                    <a:schemeClr val="accent4">
                      <a:satMod val="175000"/>
                      <a:alpha val="40000"/>
                    </a:schemeClr>
                  </a:glow>
                  <a:outerShdw blurRad="41275" dist="20320" dir="1800000" algn="tl" rotWithShape="0">
                    <a:srgbClr val="000000">
                      <a:alpha val="40000"/>
                    </a:srgbClr>
                  </a:outerShdw>
                </a:effectLst>
              </a:rPr>
              <a:t>End Child Marriage</a:t>
            </a:r>
          </a:p>
        </p:txBody>
      </p:sp>
    </p:spTree>
    <p:extLst>
      <p:ext uri="{BB962C8B-B14F-4D97-AF65-F5344CB8AC3E}">
        <p14:creationId xmlns:p14="http://schemas.microsoft.com/office/powerpoint/2010/main" val="2674026529"/>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6501"/>
                            </p:stCondLst>
                            <p:childTnLst>
                              <p:par>
                                <p:cTn id="8" presetID="5" presetClass="entr" presetSubtype="10" fill="hold" grpId="0" nodeType="afterEffect">
                                  <p:stCondLst>
                                    <p:cond delay="0"/>
                                  </p:stCondLst>
                                  <p:iterate type="wd">
                                    <p:tmPct val="10000"/>
                                  </p:iterate>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5976" y="3645024"/>
            <a:ext cx="4568055" cy="304061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379979" cy="3284984"/>
          </a:xfrm>
          <a:prstGeom prst="rect">
            <a:avLst/>
          </a:prstGeom>
        </p:spPr>
      </p:pic>
      <p:pic>
        <p:nvPicPr>
          <p:cNvPr id="4" name="Picture 3"/>
          <p:cNvPicPr>
            <a:picLocks noChangeAspect="1"/>
          </p:cNvPicPr>
          <p:nvPr/>
        </p:nvPicPr>
        <p:blipFill>
          <a:blip r:embed="rId4"/>
          <a:stretch>
            <a:fillRect/>
          </a:stretch>
        </p:blipFill>
        <p:spPr>
          <a:xfrm>
            <a:off x="251520" y="3717032"/>
            <a:ext cx="4216400" cy="28321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9992" y="476672"/>
            <a:ext cx="4499992" cy="2685589"/>
          </a:xfrm>
          <a:prstGeom prst="rect">
            <a:avLst/>
          </a:prstGeom>
        </p:spPr>
      </p:pic>
    </p:spTree>
    <p:extLst>
      <p:ext uri="{BB962C8B-B14F-4D97-AF65-F5344CB8AC3E}">
        <p14:creationId xmlns:p14="http://schemas.microsoft.com/office/powerpoint/2010/main" val="552000423"/>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700"/>
                                        <p:tgtEl>
                                          <p:spTgt spid="5"/>
                                        </p:tgtEl>
                                      </p:cBhvr>
                                    </p:animEffect>
                                  </p:childTnLst>
                                </p:cTn>
                              </p:par>
                            </p:childTnLst>
                          </p:cTn>
                        </p:par>
                        <p:par>
                          <p:cTn id="12" fill="hold">
                            <p:stCondLst>
                              <p:cond delay="1200"/>
                            </p:stCondLst>
                            <p:childTnLst>
                              <p:par>
                                <p:cTn id="13" presetID="6"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9" y="188640"/>
            <a:ext cx="3528392" cy="2640781"/>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6016" y="332656"/>
            <a:ext cx="3926440" cy="2814517"/>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2120" y="3429000"/>
            <a:ext cx="2383339" cy="2849985"/>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576" y="3212976"/>
            <a:ext cx="4168695" cy="3120008"/>
          </a:xfrm>
          <a:prstGeom prst="rect">
            <a:avLst/>
          </a:prstGeom>
        </p:spPr>
      </p:pic>
    </p:spTree>
    <p:extLst>
      <p:ext uri="{BB962C8B-B14F-4D97-AF65-F5344CB8AC3E}">
        <p14:creationId xmlns:p14="http://schemas.microsoft.com/office/powerpoint/2010/main" val="842482113"/>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332656"/>
            <a:ext cx="3960440" cy="2964141"/>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08104" y="188641"/>
            <a:ext cx="2899214" cy="3313138"/>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87624" y="3048000"/>
            <a:ext cx="5472608" cy="3223066"/>
          </a:xfrm>
          <a:prstGeom prst="rect">
            <a:avLst/>
          </a:prstGeom>
        </p:spPr>
      </p:pic>
    </p:spTree>
    <p:extLst>
      <p:ext uri="{BB962C8B-B14F-4D97-AF65-F5344CB8AC3E}">
        <p14:creationId xmlns:p14="http://schemas.microsoft.com/office/powerpoint/2010/main" val="18469906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395536" y="332656"/>
            <a:ext cx="8128000" cy="6083300"/>
          </a:xfrm>
          <a:prstGeom prst="rect">
            <a:avLst/>
          </a:prstGeom>
        </p:spPr>
      </p:pic>
      <p:sp>
        <p:nvSpPr>
          <p:cNvPr id="3" name="Oval 2"/>
          <p:cNvSpPr/>
          <p:nvPr/>
        </p:nvSpPr>
        <p:spPr>
          <a:xfrm>
            <a:off x="611560" y="980728"/>
            <a:ext cx="7848872" cy="5328592"/>
          </a:xfrm>
          <a:prstGeom prst="ellipse">
            <a:avLst/>
          </a:prstGeom>
          <a:noFill/>
          <a:ln w="57150">
            <a:solidFill>
              <a:schemeClr val="tx2">
                <a:lumMod val="7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271168"/>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anim calcmode="lin" valueType="num">
                                      <p:cBhvr>
                                        <p:cTn id="10" dur="3000" fill="hold"/>
                                        <p:tgtEl>
                                          <p:spTgt spid="2"/>
                                        </p:tgtEl>
                                        <p:attrNameLst>
                                          <p:attrName>ppt_x</p:attrName>
                                        </p:attrNameLst>
                                      </p:cBhvr>
                                      <p:tavLst>
                                        <p:tav tm="0">
                                          <p:val>
                                            <p:fltVal val="0.5"/>
                                          </p:val>
                                        </p:tav>
                                        <p:tav tm="100000">
                                          <p:val>
                                            <p:strVal val="#ppt_x"/>
                                          </p:val>
                                        </p:tav>
                                      </p:tavLst>
                                    </p:anim>
                                    <p:anim calcmode="lin" valueType="num">
                                      <p:cBhvr>
                                        <p:cTn id="11" dur="3000" fill="hold"/>
                                        <p:tgtEl>
                                          <p:spTgt spid="2"/>
                                        </p:tgtEl>
                                        <p:attrNameLst>
                                          <p:attrName>ppt_y</p:attrName>
                                        </p:attrNameLst>
                                      </p:cBhvr>
                                      <p:tavLst>
                                        <p:tav tm="0">
                                          <p:val>
                                            <p:fltVal val="0.5"/>
                                          </p:val>
                                        </p:tav>
                                        <p:tav tm="100000">
                                          <p:val>
                                            <p:strVal val="#ppt_y"/>
                                          </p:val>
                                        </p:tav>
                                      </p:tavLst>
                                    </p:anim>
                                  </p:childTnLst>
                                </p:cTn>
                              </p:par>
                            </p:childTnLst>
                          </p:cTn>
                        </p:par>
                        <p:par>
                          <p:cTn id="12" fill="hold">
                            <p:stCondLst>
                              <p:cond delay="3000"/>
                            </p:stCondLst>
                            <p:childTnLst>
                              <p:par>
                                <p:cTn id="13" presetID="35"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style.rotation</p:attrName>
                                        </p:attrNameLst>
                                      </p:cBhvr>
                                      <p:tavLst>
                                        <p:tav tm="0">
                                          <p:val>
                                            <p:fltVal val="720"/>
                                          </p:val>
                                        </p:tav>
                                        <p:tav tm="100000">
                                          <p:val>
                                            <p:fltVal val="0"/>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ppt_w</p:attrName>
                                        </p:attrNameLst>
                                      </p:cBhvr>
                                      <p:tavLst>
                                        <p:tav tm="0">
                                          <p:val>
                                            <p:fltVal val="0"/>
                                          </p:val>
                                        </p:tav>
                                        <p:tav tm="100000">
                                          <p:val>
                                            <p:strVal val="#ppt_w"/>
                                          </p:val>
                                        </p:tav>
                                      </p:tavLst>
                                    </p:anim>
                                  </p:childTnLst>
                                </p:cTn>
                              </p:par>
                            </p:childTnLst>
                          </p:cTn>
                        </p:par>
                        <p:par>
                          <p:cTn id="19" fill="hold">
                            <p:stCondLst>
                              <p:cond delay="5000"/>
                            </p:stCondLst>
                            <p:childTnLst>
                              <p:par>
                                <p:cTn id="20" presetID="35" presetClass="emph" presetSubtype="0" repeatCount="10000" fill="hold" grpId="1" nodeType="afterEffect">
                                  <p:stCondLst>
                                    <p:cond delay="0"/>
                                  </p:stCondLst>
                                  <p:childTnLst>
                                    <p:anim calcmode="discrete" valueType="str">
                                      <p:cBhvr>
                                        <p:cTn id="21" dur="1000" fill="hold"/>
                                        <p:tgtEl>
                                          <p:spTgt spid="3"/>
                                        </p:tgtEl>
                                        <p:attrNameLst>
                                          <p:attrName>style.visibility</p:attrName>
                                        </p:attrNameLst>
                                      </p:cBhvr>
                                      <p:tavLst>
                                        <p:tav tm="0">
                                          <p:val>
                                            <p:strVal val="hidden"/>
                                          </p:val>
                                        </p:tav>
                                        <p:tav tm="50000">
                                          <p:val>
                                            <p:strVal val="visible"/>
                                          </p:val>
                                        </p:tav>
                                      </p:tavLst>
                                    </p:anim>
                                  </p:childTnLst>
                                </p:cTn>
                              </p:par>
                            </p:childTnLst>
                          </p:cTn>
                        </p:par>
                        <p:par>
                          <p:cTn id="22" fill="hold">
                            <p:stCondLst>
                              <p:cond delay="15000"/>
                            </p:stCondLst>
                            <p:childTnLst>
                              <p:par>
                                <p:cTn id="23" presetID="7" presetClass="emph" presetSubtype="2" fill="hold" nodeType="afterEffect">
                                  <p:stCondLst>
                                    <p:cond delay="0"/>
                                  </p:stCondLst>
                                  <p:childTnLst>
                                    <p:animClr clrSpc="rgb" dir="cw">
                                      <p:cBhvr>
                                        <p:cTn id="24" dur="2000" fill="hold"/>
                                        <p:tgtEl>
                                          <p:spTgt spid="3"/>
                                        </p:tgtEl>
                                        <p:attrNameLst>
                                          <p:attrName>stroke.color</p:attrName>
                                        </p:attrNameLst>
                                      </p:cBhvr>
                                      <p:to>
                                        <a:schemeClr val="accent1"/>
                                      </p:to>
                                    </p:animClr>
                                    <p:set>
                                      <p:cBhvr>
                                        <p:cTn id="25" dur="2000" fill="hold"/>
                                        <p:tgtEl>
                                          <p:spTgt spid="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40101"/>
                </a:solidFill>
                <a:effectLst/>
                <a:latin typeface="Britannic Bold" panose="020B0903060703020204" pitchFamily="34" charset="0"/>
              </a:rPr>
              <a:t>Zonta Thanks Donors</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1628800"/>
            <a:ext cx="2657475" cy="1724025"/>
          </a:xfrm>
          <a:prstGeom prst="rect">
            <a:avLst/>
          </a:prstGeom>
        </p:spPr>
      </p:pic>
      <p:grpSp>
        <p:nvGrpSpPr>
          <p:cNvPr id="11" name="Group 10"/>
          <p:cNvGrpSpPr/>
          <p:nvPr/>
        </p:nvGrpSpPr>
        <p:grpSpPr>
          <a:xfrm>
            <a:off x="5076056" y="1556792"/>
            <a:ext cx="3528392" cy="2880320"/>
            <a:chOff x="4139952" y="3352826"/>
            <a:chExt cx="3672408" cy="3093310"/>
          </a:xfrm>
        </p:grpSpPr>
        <p:sp>
          <p:nvSpPr>
            <p:cNvPr id="10" name="Rectangle 9"/>
            <p:cNvSpPr/>
            <p:nvPr/>
          </p:nvSpPr>
          <p:spPr>
            <a:xfrm>
              <a:off x="4139952" y="3352826"/>
              <a:ext cx="3672408" cy="3093310"/>
            </a:xfrm>
            <a:prstGeom prst="rect">
              <a:avLst/>
            </a:prstGeom>
            <a:solidFill>
              <a:srgbClr val="00206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2060"/>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6581" y="3429000"/>
              <a:ext cx="2931724" cy="2785138"/>
            </a:xfrm>
            <a:prstGeom prst="rect">
              <a:avLst/>
            </a:prstGeom>
          </p:spPr>
        </p:pic>
      </p:grpSp>
      <p:sp>
        <p:nvSpPr>
          <p:cNvPr id="12" name="Rectangle 11"/>
          <p:cNvSpPr/>
          <p:nvPr/>
        </p:nvSpPr>
        <p:spPr>
          <a:xfrm>
            <a:off x="246672" y="4833265"/>
            <a:ext cx="7064755" cy="830997"/>
          </a:xfrm>
          <a:prstGeom prst="rect">
            <a:avLst/>
          </a:prstGeom>
          <a:noFill/>
        </p:spPr>
        <p:txBody>
          <a:bodyPr wrap="none" lIns="91440" tIns="45720" rIns="91440" bIns="45720">
            <a:spAutoFit/>
          </a:bodyPr>
          <a:lstStyle/>
          <a:p>
            <a:pPr algn="ctr"/>
            <a:r>
              <a:rPr lang="en-US" sz="4800" b="1" cap="none" spc="0" dirty="0" smtClean="0">
                <a:ln w="6600">
                  <a:solidFill>
                    <a:schemeClr val="accent2"/>
                  </a:solidFill>
                  <a:prstDash val="solid"/>
                </a:ln>
                <a:solidFill>
                  <a:srgbClr val="FFFFFF"/>
                </a:solidFill>
                <a:latin typeface="Georgia" panose="02040502050405020303" pitchFamily="18" charset="0"/>
              </a:rPr>
              <a:t>Helen and Jim Arnott</a:t>
            </a:r>
            <a:endParaRPr lang="en-US" sz="4800" b="1" cap="none" spc="0" dirty="0">
              <a:ln w="6600">
                <a:solidFill>
                  <a:schemeClr val="accent2"/>
                </a:solidFill>
                <a:prstDash val="solid"/>
              </a:ln>
              <a:solidFill>
                <a:srgbClr val="FFFFFF"/>
              </a:solidFill>
              <a:latin typeface="Georgia" panose="02040502050405020303" pitchFamily="18" charset="0"/>
            </a:endParaRPr>
          </a:p>
        </p:txBody>
      </p:sp>
      <p:sp>
        <p:nvSpPr>
          <p:cNvPr id="13" name="Rectangle 12"/>
          <p:cNvSpPr/>
          <p:nvPr/>
        </p:nvSpPr>
        <p:spPr>
          <a:xfrm>
            <a:off x="945583" y="3837927"/>
            <a:ext cx="3894015" cy="830997"/>
          </a:xfrm>
          <a:prstGeom prst="rect">
            <a:avLst/>
          </a:prstGeom>
          <a:noFill/>
        </p:spPr>
        <p:txBody>
          <a:bodyPr wrap="none" lIns="91440" tIns="45720" rIns="91440" bIns="45720">
            <a:spAutoFit/>
          </a:bodyPr>
          <a:lstStyle/>
          <a:p>
            <a:pPr algn="ctr"/>
            <a:r>
              <a:rPr lang="en-US" sz="4800" b="1" cap="none" spc="0" dirty="0" smtClean="0">
                <a:ln w="12700" cmpd="sng">
                  <a:solidFill>
                    <a:schemeClr val="accent4"/>
                  </a:solidFill>
                  <a:prstDash val="solid"/>
                </a:ln>
                <a:solidFill>
                  <a:srgbClr val="99FF32"/>
                </a:solidFill>
                <a:effectLst/>
              </a:rPr>
              <a:t>Susan Ryan</a:t>
            </a:r>
            <a:endParaRPr lang="en-US" sz="4800" b="1" cap="none" spc="0" dirty="0">
              <a:ln w="12700" cmpd="sng">
                <a:solidFill>
                  <a:schemeClr val="accent4"/>
                </a:solidFill>
                <a:prstDash val="solid"/>
              </a:ln>
              <a:solidFill>
                <a:srgbClr val="99FF32"/>
              </a:solidFill>
              <a:effectLst/>
            </a:endParaRPr>
          </a:p>
        </p:txBody>
      </p:sp>
      <p:sp>
        <p:nvSpPr>
          <p:cNvPr id="14" name="Rectangle 13"/>
          <p:cNvSpPr/>
          <p:nvPr/>
        </p:nvSpPr>
        <p:spPr>
          <a:xfrm>
            <a:off x="2003837" y="5598750"/>
            <a:ext cx="4209807" cy="830997"/>
          </a:xfrm>
          <a:prstGeom prst="rect">
            <a:avLst/>
          </a:prstGeom>
          <a:noFill/>
        </p:spPr>
        <p:txBody>
          <a:bodyPr wrap="none" lIns="91440" tIns="45720" rIns="91440" bIns="45720">
            <a:spAutoFit/>
          </a:bodyPr>
          <a:lstStyle/>
          <a:p>
            <a:pPr algn="ctr"/>
            <a:r>
              <a:rPr lang="en-US" sz="4800" b="1" cap="none" spc="0" dirty="0" smtClean="0">
                <a:ln w="6600">
                  <a:solidFill>
                    <a:schemeClr val="bg1">
                      <a:lumMod val="95000"/>
                    </a:schemeClr>
                  </a:solidFill>
                  <a:prstDash val="solid"/>
                </a:ln>
                <a:solidFill>
                  <a:schemeClr val="accent6">
                    <a:lumMod val="60000"/>
                    <a:lumOff val="40000"/>
                  </a:schemeClr>
                </a:solidFill>
              </a:rPr>
              <a:t>Susan</a:t>
            </a:r>
            <a:r>
              <a:rPr lang="en-US" sz="4800" b="1" cap="none" spc="0" dirty="0" smtClean="0">
                <a:ln w="6600">
                  <a:solidFill>
                    <a:schemeClr val="bg1">
                      <a:lumMod val="95000"/>
                    </a:schemeClr>
                  </a:solidFill>
                  <a:prstDash val="solid"/>
                </a:ln>
                <a:solidFill>
                  <a:schemeClr val="accent6">
                    <a:lumMod val="60000"/>
                    <a:lumOff val="40000"/>
                  </a:schemeClr>
                </a:solidFill>
                <a:effectLst>
                  <a:outerShdw dist="38100" dir="2700000" algn="tl" rotWithShape="0">
                    <a:schemeClr val="accent2"/>
                  </a:outerShdw>
                </a:effectLst>
              </a:rPr>
              <a:t> Miller</a:t>
            </a:r>
            <a:endParaRPr lang="en-US" sz="4800" b="1" cap="none" spc="0" dirty="0">
              <a:ln w="6600">
                <a:solidFill>
                  <a:schemeClr val="bg1">
                    <a:lumMod val="95000"/>
                  </a:schemeClr>
                </a:solidFill>
                <a:prstDash val="solid"/>
              </a:ln>
              <a:solidFill>
                <a:schemeClr val="accent6">
                  <a:lumMod val="60000"/>
                  <a:lumOff val="40000"/>
                </a:schemeClr>
              </a:solidFill>
              <a:effectLst>
                <a:outerShdw dist="38100" dir="2700000" algn="tl" rotWithShape="0">
                  <a:schemeClr val="accent2"/>
                </a:outerShdw>
              </a:effectLst>
            </a:endParaRPr>
          </a:p>
        </p:txBody>
      </p:sp>
    </p:spTree>
    <p:extLst>
      <p:ext uri="{BB962C8B-B14F-4D97-AF65-F5344CB8AC3E}">
        <p14:creationId xmlns:p14="http://schemas.microsoft.com/office/powerpoint/2010/main" val="1728844900"/>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3)">
                                      <p:cBhvr>
                                        <p:cTn id="7" dur="2000"/>
                                        <p:tgtEl>
                                          <p:spTgt spid="1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style.rotation</p:attrName>
                                        </p:attrNameLst>
                                      </p:cBhvr>
                                      <p:tavLst>
                                        <p:tav tm="0">
                                          <p:val>
                                            <p:fltVal val="720"/>
                                          </p:val>
                                        </p:tav>
                                        <p:tav tm="100000">
                                          <p:val>
                                            <p:fltVal val="0"/>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 calcmode="lin" valueType="num">
                                      <p:cBhvr>
                                        <p:cTn id="14" dur="2000" fill="hold"/>
                                        <p:tgtEl>
                                          <p:spTgt spid="5"/>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2" presetClass="entr" presetSubtype="4" accel="48000" fill="hold" grpId="0" nodeType="afterEffect">
                                  <p:stCondLst>
                                    <p:cond delay="0"/>
                                  </p:stCondLst>
                                  <p:iterate type="lt">
                                    <p:tmPct val="14000"/>
                                  </p:iterate>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6120"/>
                            </p:stCondLst>
                            <p:childTnLst>
                              <p:par>
                                <p:cTn id="21" presetID="17" presetClass="entr" presetSubtype="2"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ppt_w/2"/>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childTnLst>
                                </p:cTn>
                              </p:par>
                            </p:childTnLst>
                          </p:cTn>
                        </p:par>
                        <p:par>
                          <p:cTn id="27" fill="hold">
                            <p:stCondLst>
                              <p:cond delay="6770"/>
                            </p:stCondLst>
                            <p:childTnLst>
                              <p:par>
                                <p:cTn id="28" presetID="2" presetClass="entr" presetSubtype="2" fill="hold" grpId="0" nodeType="after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2000" fill="hold"/>
                                        <p:tgtEl>
                                          <p:spTgt spid="14"/>
                                        </p:tgtEl>
                                        <p:attrNameLst>
                                          <p:attrName>ppt_x</p:attrName>
                                        </p:attrNameLst>
                                      </p:cBhvr>
                                      <p:tavLst>
                                        <p:tav tm="0">
                                          <p:val>
                                            <p:strVal val="1+#ppt_w/2"/>
                                          </p:val>
                                        </p:tav>
                                        <p:tav tm="100000">
                                          <p:val>
                                            <p:strVal val="#ppt_x"/>
                                          </p:val>
                                        </p:tav>
                                      </p:tavLst>
                                    </p:anim>
                                    <p:anim calcmode="lin" valueType="num">
                                      <p:cBhvr additive="base">
                                        <p:cTn id="31"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1760" y="332656"/>
            <a:ext cx="4164361" cy="5389172"/>
          </a:xfrm>
          <a:prstGeom prst="rect">
            <a:avLst/>
          </a:prstGeom>
        </p:spPr>
      </p:pic>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849373" y="1196752"/>
            <a:ext cx="2049828" cy="2520280"/>
          </a:xfrm>
          <a:prstGeom prst="rect">
            <a:avLst/>
          </a:prstGeom>
        </p:spPr>
      </p:pic>
      <p:pic>
        <p:nvPicPr>
          <p:cNvPr id="4" name="Picture 3"/>
          <p:cNvPicPr>
            <a:picLocks noChangeAspect="1"/>
          </p:cNvPicPr>
          <p:nvPr/>
        </p:nvPicPr>
        <p:blipFill>
          <a:blip r:embed="rId3"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732240" y="3717032"/>
            <a:ext cx="2049828" cy="2520280"/>
          </a:xfrm>
          <a:prstGeom prst="rect">
            <a:avLst/>
          </a:prstGeom>
        </p:spPr>
      </p:pic>
      <p:pic>
        <p:nvPicPr>
          <p:cNvPr id="5" name="Picture 4"/>
          <p:cNvPicPr>
            <a:picLocks noChangeAspect="1"/>
          </p:cNvPicPr>
          <p:nvPr/>
        </p:nvPicPr>
        <p:blipFill>
          <a:blip r:embed="rId3"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9512" y="836712"/>
            <a:ext cx="2049828" cy="2520280"/>
          </a:xfrm>
          <a:prstGeom prst="rect">
            <a:avLst/>
          </a:prstGeom>
        </p:spPr>
      </p:pic>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217" y="3429000"/>
            <a:ext cx="2049828" cy="2520280"/>
          </a:xfrm>
          <a:prstGeom prst="rect">
            <a:avLst/>
          </a:prstGeom>
        </p:spPr>
      </p:pic>
    </p:spTree>
    <p:extLst>
      <p:ext uri="{BB962C8B-B14F-4D97-AF65-F5344CB8AC3E}">
        <p14:creationId xmlns:p14="http://schemas.microsoft.com/office/powerpoint/2010/main" val="4272153173"/>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26" presetClass="emph" presetSubtype="0" repeatCount="indefinite" fill="hold" nodeType="afterEffect">
                                  <p:stCondLst>
                                    <p:cond delay="0"/>
                                  </p:stCondLst>
                                  <p:childTnLst>
                                    <p:animEffect transition="out" filter="fade">
                                      <p:cBhvr>
                                        <p:cTn id="20" dur="1000" tmFilter="0, 0; .2, .5; .8, .5; 1, 0"/>
                                        <p:tgtEl>
                                          <p:spTgt spid="5"/>
                                        </p:tgtEl>
                                      </p:cBhvr>
                                    </p:animEffect>
                                    <p:animScale>
                                      <p:cBhvr>
                                        <p:cTn id="21" dur="500" autoRev="1" fill="hold"/>
                                        <p:tgtEl>
                                          <p:spTgt spid="5"/>
                                        </p:tgtEl>
                                      </p:cBhvr>
                                      <p:by x="105000" y="105000"/>
                                    </p:animScale>
                                  </p:childTnLst>
                                </p:cTn>
                              </p:par>
                            </p:childTnLst>
                          </p:cTn>
                        </p:par>
                        <p:par>
                          <p:cTn id="22" fill="hold">
                            <p:stCondLst>
                              <p:cond delay="3000"/>
                            </p:stCondLst>
                            <p:childTnLst>
                              <p:par>
                                <p:cTn id="23" presetID="26" presetClass="emph" presetSubtype="0" repeatCount="indefinite" fill="hold" nodeType="afterEffect">
                                  <p:stCondLst>
                                    <p:cond delay="0"/>
                                  </p:stCondLst>
                                  <p:childTnLst>
                                    <p:animEffect transition="out" filter="fade">
                                      <p:cBhvr>
                                        <p:cTn id="24" dur="1000" tmFilter="0, 0; .2, .5; .8, .5; 1, 0"/>
                                        <p:tgtEl>
                                          <p:spTgt spid="3"/>
                                        </p:tgtEl>
                                      </p:cBhvr>
                                    </p:animEffect>
                                    <p:animScale>
                                      <p:cBhvr>
                                        <p:cTn id="25" dur="500" autoRev="1" fill="hold"/>
                                        <p:tgtEl>
                                          <p:spTgt spid="3"/>
                                        </p:tgtEl>
                                      </p:cBhvr>
                                      <p:by x="105000" y="105000"/>
                                    </p:animScale>
                                  </p:childTnLst>
                                </p:cTn>
                              </p:par>
                            </p:childTnLst>
                          </p:cTn>
                        </p:par>
                        <p:par>
                          <p:cTn id="26" fill="hold">
                            <p:stCondLst>
                              <p:cond delay="4000"/>
                            </p:stCondLst>
                            <p:childTnLst>
                              <p:par>
                                <p:cTn id="27" presetID="37"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900" decel="100000" fill="hold"/>
                                        <p:tgtEl>
                                          <p:spTgt spid="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3" fill="hold">
                            <p:stCondLst>
                              <p:cond delay="5000"/>
                            </p:stCondLst>
                            <p:childTnLst>
                              <p:par>
                                <p:cTn id="34" presetID="37"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900" decel="100000" fill="hold"/>
                                        <p:tgtEl>
                                          <p:spTgt spid="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40" fill="hold">
                            <p:stCondLst>
                              <p:cond delay="6000"/>
                            </p:stCondLst>
                            <p:childTnLst>
                              <p:par>
                                <p:cTn id="41" presetID="55" presetClass="entr" presetSubtype="0" repeatCount="400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strVal val="#ppt_w*0.70"/>
                                          </p:val>
                                        </p:tav>
                                        <p:tav tm="100000">
                                          <p:val>
                                            <p:strVal val="#ppt_w"/>
                                          </p:val>
                                        </p:tav>
                                      </p:tavLst>
                                    </p:anim>
                                    <p:anim calcmode="lin" valueType="num">
                                      <p:cBhvr>
                                        <p:cTn id="44" dur="1000" fill="hold"/>
                                        <p:tgtEl>
                                          <p:spTgt spid="4"/>
                                        </p:tgtEl>
                                        <p:attrNameLst>
                                          <p:attrName>ppt_h</p:attrName>
                                        </p:attrNameLst>
                                      </p:cBhvr>
                                      <p:tavLst>
                                        <p:tav tm="0">
                                          <p:val>
                                            <p:strVal val="#ppt_h"/>
                                          </p:val>
                                        </p:tav>
                                        <p:tav tm="100000">
                                          <p:val>
                                            <p:strVal val="#ppt_h"/>
                                          </p:val>
                                        </p:tav>
                                      </p:tavLst>
                                    </p:anim>
                                    <p:animEffect transition="in" filter="fade">
                                      <p:cBhvr>
                                        <p:cTn id="45" dur="1000"/>
                                        <p:tgtEl>
                                          <p:spTgt spid="4"/>
                                        </p:tgtEl>
                                      </p:cBhvr>
                                    </p:animEffect>
                                  </p:childTnLst>
                                </p:cTn>
                              </p:par>
                            </p:childTnLst>
                          </p:cTn>
                        </p:par>
                        <p:par>
                          <p:cTn id="46" fill="hold">
                            <p:stCondLst>
                              <p:cond delay="10000"/>
                            </p:stCondLst>
                            <p:childTnLst>
                              <p:par>
                                <p:cTn id="47" presetID="26" presetClass="emph" presetSubtype="0" repeatCount="indefinite" fill="hold" nodeType="afterEffect">
                                  <p:stCondLst>
                                    <p:cond delay="0"/>
                                  </p:stCondLst>
                                  <p:childTnLst>
                                    <p:animEffect transition="out" filter="fade">
                                      <p:cBhvr>
                                        <p:cTn id="48" dur="1000" tmFilter="0, 0; .2, .5; .8, .5; 1, 0"/>
                                        <p:tgtEl>
                                          <p:spTgt spid="4"/>
                                        </p:tgtEl>
                                      </p:cBhvr>
                                    </p:animEffect>
                                    <p:animScale>
                                      <p:cBhvr>
                                        <p:cTn id="49" dur="500" autoRev="1" fill="hold"/>
                                        <p:tgtEl>
                                          <p:spTgt spid="4"/>
                                        </p:tgtEl>
                                      </p:cBhvr>
                                      <p:by x="105000" y="105000"/>
                                    </p:animScale>
                                  </p:childTnLst>
                                </p:cTn>
                              </p:par>
                            </p:childTnLst>
                          </p:cTn>
                        </p:par>
                        <p:par>
                          <p:cTn id="50" fill="hold">
                            <p:stCondLst>
                              <p:cond delay="11000"/>
                            </p:stCondLst>
                            <p:childTnLst>
                              <p:par>
                                <p:cTn id="51" presetID="26" presetClass="emph" presetSubtype="0" repeatCount="indefinite" fill="hold" nodeType="afterEffect">
                                  <p:stCondLst>
                                    <p:cond delay="0"/>
                                  </p:stCondLst>
                                  <p:childTnLst>
                                    <p:animEffect transition="out" filter="fade">
                                      <p:cBhvr>
                                        <p:cTn id="52" dur="1000" tmFilter="0, 0; .2, .5; .8, .5; 1, 0"/>
                                        <p:tgtEl>
                                          <p:spTgt spid="6"/>
                                        </p:tgtEl>
                                      </p:cBhvr>
                                    </p:animEffect>
                                    <p:animScale>
                                      <p:cBhvr>
                                        <p:cTn id="53"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laugh.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8640"/>
            <a:ext cx="4787312" cy="3191020"/>
          </a:xfrm>
          <a:prstGeom prst="rect">
            <a:avLst/>
          </a:prstGeom>
        </p:spPr>
      </p:pic>
      <p:pic>
        <p:nvPicPr>
          <p:cNvPr id="3" name="Picture 2" descr="eastermorebag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0032" y="260648"/>
            <a:ext cx="4211959" cy="2808374"/>
          </a:xfrm>
          <a:prstGeom prst="rect">
            <a:avLst/>
          </a:prstGeom>
        </p:spPr>
      </p:pic>
      <p:pic>
        <p:nvPicPr>
          <p:cNvPr id="4" name="Content Placeholder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91680" y="3356992"/>
            <a:ext cx="5903283" cy="3345235"/>
          </a:xfrm>
          <a:prstGeom prst="rect">
            <a:avLst/>
          </a:prstGeom>
        </p:spPr>
      </p:pic>
    </p:spTree>
    <p:extLst>
      <p:ext uri="{BB962C8B-B14F-4D97-AF65-F5344CB8AC3E}">
        <p14:creationId xmlns:p14="http://schemas.microsoft.com/office/powerpoint/2010/main" val="425807097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nee's Colla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8600"/>
            <a:ext cx="9144000" cy="6397919"/>
          </a:xfrm>
          <a:prstGeom prst="rect">
            <a:avLst/>
          </a:prstGeom>
        </p:spPr>
      </p:pic>
    </p:spTree>
    <p:extLst>
      <p:ext uri="{BB962C8B-B14F-4D97-AF65-F5344CB8AC3E}">
        <p14:creationId xmlns:p14="http://schemas.microsoft.com/office/powerpoint/2010/main" val="380159645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1600" y="188640"/>
            <a:ext cx="7380312" cy="3540244"/>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9592" y="3717032"/>
            <a:ext cx="5652120" cy="3019778"/>
          </a:xfrm>
          <a:prstGeom prst="rect">
            <a:avLst/>
          </a:prstGeom>
        </p:spPr>
      </p:pic>
      <p:sp>
        <p:nvSpPr>
          <p:cNvPr id="4" name="TextBox 3"/>
          <p:cNvSpPr txBox="1"/>
          <p:nvPr/>
        </p:nvSpPr>
        <p:spPr>
          <a:xfrm>
            <a:off x="7092280" y="4293096"/>
            <a:ext cx="1872208" cy="1384995"/>
          </a:xfrm>
          <a:prstGeom prst="rect">
            <a:avLst/>
          </a:prstGeom>
          <a:noFill/>
        </p:spPr>
        <p:txBody>
          <a:bodyPr wrap="square" rtlCol="0">
            <a:spAutoFit/>
          </a:bodyPr>
          <a:lstStyle/>
          <a:p>
            <a:r>
              <a:rPr lang="en-GB" sz="2800" dirty="0" smtClean="0"/>
              <a:t>Assorted Service Projects</a:t>
            </a:r>
            <a:endParaRPr lang="en-GB" sz="2800" dirty="0"/>
          </a:p>
        </p:txBody>
      </p:sp>
    </p:spTree>
    <p:extLst>
      <p:ext uri="{BB962C8B-B14F-4D97-AF65-F5344CB8AC3E}">
        <p14:creationId xmlns:p14="http://schemas.microsoft.com/office/powerpoint/2010/main" val="121691427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052736"/>
            <a:ext cx="4032448" cy="433488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040" y="1052736"/>
            <a:ext cx="3696520" cy="4352652"/>
          </a:xfrm>
          <a:prstGeom prst="rect">
            <a:avLst/>
          </a:prstGeom>
        </p:spPr>
      </p:pic>
      <p:sp>
        <p:nvSpPr>
          <p:cNvPr id="4" name="Rectangle 3"/>
          <p:cNvSpPr/>
          <p:nvPr/>
        </p:nvSpPr>
        <p:spPr>
          <a:xfrm>
            <a:off x="-45731" y="260648"/>
            <a:ext cx="9166492" cy="584776"/>
          </a:xfrm>
          <a:prstGeom prst="rect">
            <a:avLst/>
          </a:prstGeom>
          <a:noFill/>
        </p:spPr>
        <p:txBody>
          <a:bodyPr wrap="none" lIns="91440" tIns="45720" rIns="91440" bIns="45720">
            <a:spAutoFit/>
          </a:bodyPr>
          <a:lstStyle/>
          <a:p>
            <a:pPr algn="ctr"/>
            <a:r>
              <a:rPr lang="en-CA" sz="3200" b="1" dirty="0" smtClean="0">
                <a:ln w="10541" cmpd="sng">
                  <a:solidFill>
                    <a:srgbClr val="7D7D7D">
                      <a:tint val="100000"/>
                      <a:shade val="100000"/>
                      <a:satMod val="110000"/>
                    </a:srgbClr>
                  </a:solidFill>
                  <a:prstDash val="solid"/>
                </a:ln>
                <a:solidFill>
                  <a:srgbClr val="7F7F7F"/>
                </a:solidFill>
              </a:rPr>
              <a:t>That moment when you hear your club has </a:t>
            </a:r>
            <a:endParaRPr lang="en-CA" sz="3200" b="1" dirty="0">
              <a:ln w="10541" cmpd="sng">
                <a:solidFill>
                  <a:srgbClr val="7D7D7D">
                    <a:tint val="100000"/>
                    <a:shade val="100000"/>
                    <a:satMod val="110000"/>
                  </a:srgbClr>
                </a:solidFill>
                <a:prstDash val="solid"/>
              </a:ln>
              <a:solidFill>
                <a:srgbClr val="7F7F7F"/>
              </a:solidFill>
            </a:endParaRPr>
          </a:p>
        </p:txBody>
      </p:sp>
      <p:sp>
        <p:nvSpPr>
          <p:cNvPr id="5" name="Rectangle 4"/>
          <p:cNvSpPr/>
          <p:nvPr/>
        </p:nvSpPr>
        <p:spPr>
          <a:xfrm>
            <a:off x="1000752" y="5589240"/>
            <a:ext cx="6912068" cy="1077218"/>
          </a:xfrm>
          <a:prstGeom prst="rect">
            <a:avLst/>
          </a:prstGeom>
          <a:noFill/>
        </p:spPr>
        <p:txBody>
          <a:bodyPr wrap="none" lIns="91440" tIns="45720" rIns="91440" bIns="45720">
            <a:spAutoFit/>
          </a:bodyPr>
          <a:lstStyle/>
          <a:p>
            <a:pPr algn="ctr"/>
            <a:r>
              <a:rPr lang="en-CA" sz="3200" b="1" cap="none" spc="0" dirty="0" smtClean="0">
                <a:ln w="12700">
                  <a:solidFill>
                    <a:srgbClr val="F2F2F2"/>
                  </a:solidFill>
                  <a:prstDash val="solid"/>
                </a:ln>
                <a:solidFill>
                  <a:schemeClr val="bg2">
                    <a:tint val="85000"/>
                    <a:satMod val="155000"/>
                  </a:schemeClr>
                </a:solidFill>
                <a:effectLst>
                  <a:outerShdw blurRad="41275" dist="20320" dir="1800000" algn="tl" rotWithShape="0">
                    <a:srgbClr val="000000">
                      <a:alpha val="40000"/>
                    </a:srgbClr>
                  </a:outerShdw>
                </a:effectLst>
              </a:rPr>
              <a:t>Not one but TWO </a:t>
            </a:r>
          </a:p>
          <a:p>
            <a:pPr algn="ctr"/>
            <a:r>
              <a:rPr lang="en-CA" sz="3200" b="1" cap="none" spc="0" dirty="0" smtClean="0">
                <a:ln w="12700">
                  <a:solidFill>
                    <a:srgbClr val="F2F2F2"/>
                  </a:solidFill>
                  <a:prstDash val="solid"/>
                </a:ln>
                <a:solidFill>
                  <a:schemeClr val="bg2">
                    <a:tint val="85000"/>
                    <a:satMod val="155000"/>
                  </a:schemeClr>
                </a:solidFill>
                <a:effectLst>
                  <a:outerShdw blurRad="41275" dist="20320" dir="1800000" algn="tl" rotWithShape="0">
                    <a:srgbClr val="000000">
                      <a:alpha val="40000"/>
                    </a:srgbClr>
                  </a:outerShdw>
                </a:effectLst>
              </a:rPr>
              <a:t>District/International Winners!</a:t>
            </a:r>
            <a:r>
              <a:rPr lang="en-CA"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C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16957219"/>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1968- Zonta comes to Victoria</a:t>
            </a:r>
            <a:endParaRPr lang="en-US" dirty="0"/>
          </a:p>
        </p:txBody>
      </p:sp>
      <p:pic>
        <p:nvPicPr>
          <p:cNvPr id="4" name="Picture 5" descr="charter_d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760" y="1287359"/>
            <a:ext cx="4392487" cy="533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396969"/>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FABE00"/>
        </a:solidFill>
        <a:effectLst/>
      </p:bgPr>
    </p:bg>
    <p:spTree>
      <p:nvGrpSpPr>
        <p:cNvPr id="1" name=""/>
        <p:cNvGrpSpPr/>
        <p:nvPr/>
      </p:nvGrpSpPr>
      <p:grpSpPr>
        <a:xfrm>
          <a:off x="0" y="0"/>
          <a:ext cx="0" cy="0"/>
          <a:chOff x="0" y="0"/>
          <a:chExt cx="0" cy="0"/>
        </a:xfrm>
      </p:grpSpPr>
      <p:sp>
        <p:nvSpPr>
          <p:cNvPr id="2" name="TextBox 1"/>
          <p:cNvSpPr txBox="1"/>
          <p:nvPr/>
        </p:nvSpPr>
        <p:spPr>
          <a:xfrm>
            <a:off x="402815" y="2132856"/>
            <a:ext cx="8111431" cy="4401205"/>
          </a:xfrm>
          <a:prstGeom prst="rect">
            <a:avLst/>
          </a:prstGeom>
          <a:noFill/>
        </p:spPr>
        <p:txBody>
          <a:bodyPr wrap="square" rtlCol="0">
            <a:spAutoFit/>
          </a:bodyPr>
          <a:lstStyle/>
          <a:p>
            <a:r>
              <a:rPr lang="en-US" sz="2800" b="1" dirty="0">
                <a:solidFill>
                  <a:srgbClr val="002060"/>
                </a:solidFill>
              </a:rPr>
              <a:t>Imagine a world in which women’s rights are recognized as human rights and every woman can live to her full potential. This is the vision of Zonta International. Zonta International improves women’s lives by increasing their access to education, health care, legal services and economic opportunities while supporting efforts to prevent and end violence against women and girls.</a:t>
            </a:r>
            <a:endParaRPr lang="en-CA" sz="2800" b="1" dirty="0">
              <a:solidFill>
                <a:srgbClr val="002060"/>
              </a:solidFill>
            </a:endParaRPr>
          </a:p>
        </p:txBody>
      </p:sp>
      <p:sp>
        <p:nvSpPr>
          <p:cNvPr id="3" name="Title 2"/>
          <p:cNvSpPr>
            <a:spLocks noGrp="1"/>
          </p:cNvSpPr>
          <p:nvPr>
            <p:ph type="title"/>
          </p:nvPr>
        </p:nvSpPr>
        <p:spPr>
          <a:xfrm>
            <a:off x="2267744" y="448246"/>
            <a:ext cx="5681353" cy="1324570"/>
          </a:xfrm>
        </p:spPr>
        <p:txBody>
          <a:bodyPr/>
          <a:lstStyle/>
          <a:p>
            <a:r>
              <a:rPr lang="en-US" sz="4000" u="sng" dirty="0" smtClean="0">
                <a:solidFill>
                  <a:srgbClr val="792B11"/>
                </a:solidFill>
                <a:effectLst/>
                <a:latin typeface="Georgia" panose="02040502050405020303" pitchFamily="18" charset="0"/>
              </a:rPr>
              <a:t>In the Legislature 25 October</a:t>
            </a:r>
            <a:endParaRPr lang="en-CA" sz="4000" u="sng" dirty="0">
              <a:solidFill>
                <a:srgbClr val="792B11"/>
              </a:solidFill>
              <a:effectLst/>
              <a:latin typeface="Georgia" panose="020405020504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236" y="59093"/>
            <a:ext cx="1454460" cy="1939280"/>
          </a:xfrm>
          <a:prstGeom prst="rect">
            <a:avLst/>
          </a:prstGeom>
        </p:spPr>
      </p:pic>
    </p:spTree>
    <p:extLst>
      <p:ext uri="{BB962C8B-B14F-4D97-AF65-F5344CB8AC3E}">
        <p14:creationId xmlns:p14="http://schemas.microsoft.com/office/powerpoint/2010/main" val="2522604082"/>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ABE00"/>
        </a:solidFill>
        <a:effectLst/>
      </p:bgPr>
    </p:bg>
    <p:spTree>
      <p:nvGrpSpPr>
        <p:cNvPr id="1" name=""/>
        <p:cNvGrpSpPr/>
        <p:nvPr/>
      </p:nvGrpSpPr>
      <p:grpSpPr>
        <a:xfrm>
          <a:off x="0" y="0"/>
          <a:ext cx="0" cy="0"/>
          <a:chOff x="0" y="0"/>
          <a:chExt cx="0" cy="0"/>
        </a:xfrm>
      </p:grpSpPr>
      <p:sp>
        <p:nvSpPr>
          <p:cNvPr id="2" name="TextBox 1"/>
          <p:cNvSpPr txBox="1"/>
          <p:nvPr/>
        </p:nvSpPr>
        <p:spPr>
          <a:xfrm>
            <a:off x="467544" y="2025908"/>
            <a:ext cx="8111431" cy="4832092"/>
          </a:xfrm>
          <a:prstGeom prst="rect">
            <a:avLst/>
          </a:prstGeom>
          <a:noFill/>
        </p:spPr>
        <p:txBody>
          <a:bodyPr wrap="square" rtlCol="0">
            <a:spAutoFit/>
          </a:bodyPr>
          <a:lstStyle/>
          <a:p>
            <a:r>
              <a:rPr lang="en-US" sz="2800" b="1" dirty="0">
                <a:solidFill>
                  <a:schemeClr val="accent5">
                    <a:lumMod val="50000"/>
                  </a:schemeClr>
                </a:solidFill>
              </a:rPr>
              <a:t>The Zonta Club of Victoria is one of hundreds of clubs. In November, they’re celebrating 50 years of community service. They’re about to hold a fundraising event to support the </a:t>
            </a:r>
            <a:r>
              <a:rPr lang="en-US" sz="2800" b="1" dirty="0" err="1">
                <a:solidFill>
                  <a:schemeClr val="accent5">
                    <a:lumMod val="50000"/>
                  </a:schemeClr>
                </a:solidFill>
              </a:rPr>
              <a:t>HerWay</a:t>
            </a:r>
            <a:r>
              <a:rPr lang="en-US" sz="2800" b="1" dirty="0">
                <a:solidFill>
                  <a:schemeClr val="accent5">
                    <a:lumMod val="50000"/>
                  </a:schemeClr>
                </a:solidFill>
              </a:rPr>
              <a:t> Home program. </a:t>
            </a:r>
            <a:r>
              <a:rPr lang="en-US" sz="2800" b="1" dirty="0" err="1">
                <a:solidFill>
                  <a:schemeClr val="accent5">
                    <a:lumMod val="50000"/>
                  </a:schemeClr>
                </a:solidFill>
              </a:rPr>
              <a:t>HerWay</a:t>
            </a:r>
            <a:r>
              <a:rPr lang="en-US" sz="2800" b="1" dirty="0">
                <a:solidFill>
                  <a:schemeClr val="accent5">
                    <a:lumMod val="50000"/>
                  </a:schemeClr>
                </a:solidFill>
              </a:rPr>
              <a:t> Home is a non-judgmental health and social resource for pregnant women and mothers with young children or babies who have a history with substance use and who may be affected by mental health issues, violence and trauma.</a:t>
            </a:r>
            <a:endParaRPr lang="en-CA" sz="2800" b="1" dirty="0">
              <a:solidFill>
                <a:schemeClr val="accent5">
                  <a:lumMod val="50000"/>
                </a:schemeClr>
              </a:solidFill>
            </a:endParaRPr>
          </a:p>
        </p:txBody>
      </p:sp>
      <p:sp>
        <p:nvSpPr>
          <p:cNvPr id="3" name="Title 2"/>
          <p:cNvSpPr>
            <a:spLocks noGrp="1"/>
          </p:cNvSpPr>
          <p:nvPr>
            <p:ph type="title"/>
          </p:nvPr>
        </p:nvSpPr>
        <p:spPr>
          <a:xfrm>
            <a:off x="2267744" y="448246"/>
            <a:ext cx="5681353" cy="1324570"/>
          </a:xfrm>
        </p:spPr>
        <p:txBody>
          <a:bodyPr/>
          <a:lstStyle/>
          <a:p>
            <a:r>
              <a:rPr lang="en-US" sz="4000" u="sng" dirty="0" smtClean="0">
                <a:solidFill>
                  <a:srgbClr val="792B11"/>
                </a:solidFill>
                <a:effectLst/>
                <a:latin typeface="Georgia" panose="02040502050405020303" pitchFamily="18" charset="0"/>
              </a:rPr>
              <a:t>In the Legislature 25 October</a:t>
            </a:r>
            <a:endParaRPr lang="en-CA" sz="4000" u="sng" dirty="0">
              <a:solidFill>
                <a:srgbClr val="792B11"/>
              </a:solidFill>
              <a:effectLst/>
              <a:latin typeface="Georgia" panose="020405020504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236" y="59093"/>
            <a:ext cx="1454460" cy="1939280"/>
          </a:xfrm>
          <a:prstGeom prst="rect">
            <a:avLst/>
          </a:prstGeom>
        </p:spPr>
      </p:pic>
    </p:spTree>
    <p:extLst>
      <p:ext uri="{BB962C8B-B14F-4D97-AF65-F5344CB8AC3E}">
        <p14:creationId xmlns:p14="http://schemas.microsoft.com/office/powerpoint/2010/main" val="665663775"/>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FABE00"/>
        </a:solidFill>
        <a:effectLst/>
      </p:bgPr>
    </p:bg>
    <p:spTree>
      <p:nvGrpSpPr>
        <p:cNvPr id="1" name=""/>
        <p:cNvGrpSpPr/>
        <p:nvPr/>
      </p:nvGrpSpPr>
      <p:grpSpPr>
        <a:xfrm>
          <a:off x="0" y="0"/>
          <a:ext cx="0" cy="0"/>
          <a:chOff x="0" y="0"/>
          <a:chExt cx="0" cy="0"/>
        </a:xfrm>
      </p:grpSpPr>
      <p:sp>
        <p:nvSpPr>
          <p:cNvPr id="2" name="TextBox 1"/>
          <p:cNvSpPr txBox="1"/>
          <p:nvPr/>
        </p:nvSpPr>
        <p:spPr>
          <a:xfrm>
            <a:off x="539552" y="2348880"/>
            <a:ext cx="8111431" cy="4401205"/>
          </a:xfrm>
          <a:prstGeom prst="rect">
            <a:avLst/>
          </a:prstGeom>
          <a:noFill/>
        </p:spPr>
        <p:txBody>
          <a:bodyPr wrap="square" rtlCol="0">
            <a:spAutoFit/>
          </a:bodyPr>
          <a:lstStyle/>
          <a:p>
            <a:r>
              <a:rPr lang="en-US" sz="2800" b="1" dirty="0">
                <a:solidFill>
                  <a:srgbClr val="002060"/>
                </a:solidFill>
              </a:rPr>
              <a:t>As the Zonta Club of Victoria turns 50, Zonta International is getting ready to celebrate its 100th year of service in 2019. That’s a century of empowering women</a:t>
            </a:r>
            <a:r>
              <a:rPr lang="en-US" sz="2800" b="1" dirty="0" smtClean="0">
                <a:solidFill>
                  <a:srgbClr val="002060"/>
                </a:solidFill>
              </a:rPr>
              <a:t>.</a:t>
            </a:r>
          </a:p>
          <a:p>
            <a:endParaRPr lang="en-US" sz="2800" b="1" dirty="0">
              <a:solidFill>
                <a:srgbClr val="002060"/>
              </a:solidFill>
            </a:endParaRPr>
          </a:p>
          <a:p>
            <a:r>
              <a:rPr lang="en-US" sz="2800" b="1" dirty="0">
                <a:solidFill>
                  <a:srgbClr val="002060"/>
                </a:solidFill>
              </a:rPr>
              <a:t>Congratulations, Zonta, and thank you to local members for your amazing work in our community</a:t>
            </a:r>
            <a:r>
              <a:rPr lang="en-US" sz="2800" b="1" dirty="0" smtClean="0">
                <a:solidFill>
                  <a:srgbClr val="002060"/>
                </a:solidFill>
              </a:rPr>
              <a:t>.</a:t>
            </a:r>
          </a:p>
          <a:p>
            <a:endParaRPr lang="en-US" sz="2800" b="1" dirty="0">
              <a:solidFill>
                <a:srgbClr val="002060"/>
              </a:solidFill>
            </a:endParaRPr>
          </a:p>
          <a:p>
            <a:r>
              <a:rPr lang="en-US" sz="2800" i="1" dirty="0" smtClean="0">
                <a:solidFill>
                  <a:srgbClr val="002060"/>
                </a:solidFill>
              </a:rPr>
              <a:t>Mitzi Dean- MLA Esquimalt-</a:t>
            </a:r>
            <a:r>
              <a:rPr lang="en-US" sz="2800" i="1" dirty="0" err="1" smtClean="0">
                <a:solidFill>
                  <a:srgbClr val="002060"/>
                </a:solidFill>
              </a:rPr>
              <a:t>Metchosin</a:t>
            </a:r>
            <a:endParaRPr lang="en-US" sz="2800" i="1" dirty="0">
              <a:solidFill>
                <a:srgbClr val="002060"/>
              </a:solidFill>
            </a:endParaRPr>
          </a:p>
        </p:txBody>
      </p:sp>
      <p:sp>
        <p:nvSpPr>
          <p:cNvPr id="3" name="Title 2"/>
          <p:cNvSpPr>
            <a:spLocks noGrp="1"/>
          </p:cNvSpPr>
          <p:nvPr>
            <p:ph type="title"/>
          </p:nvPr>
        </p:nvSpPr>
        <p:spPr>
          <a:xfrm>
            <a:off x="2267745" y="448246"/>
            <a:ext cx="5472608" cy="1324570"/>
          </a:xfrm>
        </p:spPr>
        <p:txBody>
          <a:bodyPr/>
          <a:lstStyle/>
          <a:p>
            <a:r>
              <a:rPr lang="en-US" sz="4400" u="sng" dirty="0" smtClean="0">
                <a:solidFill>
                  <a:srgbClr val="792B11"/>
                </a:solidFill>
                <a:effectLst/>
                <a:latin typeface="Georgia" panose="02040502050405020303" pitchFamily="18" charset="0"/>
              </a:rPr>
              <a:t>In the Legislature 25 October</a:t>
            </a:r>
            <a:endParaRPr lang="en-CA" sz="4400" u="sng" dirty="0">
              <a:solidFill>
                <a:srgbClr val="792B11"/>
              </a:solidFill>
              <a:effectLst/>
              <a:latin typeface="Georgia" panose="020405020504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236" y="59093"/>
            <a:ext cx="1454460" cy="1939280"/>
          </a:xfrm>
          <a:prstGeom prst="rect">
            <a:avLst/>
          </a:prstGeom>
        </p:spPr>
      </p:pic>
    </p:spTree>
    <p:extLst>
      <p:ext uri="{BB962C8B-B14F-4D97-AF65-F5344CB8AC3E}">
        <p14:creationId xmlns:p14="http://schemas.microsoft.com/office/powerpoint/2010/main" val="695727504"/>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3768" y="332656"/>
            <a:ext cx="4409974" cy="6237312"/>
          </a:xfrm>
          <a:prstGeom prst="rect">
            <a:avLst/>
          </a:prstGeom>
        </p:spPr>
      </p:pic>
      <p:sp>
        <p:nvSpPr>
          <p:cNvPr id="43" name="5-Point Star 42"/>
          <p:cNvSpPr/>
          <p:nvPr/>
        </p:nvSpPr>
        <p:spPr>
          <a:xfrm>
            <a:off x="7236296" y="3789040"/>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5-Point Star 73"/>
          <p:cNvSpPr/>
          <p:nvPr/>
        </p:nvSpPr>
        <p:spPr>
          <a:xfrm>
            <a:off x="7619311" y="3046784"/>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5-Point Star 74"/>
          <p:cNvSpPr/>
          <p:nvPr/>
        </p:nvSpPr>
        <p:spPr>
          <a:xfrm>
            <a:off x="7205199" y="1574440"/>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5-Point Star 75"/>
          <p:cNvSpPr/>
          <p:nvPr/>
        </p:nvSpPr>
        <p:spPr>
          <a:xfrm>
            <a:off x="395536" y="2463011"/>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5-Point Star 76"/>
          <p:cNvSpPr/>
          <p:nvPr/>
        </p:nvSpPr>
        <p:spPr>
          <a:xfrm>
            <a:off x="839410" y="1340768"/>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5-Point Star 77"/>
          <p:cNvSpPr/>
          <p:nvPr/>
        </p:nvSpPr>
        <p:spPr>
          <a:xfrm>
            <a:off x="7485178" y="717286"/>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5-Point Star 78"/>
          <p:cNvSpPr/>
          <p:nvPr/>
        </p:nvSpPr>
        <p:spPr>
          <a:xfrm>
            <a:off x="549764" y="3175126"/>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5-Point Star 79"/>
          <p:cNvSpPr/>
          <p:nvPr/>
        </p:nvSpPr>
        <p:spPr>
          <a:xfrm>
            <a:off x="1520349" y="788396"/>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5-Point Star 80"/>
          <p:cNvSpPr/>
          <p:nvPr/>
        </p:nvSpPr>
        <p:spPr>
          <a:xfrm>
            <a:off x="7981129" y="2226554"/>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5-Point Star 81"/>
          <p:cNvSpPr/>
          <p:nvPr/>
        </p:nvSpPr>
        <p:spPr>
          <a:xfrm>
            <a:off x="7574653" y="5629870"/>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3" name="5-Point Star 82"/>
          <p:cNvSpPr/>
          <p:nvPr/>
        </p:nvSpPr>
        <p:spPr>
          <a:xfrm>
            <a:off x="8133192" y="5315347"/>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 name="5-Point Star 83"/>
          <p:cNvSpPr/>
          <p:nvPr/>
        </p:nvSpPr>
        <p:spPr>
          <a:xfrm>
            <a:off x="7211252" y="2526733"/>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5-Point Star 84"/>
          <p:cNvSpPr/>
          <p:nvPr/>
        </p:nvSpPr>
        <p:spPr>
          <a:xfrm>
            <a:off x="8113036" y="4204398"/>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5-Point Star 85"/>
          <p:cNvSpPr/>
          <p:nvPr/>
        </p:nvSpPr>
        <p:spPr>
          <a:xfrm>
            <a:off x="8198603" y="1381811"/>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5-Point Star 86"/>
          <p:cNvSpPr/>
          <p:nvPr/>
        </p:nvSpPr>
        <p:spPr>
          <a:xfrm>
            <a:off x="7223821" y="4832798"/>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8" name="5-Point Star 87"/>
          <p:cNvSpPr/>
          <p:nvPr/>
        </p:nvSpPr>
        <p:spPr>
          <a:xfrm>
            <a:off x="1232390" y="2233126"/>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5-Point Star 88"/>
          <p:cNvSpPr/>
          <p:nvPr/>
        </p:nvSpPr>
        <p:spPr>
          <a:xfrm>
            <a:off x="1612251" y="4341412"/>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5-Point Star 89"/>
          <p:cNvSpPr/>
          <p:nvPr/>
        </p:nvSpPr>
        <p:spPr>
          <a:xfrm>
            <a:off x="773474" y="4701020"/>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1" name="5-Point Star 90"/>
          <p:cNvSpPr/>
          <p:nvPr/>
        </p:nvSpPr>
        <p:spPr>
          <a:xfrm>
            <a:off x="1439652" y="3644881"/>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2" name="5-Point Star 91"/>
          <p:cNvSpPr/>
          <p:nvPr/>
        </p:nvSpPr>
        <p:spPr>
          <a:xfrm>
            <a:off x="280234" y="4265091"/>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3" name="5-Point Star 92"/>
          <p:cNvSpPr/>
          <p:nvPr/>
        </p:nvSpPr>
        <p:spPr>
          <a:xfrm>
            <a:off x="1528858" y="2768988"/>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4" name="5-Point Star 93"/>
          <p:cNvSpPr/>
          <p:nvPr/>
        </p:nvSpPr>
        <p:spPr>
          <a:xfrm>
            <a:off x="1444889" y="5413135"/>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5" name="5-Point Star 94"/>
          <p:cNvSpPr/>
          <p:nvPr/>
        </p:nvSpPr>
        <p:spPr>
          <a:xfrm>
            <a:off x="486076" y="5413135"/>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6" name="5-Point Star 95"/>
          <p:cNvSpPr/>
          <p:nvPr/>
        </p:nvSpPr>
        <p:spPr>
          <a:xfrm>
            <a:off x="259270" y="519600"/>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5-Point Star 96"/>
          <p:cNvSpPr/>
          <p:nvPr/>
        </p:nvSpPr>
        <p:spPr>
          <a:xfrm>
            <a:off x="1561111" y="1583933"/>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5-Point Star 97"/>
          <p:cNvSpPr/>
          <p:nvPr/>
        </p:nvSpPr>
        <p:spPr>
          <a:xfrm>
            <a:off x="773474" y="6043592"/>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 name="5-Point Star 98"/>
          <p:cNvSpPr/>
          <p:nvPr/>
        </p:nvSpPr>
        <p:spPr>
          <a:xfrm>
            <a:off x="87597" y="1699250"/>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0" name="5-Point Star 99"/>
          <p:cNvSpPr/>
          <p:nvPr/>
        </p:nvSpPr>
        <p:spPr>
          <a:xfrm>
            <a:off x="8385987" y="3253707"/>
            <a:ext cx="579292" cy="552372"/>
          </a:xfrm>
          <a:prstGeom prst="star5">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1" name="5-Point Star 100"/>
          <p:cNvSpPr/>
          <p:nvPr/>
        </p:nvSpPr>
        <p:spPr>
          <a:xfrm>
            <a:off x="8390689" y="441100"/>
            <a:ext cx="579292" cy="552372"/>
          </a:xfrm>
          <a:prstGeom prst="star5">
            <a:avLst>
              <a:gd name="adj" fmla="val 22185"/>
              <a:gd name="hf" fmla="val 105146"/>
              <a:gd name="vf" fmla="val 110557"/>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75118776"/>
      </p:ext>
    </p:extLst>
  </p:cSld>
  <p:clrMapOvr>
    <a:masterClrMapping/>
  </p:clrMapOvr>
  <mc:AlternateContent xmlns:mc="http://schemas.openxmlformats.org/markup-compatibility/2006" xmlns:p14="http://schemas.microsoft.com/office/powerpoint/2010/main">
    <mc:Choice Requires="p14">
      <p:transition spd="slow" p14:dur="1900" advClick="0" advTm="10000">
        <p14:prism isContent="1"/>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200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style.rotation</p:attrName>
                                        </p:attrNameLst>
                                      </p:cBhvr>
                                      <p:tavLst>
                                        <p:tav tm="0">
                                          <p:val>
                                            <p:fltVal val="720"/>
                                          </p:val>
                                        </p:tav>
                                        <p:tav tm="100000">
                                          <p:val>
                                            <p:fltVal val="0"/>
                                          </p:val>
                                        </p:tav>
                                      </p:tavLst>
                                    </p:anim>
                                    <p:anim calcmode="lin" valueType="num">
                                      <p:cBhvr>
                                        <p:cTn id="9" dur="500" fill="hold"/>
                                        <p:tgtEl>
                                          <p:spTgt spid="43"/>
                                        </p:tgtEl>
                                        <p:attrNameLst>
                                          <p:attrName>ppt_h</p:attrName>
                                        </p:attrNameLst>
                                      </p:cBhvr>
                                      <p:tavLst>
                                        <p:tav tm="0">
                                          <p:val>
                                            <p:fltVal val="0"/>
                                          </p:val>
                                        </p:tav>
                                        <p:tav tm="100000">
                                          <p:val>
                                            <p:strVal val="#ppt_h"/>
                                          </p:val>
                                        </p:tav>
                                      </p:tavLst>
                                    </p:anim>
                                    <p:anim calcmode="lin" valueType="num">
                                      <p:cBhvr>
                                        <p:cTn id="10" dur="500" fill="hold"/>
                                        <p:tgtEl>
                                          <p:spTgt spid="43"/>
                                        </p:tgtEl>
                                        <p:attrNameLst>
                                          <p:attrName>ppt_w</p:attrName>
                                        </p:attrNameLst>
                                      </p:cBhvr>
                                      <p:tavLst>
                                        <p:tav tm="0">
                                          <p:val>
                                            <p:fltVal val="0"/>
                                          </p:val>
                                        </p:tav>
                                        <p:tav tm="100000">
                                          <p:val>
                                            <p:strVal val="#ppt_w"/>
                                          </p:val>
                                        </p:tav>
                                      </p:tavLst>
                                    </p:anim>
                                  </p:childTnLst>
                                </p:cTn>
                              </p:par>
                            </p:childTnLst>
                          </p:cTn>
                        </p:par>
                        <p:par>
                          <p:cTn id="11" fill="hold">
                            <p:stCondLst>
                              <p:cond delay="2500"/>
                            </p:stCondLst>
                            <p:childTnLst>
                              <p:par>
                                <p:cTn id="12" presetID="35" presetClass="entr" presetSubtype="0" fill="hold" grpId="0" nodeType="after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700"/>
                                        <p:tgtEl>
                                          <p:spTgt spid="74"/>
                                        </p:tgtEl>
                                      </p:cBhvr>
                                    </p:animEffect>
                                    <p:anim calcmode="lin" valueType="num">
                                      <p:cBhvr>
                                        <p:cTn id="15" dur="700" fill="hold"/>
                                        <p:tgtEl>
                                          <p:spTgt spid="74"/>
                                        </p:tgtEl>
                                        <p:attrNameLst>
                                          <p:attrName>style.rotation</p:attrName>
                                        </p:attrNameLst>
                                      </p:cBhvr>
                                      <p:tavLst>
                                        <p:tav tm="0">
                                          <p:val>
                                            <p:fltVal val="720"/>
                                          </p:val>
                                        </p:tav>
                                        <p:tav tm="100000">
                                          <p:val>
                                            <p:fltVal val="0"/>
                                          </p:val>
                                        </p:tav>
                                      </p:tavLst>
                                    </p:anim>
                                    <p:anim calcmode="lin" valueType="num">
                                      <p:cBhvr>
                                        <p:cTn id="16" dur="700" fill="hold"/>
                                        <p:tgtEl>
                                          <p:spTgt spid="74"/>
                                        </p:tgtEl>
                                        <p:attrNameLst>
                                          <p:attrName>ppt_h</p:attrName>
                                        </p:attrNameLst>
                                      </p:cBhvr>
                                      <p:tavLst>
                                        <p:tav tm="0">
                                          <p:val>
                                            <p:fltVal val="0"/>
                                          </p:val>
                                        </p:tav>
                                        <p:tav tm="100000">
                                          <p:val>
                                            <p:strVal val="#ppt_h"/>
                                          </p:val>
                                        </p:tav>
                                      </p:tavLst>
                                    </p:anim>
                                    <p:anim calcmode="lin" valueType="num">
                                      <p:cBhvr>
                                        <p:cTn id="17" dur="700" fill="hold"/>
                                        <p:tgtEl>
                                          <p:spTgt spid="74"/>
                                        </p:tgtEl>
                                        <p:attrNameLst>
                                          <p:attrName>ppt_w</p:attrName>
                                        </p:attrNameLst>
                                      </p:cBhvr>
                                      <p:tavLst>
                                        <p:tav tm="0">
                                          <p:val>
                                            <p:fltVal val="0"/>
                                          </p:val>
                                        </p:tav>
                                        <p:tav tm="100000">
                                          <p:val>
                                            <p:strVal val="#ppt_w"/>
                                          </p:val>
                                        </p:tav>
                                      </p:tavLst>
                                    </p:anim>
                                  </p:childTnLst>
                                </p:cTn>
                              </p:par>
                            </p:childTnLst>
                          </p:cTn>
                        </p:par>
                        <p:par>
                          <p:cTn id="18" fill="hold">
                            <p:stCondLst>
                              <p:cond delay="3200"/>
                            </p:stCondLst>
                            <p:childTnLst>
                              <p:par>
                                <p:cTn id="19" presetID="35" presetClass="entr" presetSubtype="0" fill="hold" grpId="0" nodeType="after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700"/>
                                        <p:tgtEl>
                                          <p:spTgt spid="75"/>
                                        </p:tgtEl>
                                      </p:cBhvr>
                                    </p:animEffect>
                                    <p:anim calcmode="lin" valueType="num">
                                      <p:cBhvr>
                                        <p:cTn id="22" dur="700" fill="hold"/>
                                        <p:tgtEl>
                                          <p:spTgt spid="75"/>
                                        </p:tgtEl>
                                        <p:attrNameLst>
                                          <p:attrName>style.rotation</p:attrName>
                                        </p:attrNameLst>
                                      </p:cBhvr>
                                      <p:tavLst>
                                        <p:tav tm="0">
                                          <p:val>
                                            <p:fltVal val="720"/>
                                          </p:val>
                                        </p:tav>
                                        <p:tav tm="100000">
                                          <p:val>
                                            <p:fltVal val="0"/>
                                          </p:val>
                                        </p:tav>
                                      </p:tavLst>
                                    </p:anim>
                                    <p:anim calcmode="lin" valueType="num">
                                      <p:cBhvr>
                                        <p:cTn id="23" dur="700" fill="hold"/>
                                        <p:tgtEl>
                                          <p:spTgt spid="75"/>
                                        </p:tgtEl>
                                        <p:attrNameLst>
                                          <p:attrName>ppt_h</p:attrName>
                                        </p:attrNameLst>
                                      </p:cBhvr>
                                      <p:tavLst>
                                        <p:tav tm="0">
                                          <p:val>
                                            <p:fltVal val="0"/>
                                          </p:val>
                                        </p:tav>
                                        <p:tav tm="100000">
                                          <p:val>
                                            <p:strVal val="#ppt_h"/>
                                          </p:val>
                                        </p:tav>
                                      </p:tavLst>
                                    </p:anim>
                                    <p:anim calcmode="lin" valueType="num">
                                      <p:cBhvr>
                                        <p:cTn id="24" dur="700" fill="hold"/>
                                        <p:tgtEl>
                                          <p:spTgt spid="75"/>
                                        </p:tgtEl>
                                        <p:attrNameLst>
                                          <p:attrName>ppt_w</p:attrName>
                                        </p:attrNameLst>
                                      </p:cBhvr>
                                      <p:tavLst>
                                        <p:tav tm="0">
                                          <p:val>
                                            <p:fltVal val="0"/>
                                          </p:val>
                                        </p:tav>
                                        <p:tav tm="100000">
                                          <p:val>
                                            <p:strVal val="#ppt_w"/>
                                          </p:val>
                                        </p:tav>
                                      </p:tavLst>
                                    </p:anim>
                                  </p:childTnLst>
                                </p:cTn>
                              </p:par>
                            </p:childTnLst>
                          </p:cTn>
                        </p:par>
                        <p:par>
                          <p:cTn id="25" fill="hold">
                            <p:stCondLst>
                              <p:cond delay="3900"/>
                            </p:stCondLst>
                            <p:childTnLst>
                              <p:par>
                                <p:cTn id="26" presetID="35" presetClass="entr" presetSubtype="0" fill="hold" grpId="0"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anim calcmode="lin" valueType="num">
                                      <p:cBhvr>
                                        <p:cTn id="29" dur="500" fill="hold"/>
                                        <p:tgtEl>
                                          <p:spTgt spid="76"/>
                                        </p:tgtEl>
                                        <p:attrNameLst>
                                          <p:attrName>style.rotation</p:attrName>
                                        </p:attrNameLst>
                                      </p:cBhvr>
                                      <p:tavLst>
                                        <p:tav tm="0">
                                          <p:val>
                                            <p:fltVal val="720"/>
                                          </p:val>
                                        </p:tav>
                                        <p:tav tm="100000">
                                          <p:val>
                                            <p:fltVal val="0"/>
                                          </p:val>
                                        </p:tav>
                                      </p:tavLst>
                                    </p:anim>
                                    <p:anim calcmode="lin" valueType="num">
                                      <p:cBhvr>
                                        <p:cTn id="30" dur="500" fill="hold"/>
                                        <p:tgtEl>
                                          <p:spTgt spid="76"/>
                                        </p:tgtEl>
                                        <p:attrNameLst>
                                          <p:attrName>ppt_h</p:attrName>
                                        </p:attrNameLst>
                                      </p:cBhvr>
                                      <p:tavLst>
                                        <p:tav tm="0">
                                          <p:val>
                                            <p:fltVal val="0"/>
                                          </p:val>
                                        </p:tav>
                                        <p:tav tm="100000">
                                          <p:val>
                                            <p:strVal val="#ppt_h"/>
                                          </p:val>
                                        </p:tav>
                                      </p:tavLst>
                                    </p:anim>
                                    <p:anim calcmode="lin" valueType="num">
                                      <p:cBhvr>
                                        <p:cTn id="31" dur="500" fill="hold"/>
                                        <p:tgtEl>
                                          <p:spTgt spid="76"/>
                                        </p:tgtEl>
                                        <p:attrNameLst>
                                          <p:attrName>ppt_w</p:attrName>
                                        </p:attrNameLst>
                                      </p:cBhvr>
                                      <p:tavLst>
                                        <p:tav tm="0">
                                          <p:val>
                                            <p:fltVal val="0"/>
                                          </p:val>
                                        </p:tav>
                                        <p:tav tm="100000">
                                          <p:val>
                                            <p:strVal val="#ppt_w"/>
                                          </p:val>
                                        </p:tav>
                                      </p:tavLst>
                                    </p:anim>
                                  </p:childTnLst>
                                </p:cTn>
                              </p:par>
                            </p:childTnLst>
                          </p:cTn>
                        </p:par>
                        <p:par>
                          <p:cTn id="32" fill="hold">
                            <p:stCondLst>
                              <p:cond delay="4400"/>
                            </p:stCondLst>
                            <p:childTnLst>
                              <p:par>
                                <p:cTn id="33" presetID="35" presetClass="entr" presetSubtype="0" fill="hold" grpId="0" nodeType="after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700"/>
                                        <p:tgtEl>
                                          <p:spTgt spid="77"/>
                                        </p:tgtEl>
                                      </p:cBhvr>
                                    </p:animEffect>
                                    <p:anim calcmode="lin" valueType="num">
                                      <p:cBhvr>
                                        <p:cTn id="36" dur="700" fill="hold"/>
                                        <p:tgtEl>
                                          <p:spTgt spid="77"/>
                                        </p:tgtEl>
                                        <p:attrNameLst>
                                          <p:attrName>style.rotation</p:attrName>
                                        </p:attrNameLst>
                                      </p:cBhvr>
                                      <p:tavLst>
                                        <p:tav tm="0">
                                          <p:val>
                                            <p:fltVal val="720"/>
                                          </p:val>
                                        </p:tav>
                                        <p:tav tm="100000">
                                          <p:val>
                                            <p:fltVal val="0"/>
                                          </p:val>
                                        </p:tav>
                                      </p:tavLst>
                                    </p:anim>
                                    <p:anim calcmode="lin" valueType="num">
                                      <p:cBhvr>
                                        <p:cTn id="37" dur="700" fill="hold"/>
                                        <p:tgtEl>
                                          <p:spTgt spid="77"/>
                                        </p:tgtEl>
                                        <p:attrNameLst>
                                          <p:attrName>ppt_h</p:attrName>
                                        </p:attrNameLst>
                                      </p:cBhvr>
                                      <p:tavLst>
                                        <p:tav tm="0">
                                          <p:val>
                                            <p:fltVal val="0"/>
                                          </p:val>
                                        </p:tav>
                                        <p:tav tm="100000">
                                          <p:val>
                                            <p:strVal val="#ppt_h"/>
                                          </p:val>
                                        </p:tav>
                                      </p:tavLst>
                                    </p:anim>
                                    <p:anim calcmode="lin" valueType="num">
                                      <p:cBhvr>
                                        <p:cTn id="38" dur="700" fill="hold"/>
                                        <p:tgtEl>
                                          <p:spTgt spid="77"/>
                                        </p:tgtEl>
                                        <p:attrNameLst>
                                          <p:attrName>ppt_w</p:attrName>
                                        </p:attrNameLst>
                                      </p:cBhvr>
                                      <p:tavLst>
                                        <p:tav tm="0">
                                          <p:val>
                                            <p:fltVal val="0"/>
                                          </p:val>
                                        </p:tav>
                                        <p:tav tm="100000">
                                          <p:val>
                                            <p:strVal val="#ppt_w"/>
                                          </p:val>
                                        </p:tav>
                                      </p:tavLst>
                                    </p:anim>
                                  </p:childTnLst>
                                </p:cTn>
                              </p:par>
                            </p:childTnLst>
                          </p:cTn>
                        </p:par>
                        <p:par>
                          <p:cTn id="39" fill="hold">
                            <p:stCondLst>
                              <p:cond delay="5100"/>
                            </p:stCondLst>
                            <p:childTnLst>
                              <p:par>
                                <p:cTn id="40" presetID="35" presetClass="entr" presetSubtype="0" fill="hold" grpId="0" nodeType="after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700"/>
                                        <p:tgtEl>
                                          <p:spTgt spid="78"/>
                                        </p:tgtEl>
                                      </p:cBhvr>
                                    </p:animEffect>
                                    <p:anim calcmode="lin" valueType="num">
                                      <p:cBhvr>
                                        <p:cTn id="43" dur="700" fill="hold"/>
                                        <p:tgtEl>
                                          <p:spTgt spid="78"/>
                                        </p:tgtEl>
                                        <p:attrNameLst>
                                          <p:attrName>style.rotation</p:attrName>
                                        </p:attrNameLst>
                                      </p:cBhvr>
                                      <p:tavLst>
                                        <p:tav tm="0">
                                          <p:val>
                                            <p:fltVal val="720"/>
                                          </p:val>
                                        </p:tav>
                                        <p:tav tm="100000">
                                          <p:val>
                                            <p:fltVal val="0"/>
                                          </p:val>
                                        </p:tav>
                                      </p:tavLst>
                                    </p:anim>
                                    <p:anim calcmode="lin" valueType="num">
                                      <p:cBhvr>
                                        <p:cTn id="44" dur="700" fill="hold"/>
                                        <p:tgtEl>
                                          <p:spTgt spid="78"/>
                                        </p:tgtEl>
                                        <p:attrNameLst>
                                          <p:attrName>ppt_h</p:attrName>
                                        </p:attrNameLst>
                                      </p:cBhvr>
                                      <p:tavLst>
                                        <p:tav tm="0">
                                          <p:val>
                                            <p:fltVal val="0"/>
                                          </p:val>
                                        </p:tav>
                                        <p:tav tm="100000">
                                          <p:val>
                                            <p:strVal val="#ppt_h"/>
                                          </p:val>
                                        </p:tav>
                                      </p:tavLst>
                                    </p:anim>
                                    <p:anim calcmode="lin" valueType="num">
                                      <p:cBhvr>
                                        <p:cTn id="45" dur="700" fill="hold"/>
                                        <p:tgtEl>
                                          <p:spTgt spid="78"/>
                                        </p:tgtEl>
                                        <p:attrNameLst>
                                          <p:attrName>ppt_w</p:attrName>
                                        </p:attrNameLst>
                                      </p:cBhvr>
                                      <p:tavLst>
                                        <p:tav tm="0">
                                          <p:val>
                                            <p:fltVal val="0"/>
                                          </p:val>
                                        </p:tav>
                                        <p:tav tm="100000">
                                          <p:val>
                                            <p:strVal val="#ppt_w"/>
                                          </p:val>
                                        </p:tav>
                                      </p:tavLst>
                                    </p:anim>
                                  </p:childTnLst>
                                </p:cTn>
                              </p:par>
                            </p:childTnLst>
                          </p:cTn>
                        </p:par>
                        <p:par>
                          <p:cTn id="46" fill="hold">
                            <p:stCondLst>
                              <p:cond delay="5800"/>
                            </p:stCondLst>
                            <p:childTnLst>
                              <p:par>
                                <p:cTn id="47" presetID="35" presetClass="entr" presetSubtype="0" fill="hold" grpId="0" nodeType="after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700"/>
                                        <p:tgtEl>
                                          <p:spTgt spid="79"/>
                                        </p:tgtEl>
                                      </p:cBhvr>
                                    </p:animEffect>
                                    <p:anim calcmode="lin" valueType="num">
                                      <p:cBhvr>
                                        <p:cTn id="50" dur="700" fill="hold"/>
                                        <p:tgtEl>
                                          <p:spTgt spid="79"/>
                                        </p:tgtEl>
                                        <p:attrNameLst>
                                          <p:attrName>style.rotation</p:attrName>
                                        </p:attrNameLst>
                                      </p:cBhvr>
                                      <p:tavLst>
                                        <p:tav tm="0">
                                          <p:val>
                                            <p:fltVal val="720"/>
                                          </p:val>
                                        </p:tav>
                                        <p:tav tm="100000">
                                          <p:val>
                                            <p:fltVal val="0"/>
                                          </p:val>
                                        </p:tav>
                                      </p:tavLst>
                                    </p:anim>
                                    <p:anim calcmode="lin" valueType="num">
                                      <p:cBhvr>
                                        <p:cTn id="51" dur="700" fill="hold"/>
                                        <p:tgtEl>
                                          <p:spTgt spid="79"/>
                                        </p:tgtEl>
                                        <p:attrNameLst>
                                          <p:attrName>ppt_h</p:attrName>
                                        </p:attrNameLst>
                                      </p:cBhvr>
                                      <p:tavLst>
                                        <p:tav tm="0">
                                          <p:val>
                                            <p:fltVal val="0"/>
                                          </p:val>
                                        </p:tav>
                                        <p:tav tm="100000">
                                          <p:val>
                                            <p:strVal val="#ppt_h"/>
                                          </p:val>
                                        </p:tav>
                                      </p:tavLst>
                                    </p:anim>
                                    <p:anim calcmode="lin" valueType="num">
                                      <p:cBhvr>
                                        <p:cTn id="52" dur="700" fill="hold"/>
                                        <p:tgtEl>
                                          <p:spTgt spid="79"/>
                                        </p:tgtEl>
                                        <p:attrNameLst>
                                          <p:attrName>ppt_w</p:attrName>
                                        </p:attrNameLst>
                                      </p:cBhvr>
                                      <p:tavLst>
                                        <p:tav tm="0">
                                          <p:val>
                                            <p:fltVal val="0"/>
                                          </p:val>
                                        </p:tav>
                                        <p:tav tm="100000">
                                          <p:val>
                                            <p:strVal val="#ppt_w"/>
                                          </p:val>
                                        </p:tav>
                                      </p:tavLst>
                                    </p:anim>
                                  </p:childTnLst>
                                </p:cTn>
                              </p:par>
                            </p:childTnLst>
                          </p:cTn>
                        </p:par>
                        <p:par>
                          <p:cTn id="53" fill="hold">
                            <p:stCondLst>
                              <p:cond delay="6500"/>
                            </p:stCondLst>
                            <p:childTnLst>
                              <p:par>
                                <p:cTn id="54" presetID="35" presetClass="entr" presetSubtype="0" fill="hold" grpId="0" nodeType="after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fade">
                                      <p:cBhvr>
                                        <p:cTn id="56" dur="700"/>
                                        <p:tgtEl>
                                          <p:spTgt spid="82"/>
                                        </p:tgtEl>
                                      </p:cBhvr>
                                    </p:animEffect>
                                    <p:anim calcmode="lin" valueType="num">
                                      <p:cBhvr>
                                        <p:cTn id="57" dur="700" fill="hold"/>
                                        <p:tgtEl>
                                          <p:spTgt spid="82"/>
                                        </p:tgtEl>
                                        <p:attrNameLst>
                                          <p:attrName>style.rotation</p:attrName>
                                        </p:attrNameLst>
                                      </p:cBhvr>
                                      <p:tavLst>
                                        <p:tav tm="0">
                                          <p:val>
                                            <p:fltVal val="720"/>
                                          </p:val>
                                        </p:tav>
                                        <p:tav tm="100000">
                                          <p:val>
                                            <p:fltVal val="0"/>
                                          </p:val>
                                        </p:tav>
                                      </p:tavLst>
                                    </p:anim>
                                    <p:anim calcmode="lin" valueType="num">
                                      <p:cBhvr>
                                        <p:cTn id="58" dur="700" fill="hold"/>
                                        <p:tgtEl>
                                          <p:spTgt spid="82"/>
                                        </p:tgtEl>
                                        <p:attrNameLst>
                                          <p:attrName>ppt_h</p:attrName>
                                        </p:attrNameLst>
                                      </p:cBhvr>
                                      <p:tavLst>
                                        <p:tav tm="0">
                                          <p:val>
                                            <p:fltVal val="0"/>
                                          </p:val>
                                        </p:tav>
                                        <p:tav tm="100000">
                                          <p:val>
                                            <p:strVal val="#ppt_h"/>
                                          </p:val>
                                        </p:tav>
                                      </p:tavLst>
                                    </p:anim>
                                    <p:anim calcmode="lin" valueType="num">
                                      <p:cBhvr>
                                        <p:cTn id="59" dur="700" fill="hold"/>
                                        <p:tgtEl>
                                          <p:spTgt spid="82"/>
                                        </p:tgtEl>
                                        <p:attrNameLst>
                                          <p:attrName>ppt_w</p:attrName>
                                        </p:attrNameLst>
                                      </p:cBhvr>
                                      <p:tavLst>
                                        <p:tav tm="0">
                                          <p:val>
                                            <p:fltVal val="0"/>
                                          </p:val>
                                        </p:tav>
                                        <p:tav tm="100000">
                                          <p:val>
                                            <p:strVal val="#ppt_w"/>
                                          </p:val>
                                        </p:tav>
                                      </p:tavLst>
                                    </p:anim>
                                  </p:childTnLst>
                                </p:cTn>
                              </p:par>
                            </p:childTnLst>
                          </p:cTn>
                        </p:par>
                        <p:par>
                          <p:cTn id="60" fill="hold">
                            <p:stCondLst>
                              <p:cond delay="7200"/>
                            </p:stCondLst>
                            <p:childTnLst>
                              <p:par>
                                <p:cTn id="61" presetID="35" presetClass="entr" presetSubtype="0" fill="hold" grpId="0" nodeType="after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fade">
                                      <p:cBhvr>
                                        <p:cTn id="63" dur="700"/>
                                        <p:tgtEl>
                                          <p:spTgt spid="81"/>
                                        </p:tgtEl>
                                      </p:cBhvr>
                                    </p:animEffect>
                                    <p:anim calcmode="lin" valueType="num">
                                      <p:cBhvr>
                                        <p:cTn id="64" dur="700" fill="hold"/>
                                        <p:tgtEl>
                                          <p:spTgt spid="81"/>
                                        </p:tgtEl>
                                        <p:attrNameLst>
                                          <p:attrName>style.rotation</p:attrName>
                                        </p:attrNameLst>
                                      </p:cBhvr>
                                      <p:tavLst>
                                        <p:tav tm="0">
                                          <p:val>
                                            <p:fltVal val="720"/>
                                          </p:val>
                                        </p:tav>
                                        <p:tav tm="100000">
                                          <p:val>
                                            <p:fltVal val="0"/>
                                          </p:val>
                                        </p:tav>
                                      </p:tavLst>
                                    </p:anim>
                                    <p:anim calcmode="lin" valueType="num">
                                      <p:cBhvr>
                                        <p:cTn id="65" dur="700" fill="hold"/>
                                        <p:tgtEl>
                                          <p:spTgt spid="81"/>
                                        </p:tgtEl>
                                        <p:attrNameLst>
                                          <p:attrName>ppt_h</p:attrName>
                                        </p:attrNameLst>
                                      </p:cBhvr>
                                      <p:tavLst>
                                        <p:tav tm="0">
                                          <p:val>
                                            <p:fltVal val="0"/>
                                          </p:val>
                                        </p:tav>
                                        <p:tav tm="100000">
                                          <p:val>
                                            <p:strVal val="#ppt_h"/>
                                          </p:val>
                                        </p:tav>
                                      </p:tavLst>
                                    </p:anim>
                                    <p:anim calcmode="lin" valueType="num">
                                      <p:cBhvr>
                                        <p:cTn id="66" dur="700" fill="hold"/>
                                        <p:tgtEl>
                                          <p:spTgt spid="81"/>
                                        </p:tgtEl>
                                        <p:attrNameLst>
                                          <p:attrName>ppt_w</p:attrName>
                                        </p:attrNameLst>
                                      </p:cBhvr>
                                      <p:tavLst>
                                        <p:tav tm="0">
                                          <p:val>
                                            <p:fltVal val="0"/>
                                          </p:val>
                                        </p:tav>
                                        <p:tav tm="100000">
                                          <p:val>
                                            <p:strVal val="#ppt_w"/>
                                          </p:val>
                                        </p:tav>
                                      </p:tavLst>
                                    </p:anim>
                                  </p:childTnLst>
                                </p:cTn>
                              </p:par>
                            </p:childTnLst>
                          </p:cTn>
                        </p:par>
                        <p:par>
                          <p:cTn id="67" fill="hold">
                            <p:stCondLst>
                              <p:cond delay="7900"/>
                            </p:stCondLst>
                            <p:childTnLst>
                              <p:par>
                                <p:cTn id="68" presetID="35" presetClass="entr" presetSubtype="0" fill="hold" grpId="0" nodeType="after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700"/>
                                        <p:tgtEl>
                                          <p:spTgt spid="80"/>
                                        </p:tgtEl>
                                      </p:cBhvr>
                                    </p:animEffect>
                                    <p:anim calcmode="lin" valueType="num">
                                      <p:cBhvr>
                                        <p:cTn id="71" dur="700" fill="hold"/>
                                        <p:tgtEl>
                                          <p:spTgt spid="80"/>
                                        </p:tgtEl>
                                        <p:attrNameLst>
                                          <p:attrName>style.rotation</p:attrName>
                                        </p:attrNameLst>
                                      </p:cBhvr>
                                      <p:tavLst>
                                        <p:tav tm="0">
                                          <p:val>
                                            <p:fltVal val="720"/>
                                          </p:val>
                                        </p:tav>
                                        <p:tav tm="100000">
                                          <p:val>
                                            <p:fltVal val="0"/>
                                          </p:val>
                                        </p:tav>
                                      </p:tavLst>
                                    </p:anim>
                                    <p:anim calcmode="lin" valueType="num">
                                      <p:cBhvr>
                                        <p:cTn id="72" dur="700" fill="hold"/>
                                        <p:tgtEl>
                                          <p:spTgt spid="80"/>
                                        </p:tgtEl>
                                        <p:attrNameLst>
                                          <p:attrName>ppt_h</p:attrName>
                                        </p:attrNameLst>
                                      </p:cBhvr>
                                      <p:tavLst>
                                        <p:tav tm="0">
                                          <p:val>
                                            <p:fltVal val="0"/>
                                          </p:val>
                                        </p:tav>
                                        <p:tav tm="100000">
                                          <p:val>
                                            <p:strVal val="#ppt_h"/>
                                          </p:val>
                                        </p:tav>
                                      </p:tavLst>
                                    </p:anim>
                                    <p:anim calcmode="lin" valueType="num">
                                      <p:cBhvr>
                                        <p:cTn id="73" dur="700" fill="hold"/>
                                        <p:tgtEl>
                                          <p:spTgt spid="80"/>
                                        </p:tgtEl>
                                        <p:attrNameLst>
                                          <p:attrName>ppt_w</p:attrName>
                                        </p:attrNameLst>
                                      </p:cBhvr>
                                      <p:tavLst>
                                        <p:tav tm="0">
                                          <p:val>
                                            <p:fltVal val="0"/>
                                          </p:val>
                                        </p:tav>
                                        <p:tav tm="100000">
                                          <p:val>
                                            <p:strVal val="#ppt_w"/>
                                          </p:val>
                                        </p:tav>
                                      </p:tavLst>
                                    </p:anim>
                                  </p:childTnLst>
                                </p:cTn>
                              </p:par>
                            </p:childTnLst>
                          </p:cTn>
                        </p:par>
                        <p:par>
                          <p:cTn id="74" fill="hold">
                            <p:stCondLst>
                              <p:cond delay="8600"/>
                            </p:stCondLst>
                            <p:childTnLst>
                              <p:par>
                                <p:cTn id="75" presetID="35" presetClass="entr" presetSubtype="0" fill="hold" grpId="0" nodeType="after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700"/>
                                        <p:tgtEl>
                                          <p:spTgt spid="83"/>
                                        </p:tgtEl>
                                      </p:cBhvr>
                                    </p:animEffect>
                                    <p:anim calcmode="lin" valueType="num">
                                      <p:cBhvr>
                                        <p:cTn id="78" dur="700" fill="hold"/>
                                        <p:tgtEl>
                                          <p:spTgt spid="83"/>
                                        </p:tgtEl>
                                        <p:attrNameLst>
                                          <p:attrName>style.rotation</p:attrName>
                                        </p:attrNameLst>
                                      </p:cBhvr>
                                      <p:tavLst>
                                        <p:tav tm="0">
                                          <p:val>
                                            <p:fltVal val="720"/>
                                          </p:val>
                                        </p:tav>
                                        <p:tav tm="100000">
                                          <p:val>
                                            <p:fltVal val="0"/>
                                          </p:val>
                                        </p:tav>
                                      </p:tavLst>
                                    </p:anim>
                                    <p:anim calcmode="lin" valueType="num">
                                      <p:cBhvr>
                                        <p:cTn id="79" dur="700" fill="hold"/>
                                        <p:tgtEl>
                                          <p:spTgt spid="83"/>
                                        </p:tgtEl>
                                        <p:attrNameLst>
                                          <p:attrName>ppt_h</p:attrName>
                                        </p:attrNameLst>
                                      </p:cBhvr>
                                      <p:tavLst>
                                        <p:tav tm="0">
                                          <p:val>
                                            <p:fltVal val="0"/>
                                          </p:val>
                                        </p:tav>
                                        <p:tav tm="100000">
                                          <p:val>
                                            <p:strVal val="#ppt_h"/>
                                          </p:val>
                                        </p:tav>
                                      </p:tavLst>
                                    </p:anim>
                                    <p:anim calcmode="lin" valueType="num">
                                      <p:cBhvr>
                                        <p:cTn id="80" dur="700" fill="hold"/>
                                        <p:tgtEl>
                                          <p:spTgt spid="83"/>
                                        </p:tgtEl>
                                        <p:attrNameLst>
                                          <p:attrName>ppt_w</p:attrName>
                                        </p:attrNameLst>
                                      </p:cBhvr>
                                      <p:tavLst>
                                        <p:tav tm="0">
                                          <p:val>
                                            <p:fltVal val="0"/>
                                          </p:val>
                                        </p:tav>
                                        <p:tav tm="100000">
                                          <p:val>
                                            <p:strVal val="#ppt_w"/>
                                          </p:val>
                                        </p:tav>
                                      </p:tavLst>
                                    </p:anim>
                                  </p:childTnLst>
                                </p:cTn>
                              </p:par>
                            </p:childTnLst>
                          </p:cTn>
                        </p:par>
                        <p:par>
                          <p:cTn id="81" fill="hold">
                            <p:stCondLst>
                              <p:cond delay="9300"/>
                            </p:stCondLst>
                            <p:childTnLst>
                              <p:par>
                                <p:cTn id="82" presetID="35" presetClass="entr" presetSubtype="0" fill="hold" grpId="0" nodeType="afterEffect">
                                  <p:stCondLst>
                                    <p:cond delay="0"/>
                                  </p:stCondLst>
                                  <p:childTnLst>
                                    <p:set>
                                      <p:cBhvr>
                                        <p:cTn id="83" dur="1" fill="hold">
                                          <p:stCondLst>
                                            <p:cond delay="0"/>
                                          </p:stCondLst>
                                        </p:cTn>
                                        <p:tgtEl>
                                          <p:spTgt spid="84"/>
                                        </p:tgtEl>
                                        <p:attrNameLst>
                                          <p:attrName>style.visibility</p:attrName>
                                        </p:attrNameLst>
                                      </p:cBhvr>
                                      <p:to>
                                        <p:strVal val="visible"/>
                                      </p:to>
                                    </p:set>
                                    <p:animEffect transition="in" filter="fade">
                                      <p:cBhvr>
                                        <p:cTn id="84" dur="700"/>
                                        <p:tgtEl>
                                          <p:spTgt spid="84"/>
                                        </p:tgtEl>
                                      </p:cBhvr>
                                    </p:animEffect>
                                    <p:anim calcmode="lin" valueType="num">
                                      <p:cBhvr>
                                        <p:cTn id="85" dur="700" fill="hold"/>
                                        <p:tgtEl>
                                          <p:spTgt spid="84"/>
                                        </p:tgtEl>
                                        <p:attrNameLst>
                                          <p:attrName>style.rotation</p:attrName>
                                        </p:attrNameLst>
                                      </p:cBhvr>
                                      <p:tavLst>
                                        <p:tav tm="0">
                                          <p:val>
                                            <p:fltVal val="720"/>
                                          </p:val>
                                        </p:tav>
                                        <p:tav tm="100000">
                                          <p:val>
                                            <p:fltVal val="0"/>
                                          </p:val>
                                        </p:tav>
                                      </p:tavLst>
                                    </p:anim>
                                    <p:anim calcmode="lin" valueType="num">
                                      <p:cBhvr>
                                        <p:cTn id="86" dur="700" fill="hold"/>
                                        <p:tgtEl>
                                          <p:spTgt spid="84"/>
                                        </p:tgtEl>
                                        <p:attrNameLst>
                                          <p:attrName>ppt_h</p:attrName>
                                        </p:attrNameLst>
                                      </p:cBhvr>
                                      <p:tavLst>
                                        <p:tav tm="0">
                                          <p:val>
                                            <p:fltVal val="0"/>
                                          </p:val>
                                        </p:tav>
                                        <p:tav tm="100000">
                                          <p:val>
                                            <p:strVal val="#ppt_h"/>
                                          </p:val>
                                        </p:tav>
                                      </p:tavLst>
                                    </p:anim>
                                    <p:anim calcmode="lin" valueType="num">
                                      <p:cBhvr>
                                        <p:cTn id="87" dur="700" fill="hold"/>
                                        <p:tgtEl>
                                          <p:spTgt spid="84"/>
                                        </p:tgtEl>
                                        <p:attrNameLst>
                                          <p:attrName>ppt_w</p:attrName>
                                        </p:attrNameLst>
                                      </p:cBhvr>
                                      <p:tavLst>
                                        <p:tav tm="0">
                                          <p:val>
                                            <p:fltVal val="0"/>
                                          </p:val>
                                        </p:tav>
                                        <p:tav tm="100000">
                                          <p:val>
                                            <p:strVal val="#ppt_w"/>
                                          </p:val>
                                        </p:tav>
                                      </p:tavLst>
                                    </p:anim>
                                  </p:childTnLst>
                                </p:cTn>
                              </p:par>
                            </p:childTnLst>
                          </p:cTn>
                        </p:par>
                        <p:par>
                          <p:cTn id="88" fill="hold">
                            <p:stCondLst>
                              <p:cond delay="10000"/>
                            </p:stCondLst>
                            <p:childTnLst>
                              <p:par>
                                <p:cTn id="89" presetID="35" presetClass="entr" presetSubtype="0" fill="hold" grpId="0" nodeType="afterEffect">
                                  <p:stCondLst>
                                    <p:cond delay="0"/>
                                  </p:stCondLst>
                                  <p:childTnLst>
                                    <p:set>
                                      <p:cBhvr>
                                        <p:cTn id="90" dur="1" fill="hold">
                                          <p:stCondLst>
                                            <p:cond delay="0"/>
                                          </p:stCondLst>
                                        </p:cTn>
                                        <p:tgtEl>
                                          <p:spTgt spid="85"/>
                                        </p:tgtEl>
                                        <p:attrNameLst>
                                          <p:attrName>style.visibility</p:attrName>
                                        </p:attrNameLst>
                                      </p:cBhvr>
                                      <p:to>
                                        <p:strVal val="visible"/>
                                      </p:to>
                                    </p:set>
                                    <p:animEffect transition="in" filter="fade">
                                      <p:cBhvr>
                                        <p:cTn id="91" dur="500"/>
                                        <p:tgtEl>
                                          <p:spTgt spid="85"/>
                                        </p:tgtEl>
                                      </p:cBhvr>
                                    </p:animEffect>
                                    <p:anim calcmode="lin" valueType="num">
                                      <p:cBhvr>
                                        <p:cTn id="92" dur="500" fill="hold"/>
                                        <p:tgtEl>
                                          <p:spTgt spid="85"/>
                                        </p:tgtEl>
                                        <p:attrNameLst>
                                          <p:attrName>style.rotation</p:attrName>
                                        </p:attrNameLst>
                                      </p:cBhvr>
                                      <p:tavLst>
                                        <p:tav tm="0">
                                          <p:val>
                                            <p:fltVal val="720"/>
                                          </p:val>
                                        </p:tav>
                                        <p:tav tm="100000">
                                          <p:val>
                                            <p:fltVal val="0"/>
                                          </p:val>
                                        </p:tav>
                                      </p:tavLst>
                                    </p:anim>
                                    <p:anim calcmode="lin" valueType="num">
                                      <p:cBhvr>
                                        <p:cTn id="93" dur="500" fill="hold"/>
                                        <p:tgtEl>
                                          <p:spTgt spid="85"/>
                                        </p:tgtEl>
                                        <p:attrNameLst>
                                          <p:attrName>ppt_h</p:attrName>
                                        </p:attrNameLst>
                                      </p:cBhvr>
                                      <p:tavLst>
                                        <p:tav tm="0">
                                          <p:val>
                                            <p:fltVal val="0"/>
                                          </p:val>
                                        </p:tav>
                                        <p:tav tm="100000">
                                          <p:val>
                                            <p:strVal val="#ppt_h"/>
                                          </p:val>
                                        </p:tav>
                                      </p:tavLst>
                                    </p:anim>
                                    <p:anim calcmode="lin" valueType="num">
                                      <p:cBhvr>
                                        <p:cTn id="94" dur="500" fill="hold"/>
                                        <p:tgtEl>
                                          <p:spTgt spid="85"/>
                                        </p:tgtEl>
                                        <p:attrNameLst>
                                          <p:attrName>ppt_w</p:attrName>
                                        </p:attrNameLst>
                                      </p:cBhvr>
                                      <p:tavLst>
                                        <p:tav tm="0">
                                          <p:val>
                                            <p:fltVal val="0"/>
                                          </p:val>
                                        </p:tav>
                                        <p:tav tm="100000">
                                          <p:val>
                                            <p:strVal val="#ppt_w"/>
                                          </p:val>
                                        </p:tav>
                                      </p:tavLst>
                                    </p:anim>
                                  </p:childTnLst>
                                </p:cTn>
                              </p:par>
                            </p:childTnLst>
                          </p:cTn>
                        </p:par>
                        <p:par>
                          <p:cTn id="95" fill="hold">
                            <p:stCondLst>
                              <p:cond delay="10500"/>
                            </p:stCondLst>
                            <p:childTnLst>
                              <p:par>
                                <p:cTn id="96" presetID="35" presetClass="entr" presetSubtype="0" fill="hold" grpId="0" nodeType="afterEffect">
                                  <p:stCondLst>
                                    <p:cond delay="0"/>
                                  </p:stCondLst>
                                  <p:childTnLst>
                                    <p:set>
                                      <p:cBhvr>
                                        <p:cTn id="97" dur="1" fill="hold">
                                          <p:stCondLst>
                                            <p:cond delay="0"/>
                                          </p:stCondLst>
                                        </p:cTn>
                                        <p:tgtEl>
                                          <p:spTgt spid="86"/>
                                        </p:tgtEl>
                                        <p:attrNameLst>
                                          <p:attrName>style.visibility</p:attrName>
                                        </p:attrNameLst>
                                      </p:cBhvr>
                                      <p:to>
                                        <p:strVal val="visible"/>
                                      </p:to>
                                    </p:set>
                                    <p:animEffect transition="in" filter="fade">
                                      <p:cBhvr>
                                        <p:cTn id="98" dur="700"/>
                                        <p:tgtEl>
                                          <p:spTgt spid="86"/>
                                        </p:tgtEl>
                                      </p:cBhvr>
                                    </p:animEffect>
                                    <p:anim calcmode="lin" valueType="num">
                                      <p:cBhvr>
                                        <p:cTn id="99" dur="700" fill="hold"/>
                                        <p:tgtEl>
                                          <p:spTgt spid="86"/>
                                        </p:tgtEl>
                                        <p:attrNameLst>
                                          <p:attrName>style.rotation</p:attrName>
                                        </p:attrNameLst>
                                      </p:cBhvr>
                                      <p:tavLst>
                                        <p:tav tm="0">
                                          <p:val>
                                            <p:fltVal val="720"/>
                                          </p:val>
                                        </p:tav>
                                        <p:tav tm="100000">
                                          <p:val>
                                            <p:fltVal val="0"/>
                                          </p:val>
                                        </p:tav>
                                      </p:tavLst>
                                    </p:anim>
                                    <p:anim calcmode="lin" valueType="num">
                                      <p:cBhvr>
                                        <p:cTn id="100" dur="700" fill="hold"/>
                                        <p:tgtEl>
                                          <p:spTgt spid="86"/>
                                        </p:tgtEl>
                                        <p:attrNameLst>
                                          <p:attrName>ppt_h</p:attrName>
                                        </p:attrNameLst>
                                      </p:cBhvr>
                                      <p:tavLst>
                                        <p:tav tm="0">
                                          <p:val>
                                            <p:fltVal val="0"/>
                                          </p:val>
                                        </p:tav>
                                        <p:tav tm="100000">
                                          <p:val>
                                            <p:strVal val="#ppt_h"/>
                                          </p:val>
                                        </p:tav>
                                      </p:tavLst>
                                    </p:anim>
                                    <p:anim calcmode="lin" valueType="num">
                                      <p:cBhvr>
                                        <p:cTn id="101" dur="700" fill="hold"/>
                                        <p:tgtEl>
                                          <p:spTgt spid="86"/>
                                        </p:tgtEl>
                                        <p:attrNameLst>
                                          <p:attrName>ppt_w</p:attrName>
                                        </p:attrNameLst>
                                      </p:cBhvr>
                                      <p:tavLst>
                                        <p:tav tm="0">
                                          <p:val>
                                            <p:fltVal val="0"/>
                                          </p:val>
                                        </p:tav>
                                        <p:tav tm="100000">
                                          <p:val>
                                            <p:strVal val="#ppt_w"/>
                                          </p:val>
                                        </p:tav>
                                      </p:tavLst>
                                    </p:anim>
                                  </p:childTnLst>
                                </p:cTn>
                              </p:par>
                            </p:childTnLst>
                          </p:cTn>
                        </p:par>
                        <p:par>
                          <p:cTn id="102" fill="hold">
                            <p:stCondLst>
                              <p:cond delay="11200"/>
                            </p:stCondLst>
                            <p:childTnLst>
                              <p:par>
                                <p:cTn id="103" presetID="35" presetClass="entr" presetSubtype="0" fill="hold" grpId="0" nodeType="after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fade">
                                      <p:cBhvr>
                                        <p:cTn id="105" dur="700"/>
                                        <p:tgtEl>
                                          <p:spTgt spid="87"/>
                                        </p:tgtEl>
                                      </p:cBhvr>
                                    </p:animEffect>
                                    <p:anim calcmode="lin" valueType="num">
                                      <p:cBhvr>
                                        <p:cTn id="106" dur="700" fill="hold"/>
                                        <p:tgtEl>
                                          <p:spTgt spid="87"/>
                                        </p:tgtEl>
                                        <p:attrNameLst>
                                          <p:attrName>style.rotation</p:attrName>
                                        </p:attrNameLst>
                                      </p:cBhvr>
                                      <p:tavLst>
                                        <p:tav tm="0">
                                          <p:val>
                                            <p:fltVal val="720"/>
                                          </p:val>
                                        </p:tav>
                                        <p:tav tm="100000">
                                          <p:val>
                                            <p:fltVal val="0"/>
                                          </p:val>
                                        </p:tav>
                                      </p:tavLst>
                                    </p:anim>
                                    <p:anim calcmode="lin" valueType="num">
                                      <p:cBhvr>
                                        <p:cTn id="107" dur="700" fill="hold"/>
                                        <p:tgtEl>
                                          <p:spTgt spid="87"/>
                                        </p:tgtEl>
                                        <p:attrNameLst>
                                          <p:attrName>ppt_h</p:attrName>
                                        </p:attrNameLst>
                                      </p:cBhvr>
                                      <p:tavLst>
                                        <p:tav tm="0">
                                          <p:val>
                                            <p:fltVal val="0"/>
                                          </p:val>
                                        </p:tav>
                                        <p:tav tm="100000">
                                          <p:val>
                                            <p:strVal val="#ppt_h"/>
                                          </p:val>
                                        </p:tav>
                                      </p:tavLst>
                                    </p:anim>
                                    <p:anim calcmode="lin" valueType="num">
                                      <p:cBhvr>
                                        <p:cTn id="108" dur="700" fill="hold"/>
                                        <p:tgtEl>
                                          <p:spTgt spid="87"/>
                                        </p:tgtEl>
                                        <p:attrNameLst>
                                          <p:attrName>ppt_w</p:attrName>
                                        </p:attrNameLst>
                                      </p:cBhvr>
                                      <p:tavLst>
                                        <p:tav tm="0">
                                          <p:val>
                                            <p:fltVal val="0"/>
                                          </p:val>
                                        </p:tav>
                                        <p:tav tm="100000">
                                          <p:val>
                                            <p:strVal val="#ppt_w"/>
                                          </p:val>
                                        </p:tav>
                                      </p:tavLst>
                                    </p:anim>
                                  </p:childTnLst>
                                </p:cTn>
                              </p:par>
                            </p:childTnLst>
                          </p:cTn>
                        </p:par>
                        <p:par>
                          <p:cTn id="109" fill="hold">
                            <p:stCondLst>
                              <p:cond delay="11900"/>
                            </p:stCondLst>
                            <p:childTnLst>
                              <p:par>
                                <p:cTn id="110" presetID="35" presetClass="entr" presetSubtype="0" fill="hold" grpId="0" nodeType="afterEffect">
                                  <p:stCondLst>
                                    <p:cond delay="0"/>
                                  </p:stCondLst>
                                  <p:childTnLst>
                                    <p:set>
                                      <p:cBhvr>
                                        <p:cTn id="111" dur="1" fill="hold">
                                          <p:stCondLst>
                                            <p:cond delay="0"/>
                                          </p:stCondLst>
                                        </p:cTn>
                                        <p:tgtEl>
                                          <p:spTgt spid="88"/>
                                        </p:tgtEl>
                                        <p:attrNameLst>
                                          <p:attrName>style.visibility</p:attrName>
                                        </p:attrNameLst>
                                      </p:cBhvr>
                                      <p:to>
                                        <p:strVal val="visible"/>
                                      </p:to>
                                    </p:set>
                                    <p:animEffect transition="in" filter="fade">
                                      <p:cBhvr>
                                        <p:cTn id="112" dur="700"/>
                                        <p:tgtEl>
                                          <p:spTgt spid="88"/>
                                        </p:tgtEl>
                                      </p:cBhvr>
                                    </p:animEffect>
                                    <p:anim calcmode="lin" valueType="num">
                                      <p:cBhvr>
                                        <p:cTn id="113" dur="700" fill="hold"/>
                                        <p:tgtEl>
                                          <p:spTgt spid="88"/>
                                        </p:tgtEl>
                                        <p:attrNameLst>
                                          <p:attrName>style.rotation</p:attrName>
                                        </p:attrNameLst>
                                      </p:cBhvr>
                                      <p:tavLst>
                                        <p:tav tm="0">
                                          <p:val>
                                            <p:fltVal val="720"/>
                                          </p:val>
                                        </p:tav>
                                        <p:tav tm="100000">
                                          <p:val>
                                            <p:fltVal val="0"/>
                                          </p:val>
                                        </p:tav>
                                      </p:tavLst>
                                    </p:anim>
                                    <p:anim calcmode="lin" valueType="num">
                                      <p:cBhvr>
                                        <p:cTn id="114" dur="700" fill="hold"/>
                                        <p:tgtEl>
                                          <p:spTgt spid="88"/>
                                        </p:tgtEl>
                                        <p:attrNameLst>
                                          <p:attrName>ppt_h</p:attrName>
                                        </p:attrNameLst>
                                      </p:cBhvr>
                                      <p:tavLst>
                                        <p:tav tm="0">
                                          <p:val>
                                            <p:fltVal val="0"/>
                                          </p:val>
                                        </p:tav>
                                        <p:tav tm="100000">
                                          <p:val>
                                            <p:strVal val="#ppt_h"/>
                                          </p:val>
                                        </p:tav>
                                      </p:tavLst>
                                    </p:anim>
                                    <p:anim calcmode="lin" valueType="num">
                                      <p:cBhvr>
                                        <p:cTn id="115" dur="700" fill="hold"/>
                                        <p:tgtEl>
                                          <p:spTgt spid="88"/>
                                        </p:tgtEl>
                                        <p:attrNameLst>
                                          <p:attrName>ppt_w</p:attrName>
                                        </p:attrNameLst>
                                      </p:cBhvr>
                                      <p:tavLst>
                                        <p:tav tm="0">
                                          <p:val>
                                            <p:fltVal val="0"/>
                                          </p:val>
                                        </p:tav>
                                        <p:tav tm="100000">
                                          <p:val>
                                            <p:strVal val="#ppt_w"/>
                                          </p:val>
                                        </p:tav>
                                      </p:tavLst>
                                    </p:anim>
                                  </p:childTnLst>
                                </p:cTn>
                              </p:par>
                            </p:childTnLst>
                          </p:cTn>
                        </p:par>
                        <p:par>
                          <p:cTn id="116" fill="hold">
                            <p:stCondLst>
                              <p:cond delay="12600"/>
                            </p:stCondLst>
                            <p:childTnLst>
                              <p:par>
                                <p:cTn id="117" presetID="35" presetClass="entr" presetSubtype="0" fill="hold" grpId="0" nodeType="afterEffect">
                                  <p:stCondLst>
                                    <p:cond delay="0"/>
                                  </p:stCondLst>
                                  <p:childTnLst>
                                    <p:set>
                                      <p:cBhvr>
                                        <p:cTn id="118" dur="1" fill="hold">
                                          <p:stCondLst>
                                            <p:cond delay="0"/>
                                          </p:stCondLst>
                                        </p:cTn>
                                        <p:tgtEl>
                                          <p:spTgt spid="89"/>
                                        </p:tgtEl>
                                        <p:attrNameLst>
                                          <p:attrName>style.visibility</p:attrName>
                                        </p:attrNameLst>
                                      </p:cBhvr>
                                      <p:to>
                                        <p:strVal val="visible"/>
                                      </p:to>
                                    </p:set>
                                    <p:animEffect transition="in" filter="fade">
                                      <p:cBhvr>
                                        <p:cTn id="119" dur="700"/>
                                        <p:tgtEl>
                                          <p:spTgt spid="89"/>
                                        </p:tgtEl>
                                      </p:cBhvr>
                                    </p:animEffect>
                                    <p:anim calcmode="lin" valueType="num">
                                      <p:cBhvr>
                                        <p:cTn id="120" dur="700" fill="hold"/>
                                        <p:tgtEl>
                                          <p:spTgt spid="89"/>
                                        </p:tgtEl>
                                        <p:attrNameLst>
                                          <p:attrName>style.rotation</p:attrName>
                                        </p:attrNameLst>
                                      </p:cBhvr>
                                      <p:tavLst>
                                        <p:tav tm="0">
                                          <p:val>
                                            <p:fltVal val="720"/>
                                          </p:val>
                                        </p:tav>
                                        <p:tav tm="100000">
                                          <p:val>
                                            <p:fltVal val="0"/>
                                          </p:val>
                                        </p:tav>
                                      </p:tavLst>
                                    </p:anim>
                                    <p:anim calcmode="lin" valueType="num">
                                      <p:cBhvr>
                                        <p:cTn id="121" dur="700" fill="hold"/>
                                        <p:tgtEl>
                                          <p:spTgt spid="89"/>
                                        </p:tgtEl>
                                        <p:attrNameLst>
                                          <p:attrName>ppt_h</p:attrName>
                                        </p:attrNameLst>
                                      </p:cBhvr>
                                      <p:tavLst>
                                        <p:tav tm="0">
                                          <p:val>
                                            <p:fltVal val="0"/>
                                          </p:val>
                                        </p:tav>
                                        <p:tav tm="100000">
                                          <p:val>
                                            <p:strVal val="#ppt_h"/>
                                          </p:val>
                                        </p:tav>
                                      </p:tavLst>
                                    </p:anim>
                                    <p:anim calcmode="lin" valueType="num">
                                      <p:cBhvr>
                                        <p:cTn id="122" dur="700" fill="hold"/>
                                        <p:tgtEl>
                                          <p:spTgt spid="89"/>
                                        </p:tgtEl>
                                        <p:attrNameLst>
                                          <p:attrName>ppt_w</p:attrName>
                                        </p:attrNameLst>
                                      </p:cBhvr>
                                      <p:tavLst>
                                        <p:tav tm="0">
                                          <p:val>
                                            <p:fltVal val="0"/>
                                          </p:val>
                                        </p:tav>
                                        <p:tav tm="100000">
                                          <p:val>
                                            <p:strVal val="#ppt_w"/>
                                          </p:val>
                                        </p:tav>
                                      </p:tavLst>
                                    </p:anim>
                                  </p:childTnLst>
                                </p:cTn>
                              </p:par>
                            </p:childTnLst>
                          </p:cTn>
                        </p:par>
                        <p:par>
                          <p:cTn id="123" fill="hold">
                            <p:stCondLst>
                              <p:cond delay="13300"/>
                            </p:stCondLst>
                            <p:childTnLst>
                              <p:par>
                                <p:cTn id="124" presetID="35" presetClass="entr" presetSubtype="0" fill="hold" grpId="0" nodeType="afterEffect">
                                  <p:stCondLst>
                                    <p:cond delay="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700"/>
                                        <p:tgtEl>
                                          <p:spTgt spid="90"/>
                                        </p:tgtEl>
                                      </p:cBhvr>
                                    </p:animEffect>
                                    <p:anim calcmode="lin" valueType="num">
                                      <p:cBhvr>
                                        <p:cTn id="127" dur="700" fill="hold"/>
                                        <p:tgtEl>
                                          <p:spTgt spid="90"/>
                                        </p:tgtEl>
                                        <p:attrNameLst>
                                          <p:attrName>style.rotation</p:attrName>
                                        </p:attrNameLst>
                                      </p:cBhvr>
                                      <p:tavLst>
                                        <p:tav tm="0">
                                          <p:val>
                                            <p:fltVal val="720"/>
                                          </p:val>
                                        </p:tav>
                                        <p:tav tm="100000">
                                          <p:val>
                                            <p:fltVal val="0"/>
                                          </p:val>
                                        </p:tav>
                                      </p:tavLst>
                                    </p:anim>
                                    <p:anim calcmode="lin" valueType="num">
                                      <p:cBhvr>
                                        <p:cTn id="128" dur="700" fill="hold"/>
                                        <p:tgtEl>
                                          <p:spTgt spid="90"/>
                                        </p:tgtEl>
                                        <p:attrNameLst>
                                          <p:attrName>ppt_h</p:attrName>
                                        </p:attrNameLst>
                                      </p:cBhvr>
                                      <p:tavLst>
                                        <p:tav tm="0">
                                          <p:val>
                                            <p:fltVal val="0"/>
                                          </p:val>
                                        </p:tav>
                                        <p:tav tm="100000">
                                          <p:val>
                                            <p:strVal val="#ppt_h"/>
                                          </p:val>
                                        </p:tav>
                                      </p:tavLst>
                                    </p:anim>
                                    <p:anim calcmode="lin" valueType="num">
                                      <p:cBhvr>
                                        <p:cTn id="129" dur="700" fill="hold"/>
                                        <p:tgtEl>
                                          <p:spTgt spid="90"/>
                                        </p:tgtEl>
                                        <p:attrNameLst>
                                          <p:attrName>ppt_w</p:attrName>
                                        </p:attrNameLst>
                                      </p:cBhvr>
                                      <p:tavLst>
                                        <p:tav tm="0">
                                          <p:val>
                                            <p:fltVal val="0"/>
                                          </p:val>
                                        </p:tav>
                                        <p:tav tm="100000">
                                          <p:val>
                                            <p:strVal val="#ppt_w"/>
                                          </p:val>
                                        </p:tav>
                                      </p:tavLst>
                                    </p:anim>
                                  </p:childTnLst>
                                </p:cTn>
                              </p:par>
                            </p:childTnLst>
                          </p:cTn>
                        </p:par>
                        <p:par>
                          <p:cTn id="130" fill="hold">
                            <p:stCondLst>
                              <p:cond delay="14000"/>
                            </p:stCondLst>
                            <p:childTnLst>
                              <p:par>
                                <p:cTn id="131" presetID="35" presetClass="entr" presetSubtype="0" fill="hold" grpId="0" nodeType="afterEffect">
                                  <p:stCondLst>
                                    <p:cond delay="0"/>
                                  </p:stCondLst>
                                  <p:childTnLst>
                                    <p:set>
                                      <p:cBhvr>
                                        <p:cTn id="132" dur="1" fill="hold">
                                          <p:stCondLst>
                                            <p:cond delay="0"/>
                                          </p:stCondLst>
                                        </p:cTn>
                                        <p:tgtEl>
                                          <p:spTgt spid="91"/>
                                        </p:tgtEl>
                                        <p:attrNameLst>
                                          <p:attrName>style.visibility</p:attrName>
                                        </p:attrNameLst>
                                      </p:cBhvr>
                                      <p:to>
                                        <p:strVal val="visible"/>
                                      </p:to>
                                    </p:set>
                                    <p:animEffect transition="in" filter="fade">
                                      <p:cBhvr>
                                        <p:cTn id="133" dur="700"/>
                                        <p:tgtEl>
                                          <p:spTgt spid="91"/>
                                        </p:tgtEl>
                                      </p:cBhvr>
                                    </p:animEffect>
                                    <p:anim calcmode="lin" valueType="num">
                                      <p:cBhvr>
                                        <p:cTn id="134" dur="700" fill="hold"/>
                                        <p:tgtEl>
                                          <p:spTgt spid="91"/>
                                        </p:tgtEl>
                                        <p:attrNameLst>
                                          <p:attrName>style.rotation</p:attrName>
                                        </p:attrNameLst>
                                      </p:cBhvr>
                                      <p:tavLst>
                                        <p:tav tm="0">
                                          <p:val>
                                            <p:fltVal val="720"/>
                                          </p:val>
                                        </p:tav>
                                        <p:tav tm="100000">
                                          <p:val>
                                            <p:fltVal val="0"/>
                                          </p:val>
                                        </p:tav>
                                      </p:tavLst>
                                    </p:anim>
                                    <p:anim calcmode="lin" valueType="num">
                                      <p:cBhvr>
                                        <p:cTn id="135" dur="700" fill="hold"/>
                                        <p:tgtEl>
                                          <p:spTgt spid="91"/>
                                        </p:tgtEl>
                                        <p:attrNameLst>
                                          <p:attrName>ppt_h</p:attrName>
                                        </p:attrNameLst>
                                      </p:cBhvr>
                                      <p:tavLst>
                                        <p:tav tm="0">
                                          <p:val>
                                            <p:fltVal val="0"/>
                                          </p:val>
                                        </p:tav>
                                        <p:tav tm="100000">
                                          <p:val>
                                            <p:strVal val="#ppt_h"/>
                                          </p:val>
                                        </p:tav>
                                      </p:tavLst>
                                    </p:anim>
                                    <p:anim calcmode="lin" valueType="num">
                                      <p:cBhvr>
                                        <p:cTn id="136" dur="700" fill="hold"/>
                                        <p:tgtEl>
                                          <p:spTgt spid="91"/>
                                        </p:tgtEl>
                                        <p:attrNameLst>
                                          <p:attrName>ppt_w</p:attrName>
                                        </p:attrNameLst>
                                      </p:cBhvr>
                                      <p:tavLst>
                                        <p:tav tm="0">
                                          <p:val>
                                            <p:fltVal val="0"/>
                                          </p:val>
                                        </p:tav>
                                        <p:tav tm="100000">
                                          <p:val>
                                            <p:strVal val="#ppt_w"/>
                                          </p:val>
                                        </p:tav>
                                      </p:tavLst>
                                    </p:anim>
                                  </p:childTnLst>
                                </p:cTn>
                              </p:par>
                            </p:childTnLst>
                          </p:cTn>
                        </p:par>
                        <p:par>
                          <p:cTn id="137" fill="hold">
                            <p:stCondLst>
                              <p:cond delay="14700"/>
                            </p:stCondLst>
                            <p:childTnLst>
                              <p:par>
                                <p:cTn id="138" presetID="35" presetClass="entr" presetSubtype="0" fill="hold" grpId="0" nodeType="afterEffect">
                                  <p:stCondLst>
                                    <p:cond delay="0"/>
                                  </p:stCondLst>
                                  <p:childTnLst>
                                    <p:set>
                                      <p:cBhvr>
                                        <p:cTn id="139" dur="1" fill="hold">
                                          <p:stCondLst>
                                            <p:cond delay="0"/>
                                          </p:stCondLst>
                                        </p:cTn>
                                        <p:tgtEl>
                                          <p:spTgt spid="92"/>
                                        </p:tgtEl>
                                        <p:attrNameLst>
                                          <p:attrName>style.visibility</p:attrName>
                                        </p:attrNameLst>
                                      </p:cBhvr>
                                      <p:to>
                                        <p:strVal val="visible"/>
                                      </p:to>
                                    </p:set>
                                    <p:animEffect transition="in" filter="fade">
                                      <p:cBhvr>
                                        <p:cTn id="140" dur="700"/>
                                        <p:tgtEl>
                                          <p:spTgt spid="92"/>
                                        </p:tgtEl>
                                      </p:cBhvr>
                                    </p:animEffect>
                                    <p:anim calcmode="lin" valueType="num">
                                      <p:cBhvr>
                                        <p:cTn id="141" dur="700" fill="hold"/>
                                        <p:tgtEl>
                                          <p:spTgt spid="92"/>
                                        </p:tgtEl>
                                        <p:attrNameLst>
                                          <p:attrName>style.rotation</p:attrName>
                                        </p:attrNameLst>
                                      </p:cBhvr>
                                      <p:tavLst>
                                        <p:tav tm="0">
                                          <p:val>
                                            <p:fltVal val="720"/>
                                          </p:val>
                                        </p:tav>
                                        <p:tav tm="100000">
                                          <p:val>
                                            <p:fltVal val="0"/>
                                          </p:val>
                                        </p:tav>
                                      </p:tavLst>
                                    </p:anim>
                                    <p:anim calcmode="lin" valueType="num">
                                      <p:cBhvr>
                                        <p:cTn id="142" dur="700" fill="hold"/>
                                        <p:tgtEl>
                                          <p:spTgt spid="92"/>
                                        </p:tgtEl>
                                        <p:attrNameLst>
                                          <p:attrName>ppt_h</p:attrName>
                                        </p:attrNameLst>
                                      </p:cBhvr>
                                      <p:tavLst>
                                        <p:tav tm="0">
                                          <p:val>
                                            <p:fltVal val="0"/>
                                          </p:val>
                                        </p:tav>
                                        <p:tav tm="100000">
                                          <p:val>
                                            <p:strVal val="#ppt_h"/>
                                          </p:val>
                                        </p:tav>
                                      </p:tavLst>
                                    </p:anim>
                                    <p:anim calcmode="lin" valueType="num">
                                      <p:cBhvr>
                                        <p:cTn id="143" dur="700" fill="hold"/>
                                        <p:tgtEl>
                                          <p:spTgt spid="92"/>
                                        </p:tgtEl>
                                        <p:attrNameLst>
                                          <p:attrName>ppt_w</p:attrName>
                                        </p:attrNameLst>
                                      </p:cBhvr>
                                      <p:tavLst>
                                        <p:tav tm="0">
                                          <p:val>
                                            <p:fltVal val="0"/>
                                          </p:val>
                                        </p:tav>
                                        <p:tav tm="100000">
                                          <p:val>
                                            <p:strVal val="#ppt_w"/>
                                          </p:val>
                                        </p:tav>
                                      </p:tavLst>
                                    </p:anim>
                                  </p:childTnLst>
                                </p:cTn>
                              </p:par>
                            </p:childTnLst>
                          </p:cTn>
                        </p:par>
                        <p:par>
                          <p:cTn id="144" fill="hold">
                            <p:stCondLst>
                              <p:cond delay="15400"/>
                            </p:stCondLst>
                            <p:childTnLst>
                              <p:par>
                                <p:cTn id="145" presetID="35" presetClass="entr" presetSubtype="0" fill="hold" grpId="0" nodeType="afterEffect">
                                  <p:stCondLst>
                                    <p:cond delay="0"/>
                                  </p:stCondLst>
                                  <p:childTnLst>
                                    <p:set>
                                      <p:cBhvr>
                                        <p:cTn id="146" dur="1" fill="hold">
                                          <p:stCondLst>
                                            <p:cond delay="0"/>
                                          </p:stCondLst>
                                        </p:cTn>
                                        <p:tgtEl>
                                          <p:spTgt spid="93"/>
                                        </p:tgtEl>
                                        <p:attrNameLst>
                                          <p:attrName>style.visibility</p:attrName>
                                        </p:attrNameLst>
                                      </p:cBhvr>
                                      <p:to>
                                        <p:strVal val="visible"/>
                                      </p:to>
                                    </p:set>
                                    <p:animEffect transition="in" filter="fade">
                                      <p:cBhvr>
                                        <p:cTn id="147" dur="700"/>
                                        <p:tgtEl>
                                          <p:spTgt spid="93"/>
                                        </p:tgtEl>
                                      </p:cBhvr>
                                    </p:animEffect>
                                    <p:anim calcmode="lin" valueType="num">
                                      <p:cBhvr>
                                        <p:cTn id="148" dur="700" fill="hold"/>
                                        <p:tgtEl>
                                          <p:spTgt spid="93"/>
                                        </p:tgtEl>
                                        <p:attrNameLst>
                                          <p:attrName>style.rotation</p:attrName>
                                        </p:attrNameLst>
                                      </p:cBhvr>
                                      <p:tavLst>
                                        <p:tav tm="0">
                                          <p:val>
                                            <p:fltVal val="720"/>
                                          </p:val>
                                        </p:tav>
                                        <p:tav tm="100000">
                                          <p:val>
                                            <p:fltVal val="0"/>
                                          </p:val>
                                        </p:tav>
                                      </p:tavLst>
                                    </p:anim>
                                    <p:anim calcmode="lin" valueType="num">
                                      <p:cBhvr>
                                        <p:cTn id="149" dur="700" fill="hold"/>
                                        <p:tgtEl>
                                          <p:spTgt spid="93"/>
                                        </p:tgtEl>
                                        <p:attrNameLst>
                                          <p:attrName>ppt_h</p:attrName>
                                        </p:attrNameLst>
                                      </p:cBhvr>
                                      <p:tavLst>
                                        <p:tav tm="0">
                                          <p:val>
                                            <p:fltVal val="0"/>
                                          </p:val>
                                        </p:tav>
                                        <p:tav tm="100000">
                                          <p:val>
                                            <p:strVal val="#ppt_h"/>
                                          </p:val>
                                        </p:tav>
                                      </p:tavLst>
                                    </p:anim>
                                    <p:anim calcmode="lin" valueType="num">
                                      <p:cBhvr>
                                        <p:cTn id="150" dur="700" fill="hold"/>
                                        <p:tgtEl>
                                          <p:spTgt spid="93"/>
                                        </p:tgtEl>
                                        <p:attrNameLst>
                                          <p:attrName>ppt_w</p:attrName>
                                        </p:attrNameLst>
                                      </p:cBhvr>
                                      <p:tavLst>
                                        <p:tav tm="0">
                                          <p:val>
                                            <p:fltVal val="0"/>
                                          </p:val>
                                        </p:tav>
                                        <p:tav tm="100000">
                                          <p:val>
                                            <p:strVal val="#ppt_w"/>
                                          </p:val>
                                        </p:tav>
                                      </p:tavLst>
                                    </p:anim>
                                  </p:childTnLst>
                                </p:cTn>
                              </p:par>
                            </p:childTnLst>
                          </p:cTn>
                        </p:par>
                        <p:par>
                          <p:cTn id="151" fill="hold">
                            <p:stCondLst>
                              <p:cond delay="16100"/>
                            </p:stCondLst>
                            <p:childTnLst>
                              <p:par>
                                <p:cTn id="152" presetID="35" presetClass="entr" presetSubtype="0" fill="hold" grpId="0" nodeType="afterEffect">
                                  <p:stCondLst>
                                    <p:cond delay="0"/>
                                  </p:stCondLst>
                                  <p:childTnLst>
                                    <p:set>
                                      <p:cBhvr>
                                        <p:cTn id="153" dur="1" fill="hold">
                                          <p:stCondLst>
                                            <p:cond delay="0"/>
                                          </p:stCondLst>
                                        </p:cTn>
                                        <p:tgtEl>
                                          <p:spTgt spid="94"/>
                                        </p:tgtEl>
                                        <p:attrNameLst>
                                          <p:attrName>style.visibility</p:attrName>
                                        </p:attrNameLst>
                                      </p:cBhvr>
                                      <p:to>
                                        <p:strVal val="visible"/>
                                      </p:to>
                                    </p:set>
                                    <p:animEffect transition="in" filter="fade">
                                      <p:cBhvr>
                                        <p:cTn id="154" dur="700"/>
                                        <p:tgtEl>
                                          <p:spTgt spid="94"/>
                                        </p:tgtEl>
                                      </p:cBhvr>
                                    </p:animEffect>
                                    <p:anim calcmode="lin" valueType="num">
                                      <p:cBhvr>
                                        <p:cTn id="155" dur="700" fill="hold"/>
                                        <p:tgtEl>
                                          <p:spTgt spid="94"/>
                                        </p:tgtEl>
                                        <p:attrNameLst>
                                          <p:attrName>style.rotation</p:attrName>
                                        </p:attrNameLst>
                                      </p:cBhvr>
                                      <p:tavLst>
                                        <p:tav tm="0">
                                          <p:val>
                                            <p:fltVal val="720"/>
                                          </p:val>
                                        </p:tav>
                                        <p:tav tm="100000">
                                          <p:val>
                                            <p:fltVal val="0"/>
                                          </p:val>
                                        </p:tav>
                                      </p:tavLst>
                                    </p:anim>
                                    <p:anim calcmode="lin" valueType="num">
                                      <p:cBhvr>
                                        <p:cTn id="156" dur="700" fill="hold"/>
                                        <p:tgtEl>
                                          <p:spTgt spid="94"/>
                                        </p:tgtEl>
                                        <p:attrNameLst>
                                          <p:attrName>ppt_h</p:attrName>
                                        </p:attrNameLst>
                                      </p:cBhvr>
                                      <p:tavLst>
                                        <p:tav tm="0">
                                          <p:val>
                                            <p:fltVal val="0"/>
                                          </p:val>
                                        </p:tav>
                                        <p:tav tm="100000">
                                          <p:val>
                                            <p:strVal val="#ppt_h"/>
                                          </p:val>
                                        </p:tav>
                                      </p:tavLst>
                                    </p:anim>
                                    <p:anim calcmode="lin" valueType="num">
                                      <p:cBhvr>
                                        <p:cTn id="157" dur="700" fill="hold"/>
                                        <p:tgtEl>
                                          <p:spTgt spid="94"/>
                                        </p:tgtEl>
                                        <p:attrNameLst>
                                          <p:attrName>ppt_w</p:attrName>
                                        </p:attrNameLst>
                                      </p:cBhvr>
                                      <p:tavLst>
                                        <p:tav tm="0">
                                          <p:val>
                                            <p:fltVal val="0"/>
                                          </p:val>
                                        </p:tav>
                                        <p:tav tm="100000">
                                          <p:val>
                                            <p:strVal val="#ppt_w"/>
                                          </p:val>
                                        </p:tav>
                                      </p:tavLst>
                                    </p:anim>
                                  </p:childTnLst>
                                </p:cTn>
                              </p:par>
                            </p:childTnLst>
                          </p:cTn>
                        </p:par>
                        <p:par>
                          <p:cTn id="158" fill="hold">
                            <p:stCondLst>
                              <p:cond delay="16800"/>
                            </p:stCondLst>
                            <p:childTnLst>
                              <p:par>
                                <p:cTn id="159" presetID="35" presetClass="entr" presetSubtype="0" fill="hold" grpId="0" nodeType="afterEffect">
                                  <p:stCondLst>
                                    <p:cond delay="0"/>
                                  </p:stCondLst>
                                  <p:childTnLst>
                                    <p:set>
                                      <p:cBhvr>
                                        <p:cTn id="160" dur="1" fill="hold">
                                          <p:stCondLst>
                                            <p:cond delay="0"/>
                                          </p:stCondLst>
                                        </p:cTn>
                                        <p:tgtEl>
                                          <p:spTgt spid="95"/>
                                        </p:tgtEl>
                                        <p:attrNameLst>
                                          <p:attrName>style.visibility</p:attrName>
                                        </p:attrNameLst>
                                      </p:cBhvr>
                                      <p:to>
                                        <p:strVal val="visible"/>
                                      </p:to>
                                    </p:set>
                                    <p:animEffect transition="in" filter="fade">
                                      <p:cBhvr>
                                        <p:cTn id="161" dur="700"/>
                                        <p:tgtEl>
                                          <p:spTgt spid="95"/>
                                        </p:tgtEl>
                                      </p:cBhvr>
                                    </p:animEffect>
                                    <p:anim calcmode="lin" valueType="num">
                                      <p:cBhvr>
                                        <p:cTn id="162" dur="700" fill="hold"/>
                                        <p:tgtEl>
                                          <p:spTgt spid="95"/>
                                        </p:tgtEl>
                                        <p:attrNameLst>
                                          <p:attrName>style.rotation</p:attrName>
                                        </p:attrNameLst>
                                      </p:cBhvr>
                                      <p:tavLst>
                                        <p:tav tm="0">
                                          <p:val>
                                            <p:fltVal val="720"/>
                                          </p:val>
                                        </p:tav>
                                        <p:tav tm="100000">
                                          <p:val>
                                            <p:fltVal val="0"/>
                                          </p:val>
                                        </p:tav>
                                      </p:tavLst>
                                    </p:anim>
                                    <p:anim calcmode="lin" valueType="num">
                                      <p:cBhvr>
                                        <p:cTn id="163" dur="700" fill="hold"/>
                                        <p:tgtEl>
                                          <p:spTgt spid="95"/>
                                        </p:tgtEl>
                                        <p:attrNameLst>
                                          <p:attrName>ppt_h</p:attrName>
                                        </p:attrNameLst>
                                      </p:cBhvr>
                                      <p:tavLst>
                                        <p:tav tm="0">
                                          <p:val>
                                            <p:fltVal val="0"/>
                                          </p:val>
                                        </p:tav>
                                        <p:tav tm="100000">
                                          <p:val>
                                            <p:strVal val="#ppt_h"/>
                                          </p:val>
                                        </p:tav>
                                      </p:tavLst>
                                    </p:anim>
                                    <p:anim calcmode="lin" valueType="num">
                                      <p:cBhvr>
                                        <p:cTn id="164" dur="700" fill="hold"/>
                                        <p:tgtEl>
                                          <p:spTgt spid="95"/>
                                        </p:tgtEl>
                                        <p:attrNameLst>
                                          <p:attrName>ppt_w</p:attrName>
                                        </p:attrNameLst>
                                      </p:cBhvr>
                                      <p:tavLst>
                                        <p:tav tm="0">
                                          <p:val>
                                            <p:fltVal val="0"/>
                                          </p:val>
                                        </p:tav>
                                        <p:tav tm="100000">
                                          <p:val>
                                            <p:strVal val="#ppt_w"/>
                                          </p:val>
                                        </p:tav>
                                      </p:tavLst>
                                    </p:anim>
                                  </p:childTnLst>
                                </p:cTn>
                              </p:par>
                            </p:childTnLst>
                          </p:cTn>
                        </p:par>
                        <p:par>
                          <p:cTn id="165" fill="hold">
                            <p:stCondLst>
                              <p:cond delay="17500"/>
                            </p:stCondLst>
                            <p:childTnLst>
                              <p:par>
                                <p:cTn id="166" presetID="35" presetClass="entr" presetSubtype="0" fill="hold" grpId="0" nodeType="afterEffect">
                                  <p:stCondLst>
                                    <p:cond delay="0"/>
                                  </p:stCondLst>
                                  <p:childTnLst>
                                    <p:set>
                                      <p:cBhvr>
                                        <p:cTn id="167" dur="1" fill="hold">
                                          <p:stCondLst>
                                            <p:cond delay="0"/>
                                          </p:stCondLst>
                                        </p:cTn>
                                        <p:tgtEl>
                                          <p:spTgt spid="96"/>
                                        </p:tgtEl>
                                        <p:attrNameLst>
                                          <p:attrName>style.visibility</p:attrName>
                                        </p:attrNameLst>
                                      </p:cBhvr>
                                      <p:to>
                                        <p:strVal val="visible"/>
                                      </p:to>
                                    </p:set>
                                    <p:animEffect transition="in" filter="fade">
                                      <p:cBhvr>
                                        <p:cTn id="168" dur="700"/>
                                        <p:tgtEl>
                                          <p:spTgt spid="96"/>
                                        </p:tgtEl>
                                      </p:cBhvr>
                                    </p:animEffect>
                                    <p:anim calcmode="lin" valueType="num">
                                      <p:cBhvr>
                                        <p:cTn id="169" dur="700" fill="hold"/>
                                        <p:tgtEl>
                                          <p:spTgt spid="96"/>
                                        </p:tgtEl>
                                        <p:attrNameLst>
                                          <p:attrName>style.rotation</p:attrName>
                                        </p:attrNameLst>
                                      </p:cBhvr>
                                      <p:tavLst>
                                        <p:tav tm="0">
                                          <p:val>
                                            <p:fltVal val="720"/>
                                          </p:val>
                                        </p:tav>
                                        <p:tav tm="100000">
                                          <p:val>
                                            <p:fltVal val="0"/>
                                          </p:val>
                                        </p:tav>
                                      </p:tavLst>
                                    </p:anim>
                                    <p:anim calcmode="lin" valueType="num">
                                      <p:cBhvr>
                                        <p:cTn id="170" dur="700" fill="hold"/>
                                        <p:tgtEl>
                                          <p:spTgt spid="96"/>
                                        </p:tgtEl>
                                        <p:attrNameLst>
                                          <p:attrName>ppt_h</p:attrName>
                                        </p:attrNameLst>
                                      </p:cBhvr>
                                      <p:tavLst>
                                        <p:tav tm="0">
                                          <p:val>
                                            <p:fltVal val="0"/>
                                          </p:val>
                                        </p:tav>
                                        <p:tav tm="100000">
                                          <p:val>
                                            <p:strVal val="#ppt_h"/>
                                          </p:val>
                                        </p:tav>
                                      </p:tavLst>
                                    </p:anim>
                                    <p:anim calcmode="lin" valueType="num">
                                      <p:cBhvr>
                                        <p:cTn id="171" dur="700" fill="hold"/>
                                        <p:tgtEl>
                                          <p:spTgt spid="96"/>
                                        </p:tgtEl>
                                        <p:attrNameLst>
                                          <p:attrName>ppt_w</p:attrName>
                                        </p:attrNameLst>
                                      </p:cBhvr>
                                      <p:tavLst>
                                        <p:tav tm="0">
                                          <p:val>
                                            <p:fltVal val="0"/>
                                          </p:val>
                                        </p:tav>
                                        <p:tav tm="100000">
                                          <p:val>
                                            <p:strVal val="#ppt_w"/>
                                          </p:val>
                                        </p:tav>
                                      </p:tavLst>
                                    </p:anim>
                                  </p:childTnLst>
                                </p:cTn>
                              </p:par>
                            </p:childTnLst>
                          </p:cTn>
                        </p:par>
                        <p:par>
                          <p:cTn id="172" fill="hold">
                            <p:stCondLst>
                              <p:cond delay="18200"/>
                            </p:stCondLst>
                            <p:childTnLst>
                              <p:par>
                                <p:cTn id="173" presetID="35" presetClass="entr" presetSubtype="0" fill="hold" grpId="0" nodeType="afterEffect">
                                  <p:stCondLst>
                                    <p:cond delay="0"/>
                                  </p:stCondLst>
                                  <p:childTnLst>
                                    <p:set>
                                      <p:cBhvr>
                                        <p:cTn id="174" dur="1" fill="hold">
                                          <p:stCondLst>
                                            <p:cond delay="0"/>
                                          </p:stCondLst>
                                        </p:cTn>
                                        <p:tgtEl>
                                          <p:spTgt spid="97"/>
                                        </p:tgtEl>
                                        <p:attrNameLst>
                                          <p:attrName>style.visibility</p:attrName>
                                        </p:attrNameLst>
                                      </p:cBhvr>
                                      <p:to>
                                        <p:strVal val="visible"/>
                                      </p:to>
                                    </p:set>
                                    <p:animEffect transition="in" filter="fade">
                                      <p:cBhvr>
                                        <p:cTn id="175" dur="700"/>
                                        <p:tgtEl>
                                          <p:spTgt spid="97"/>
                                        </p:tgtEl>
                                      </p:cBhvr>
                                    </p:animEffect>
                                    <p:anim calcmode="lin" valueType="num">
                                      <p:cBhvr>
                                        <p:cTn id="176" dur="700" fill="hold"/>
                                        <p:tgtEl>
                                          <p:spTgt spid="97"/>
                                        </p:tgtEl>
                                        <p:attrNameLst>
                                          <p:attrName>style.rotation</p:attrName>
                                        </p:attrNameLst>
                                      </p:cBhvr>
                                      <p:tavLst>
                                        <p:tav tm="0">
                                          <p:val>
                                            <p:fltVal val="720"/>
                                          </p:val>
                                        </p:tav>
                                        <p:tav tm="100000">
                                          <p:val>
                                            <p:fltVal val="0"/>
                                          </p:val>
                                        </p:tav>
                                      </p:tavLst>
                                    </p:anim>
                                    <p:anim calcmode="lin" valueType="num">
                                      <p:cBhvr>
                                        <p:cTn id="177" dur="700" fill="hold"/>
                                        <p:tgtEl>
                                          <p:spTgt spid="97"/>
                                        </p:tgtEl>
                                        <p:attrNameLst>
                                          <p:attrName>ppt_h</p:attrName>
                                        </p:attrNameLst>
                                      </p:cBhvr>
                                      <p:tavLst>
                                        <p:tav tm="0">
                                          <p:val>
                                            <p:fltVal val="0"/>
                                          </p:val>
                                        </p:tav>
                                        <p:tav tm="100000">
                                          <p:val>
                                            <p:strVal val="#ppt_h"/>
                                          </p:val>
                                        </p:tav>
                                      </p:tavLst>
                                    </p:anim>
                                    <p:anim calcmode="lin" valueType="num">
                                      <p:cBhvr>
                                        <p:cTn id="178" dur="700" fill="hold"/>
                                        <p:tgtEl>
                                          <p:spTgt spid="97"/>
                                        </p:tgtEl>
                                        <p:attrNameLst>
                                          <p:attrName>ppt_w</p:attrName>
                                        </p:attrNameLst>
                                      </p:cBhvr>
                                      <p:tavLst>
                                        <p:tav tm="0">
                                          <p:val>
                                            <p:fltVal val="0"/>
                                          </p:val>
                                        </p:tav>
                                        <p:tav tm="100000">
                                          <p:val>
                                            <p:strVal val="#ppt_w"/>
                                          </p:val>
                                        </p:tav>
                                      </p:tavLst>
                                    </p:anim>
                                  </p:childTnLst>
                                </p:cTn>
                              </p:par>
                            </p:childTnLst>
                          </p:cTn>
                        </p:par>
                        <p:par>
                          <p:cTn id="179" fill="hold">
                            <p:stCondLst>
                              <p:cond delay="18900"/>
                            </p:stCondLst>
                            <p:childTnLst>
                              <p:par>
                                <p:cTn id="180" presetID="35" presetClass="entr" presetSubtype="0" fill="hold" grpId="0" nodeType="afterEffect">
                                  <p:stCondLst>
                                    <p:cond delay="0"/>
                                  </p:stCondLst>
                                  <p:childTnLst>
                                    <p:set>
                                      <p:cBhvr>
                                        <p:cTn id="181" dur="1" fill="hold">
                                          <p:stCondLst>
                                            <p:cond delay="0"/>
                                          </p:stCondLst>
                                        </p:cTn>
                                        <p:tgtEl>
                                          <p:spTgt spid="99"/>
                                        </p:tgtEl>
                                        <p:attrNameLst>
                                          <p:attrName>style.visibility</p:attrName>
                                        </p:attrNameLst>
                                      </p:cBhvr>
                                      <p:to>
                                        <p:strVal val="visible"/>
                                      </p:to>
                                    </p:set>
                                    <p:animEffect transition="in" filter="fade">
                                      <p:cBhvr>
                                        <p:cTn id="182" dur="700"/>
                                        <p:tgtEl>
                                          <p:spTgt spid="99"/>
                                        </p:tgtEl>
                                      </p:cBhvr>
                                    </p:animEffect>
                                    <p:anim calcmode="lin" valueType="num">
                                      <p:cBhvr>
                                        <p:cTn id="183" dur="700" fill="hold"/>
                                        <p:tgtEl>
                                          <p:spTgt spid="99"/>
                                        </p:tgtEl>
                                        <p:attrNameLst>
                                          <p:attrName>style.rotation</p:attrName>
                                        </p:attrNameLst>
                                      </p:cBhvr>
                                      <p:tavLst>
                                        <p:tav tm="0">
                                          <p:val>
                                            <p:fltVal val="720"/>
                                          </p:val>
                                        </p:tav>
                                        <p:tav tm="100000">
                                          <p:val>
                                            <p:fltVal val="0"/>
                                          </p:val>
                                        </p:tav>
                                      </p:tavLst>
                                    </p:anim>
                                    <p:anim calcmode="lin" valueType="num">
                                      <p:cBhvr>
                                        <p:cTn id="184" dur="700" fill="hold"/>
                                        <p:tgtEl>
                                          <p:spTgt spid="99"/>
                                        </p:tgtEl>
                                        <p:attrNameLst>
                                          <p:attrName>ppt_h</p:attrName>
                                        </p:attrNameLst>
                                      </p:cBhvr>
                                      <p:tavLst>
                                        <p:tav tm="0">
                                          <p:val>
                                            <p:fltVal val="0"/>
                                          </p:val>
                                        </p:tav>
                                        <p:tav tm="100000">
                                          <p:val>
                                            <p:strVal val="#ppt_h"/>
                                          </p:val>
                                        </p:tav>
                                      </p:tavLst>
                                    </p:anim>
                                    <p:anim calcmode="lin" valueType="num">
                                      <p:cBhvr>
                                        <p:cTn id="185" dur="700" fill="hold"/>
                                        <p:tgtEl>
                                          <p:spTgt spid="99"/>
                                        </p:tgtEl>
                                        <p:attrNameLst>
                                          <p:attrName>ppt_w</p:attrName>
                                        </p:attrNameLst>
                                      </p:cBhvr>
                                      <p:tavLst>
                                        <p:tav tm="0">
                                          <p:val>
                                            <p:fltVal val="0"/>
                                          </p:val>
                                        </p:tav>
                                        <p:tav tm="100000">
                                          <p:val>
                                            <p:strVal val="#ppt_w"/>
                                          </p:val>
                                        </p:tav>
                                      </p:tavLst>
                                    </p:anim>
                                  </p:childTnLst>
                                </p:cTn>
                              </p:par>
                            </p:childTnLst>
                          </p:cTn>
                        </p:par>
                        <p:par>
                          <p:cTn id="186" fill="hold">
                            <p:stCondLst>
                              <p:cond delay="19600"/>
                            </p:stCondLst>
                            <p:childTnLst>
                              <p:par>
                                <p:cTn id="187" presetID="35" presetClass="entr" presetSubtype="0" fill="hold" grpId="0" nodeType="afterEffect">
                                  <p:stCondLst>
                                    <p:cond delay="0"/>
                                  </p:stCondLst>
                                  <p:childTnLst>
                                    <p:set>
                                      <p:cBhvr>
                                        <p:cTn id="188" dur="1" fill="hold">
                                          <p:stCondLst>
                                            <p:cond delay="0"/>
                                          </p:stCondLst>
                                        </p:cTn>
                                        <p:tgtEl>
                                          <p:spTgt spid="100"/>
                                        </p:tgtEl>
                                        <p:attrNameLst>
                                          <p:attrName>style.visibility</p:attrName>
                                        </p:attrNameLst>
                                      </p:cBhvr>
                                      <p:to>
                                        <p:strVal val="visible"/>
                                      </p:to>
                                    </p:set>
                                    <p:animEffect transition="in" filter="fade">
                                      <p:cBhvr>
                                        <p:cTn id="189" dur="700"/>
                                        <p:tgtEl>
                                          <p:spTgt spid="100"/>
                                        </p:tgtEl>
                                      </p:cBhvr>
                                    </p:animEffect>
                                    <p:anim calcmode="lin" valueType="num">
                                      <p:cBhvr>
                                        <p:cTn id="190" dur="700" fill="hold"/>
                                        <p:tgtEl>
                                          <p:spTgt spid="100"/>
                                        </p:tgtEl>
                                        <p:attrNameLst>
                                          <p:attrName>style.rotation</p:attrName>
                                        </p:attrNameLst>
                                      </p:cBhvr>
                                      <p:tavLst>
                                        <p:tav tm="0">
                                          <p:val>
                                            <p:fltVal val="720"/>
                                          </p:val>
                                        </p:tav>
                                        <p:tav tm="100000">
                                          <p:val>
                                            <p:fltVal val="0"/>
                                          </p:val>
                                        </p:tav>
                                      </p:tavLst>
                                    </p:anim>
                                    <p:anim calcmode="lin" valueType="num">
                                      <p:cBhvr>
                                        <p:cTn id="191" dur="700" fill="hold"/>
                                        <p:tgtEl>
                                          <p:spTgt spid="100"/>
                                        </p:tgtEl>
                                        <p:attrNameLst>
                                          <p:attrName>ppt_h</p:attrName>
                                        </p:attrNameLst>
                                      </p:cBhvr>
                                      <p:tavLst>
                                        <p:tav tm="0">
                                          <p:val>
                                            <p:fltVal val="0"/>
                                          </p:val>
                                        </p:tav>
                                        <p:tav tm="100000">
                                          <p:val>
                                            <p:strVal val="#ppt_h"/>
                                          </p:val>
                                        </p:tav>
                                      </p:tavLst>
                                    </p:anim>
                                    <p:anim calcmode="lin" valueType="num">
                                      <p:cBhvr>
                                        <p:cTn id="192" dur="700" fill="hold"/>
                                        <p:tgtEl>
                                          <p:spTgt spid="100"/>
                                        </p:tgtEl>
                                        <p:attrNameLst>
                                          <p:attrName>ppt_w</p:attrName>
                                        </p:attrNameLst>
                                      </p:cBhvr>
                                      <p:tavLst>
                                        <p:tav tm="0">
                                          <p:val>
                                            <p:fltVal val="0"/>
                                          </p:val>
                                        </p:tav>
                                        <p:tav tm="100000">
                                          <p:val>
                                            <p:strVal val="#ppt_w"/>
                                          </p:val>
                                        </p:tav>
                                      </p:tavLst>
                                    </p:anim>
                                  </p:childTnLst>
                                </p:cTn>
                              </p:par>
                            </p:childTnLst>
                          </p:cTn>
                        </p:par>
                        <p:par>
                          <p:cTn id="193" fill="hold">
                            <p:stCondLst>
                              <p:cond delay="20300"/>
                            </p:stCondLst>
                            <p:childTnLst>
                              <p:par>
                                <p:cTn id="194" presetID="35" presetClass="entr" presetSubtype="0" fill="hold" grpId="0" nodeType="afterEffect">
                                  <p:stCondLst>
                                    <p:cond delay="0"/>
                                  </p:stCondLst>
                                  <p:childTnLst>
                                    <p:set>
                                      <p:cBhvr>
                                        <p:cTn id="195" dur="1" fill="hold">
                                          <p:stCondLst>
                                            <p:cond delay="0"/>
                                          </p:stCondLst>
                                        </p:cTn>
                                        <p:tgtEl>
                                          <p:spTgt spid="101"/>
                                        </p:tgtEl>
                                        <p:attrNameLst>
                                          <p:attrName>style.visibility</p:attrName>
                                        </p:attrNameLst>
                                      </p:cBhvr>
                                      <p:to>
                                        <p:strVal val="visible"/>
                                      </p:to>
                                    </p:set>
                                    <p:animEffect transition="in" filter="fade">
                                      <p:cBhvr>
                                        <p:cTn id="196" dur="700"/>
                                        <p:tgtEl>
                                          <p:spTgt spid="101"/>
                                        </p:tgtEl>
                                      </p:cBhvr>
                                    </p:animEffect>
                                    <p:anim calcmode="lin" valueType="num">
                                      <p:cBhvr>
                                        <p:cTn id="197" dur="700" fill="hold"/>
                                        <p:tgtEl>
                                          <p:spTgt spid="101"/>
                                        </p:tgtEl>
                                        <p:attrNameLst>
                                          <p:attrName>style.rotation</p:attrName>
                                        </p:attrNameLst>
                                      </p:cBhvr>
                                      <p:tavLst>
                                        <p:tav tm="0">
                                          <p:val>
                                            <p:fltVal val="720"/>
                                          </p:val>
                                        </p:tav>
                                        <p:tav tm="100000">
                                          <p:val>
                                            <p:fltVal val="0"/>
                                          </p:val>
                                        </p:tav>
                                      </p:tavLst>
                                    </p:anim>
                                    <p:anim calcmode="lin" valueType="num">
                                      <p:cBhvr>
                                        <p:cTn id="198" dur="700" fill="hold"/>
                                        <p:tgtEl>
                                          <p:spTgt spid="101"/>
                                        </p:tgtEl>
                                        <p:attrNameLst>
                                          <p:attrName>ppt_h</p:attrName>
                                        </p:attrNameLst>
                                      </p:cBhvr>
                                      <p:tavLst>
                                        <p:tav tm="0">
                                          <p:val>
                                            <p:fltVal val="0"/>
                                          </p:val>
                                        </p:tav>
                                        <p:tav tm="100000">
                                          <p:val>
                                            <p:strVal val="#ppt_h"/>
                                          </p:val>
                                        </p:tav>
                                      </p:tavLst>
                                    </p:anim>
                                    <p:anim calcmode="lin" valueType="num">
                                      <p:cBhvr>
                                        <p:cTn id="199" dur="700" fill="hold"/>
                                        <p:tgtEl>
                                          <p:spTgt spid="101"/>
                                        </p:tgtEl>
                                        <p:attrNameLst>
                                          <p:attrName>ppt_w</p:attrName>
                                        </p:attrNameLst>
                                      </p:cBhvr>
                                      <p:tavLst>
                                        <p:tav tm="0">
                                          <p:val>
                                            <p:fltVal val="0"/>
                                          </p:val>
                                        </p:tav>
                                        <p:tav tm="100000">
                                          <p:val>
                                            <p:strVal val="#ppt_w"/>
                                          </p:val>
                                        </p:tav>
                                      </p:tavLst>
                                    </p:anim>
                                  </p:childTnLst>
                                </p:cTn>
                              </p:par>
                            </p:childTnLst>
                          </p:cTn>
                        </p:par>
                        <p:par>
                          <p:cTn id="200" fill="hold">
                            <p:stCondLst>
                              <p:cond delay="21000"/>
                            </p:stCondLst>
                            <p:childTnLst>
                              <p:par>
                                <p:cTn id="201" presetID="35" presetClass="entr" presetSubtype="0" fill="hold" grpId="0" nodeType="afterEffect">
                                  <p:stCondLst>
                                    <p:cond delay="0"/>
                                  </p:stCondLst>
                                  <p:childTnLst>
                                    <p:set>
                                      <p:cBhvr>
                                        <p:cTn id="202" dur="1" fill="hold">
                                          <p:stCondLst>
                                            <p:cond delay="0"/>
                                          </p:stCondLst>
                                        </p:cTn>
                                        <p:tgtEl>
                                          <p:spTgt spid="98"/>
                                        </p:tgtEl>
                                        <p:attrNameLst>
                                          <p:attrName>style.visibility</p:attrName>
                                        </p:attrNameLst>
                                      </p:cBhvr>
                                      <p:to>
                                        <p:strVal val="visible"/>
                                      </p:to>
                                    </p:set>
                                    <p:animEffect transition="in" filter="fade">
                                      <p:cBhvr>
                                        <p:cTn id="203" dur="700"/>
                                        <p:tgtEl>
                                          <p:spTgt spid="98"/>
                                        </p:tgtEl>
                                      </p:cBhvr>
                                    </p:animEffect>
                                    <p:anim calcmode="lin" valueType="num">
                                      <p:cBhvr>
                                        <p:cTn id="204" dur="700" fill="hold"/>
                                        <p:tgtEl>
                                          <p:spTgt spid="98"/>
                                        </p:tgtEl>
                                        <p:attrNameLst>
                                          <p:attrName>style.rotation</p:attrName>
                                        </p:attrNameLst>
                                      </p:cBhvr>
                                      <p:tavLst>
                                        <p:tav tm="0">
                                          <p:val>
                                            <p:fltVal val="720"/>
                                          </p:val>
                                        </p:tav>
                                        <p:tav tm="100000">
                                          <p:val>
                                            <p:fltVal val="0"/>
                                          </p:val>
                                        </p:tav>
                                      </p:tavLst>
                                    </p:anim>
                                    <p:anim calcmode="lin" valueType="num">
                                      <p:cBhvr>
                                        <p:cTn id="205" dur="700" fill="hold"/>
                                        <p:tgtEl>
                                          <p:spTgt spid="98"/>
                                        </p:tgtEl>
                                        <p:attrNameLst>
                                          <p:attrName>ppt_h</p:attrName>
                                        </p:attrNameLst>
                                      </p:cBhvr>
                                      <p:tavLst>
                                        <p:tav tm="0">
                                          <p:val>
                                            <p:fltVal val="0"/>
                                          </p:val>
                                        </p:tav>
                                        <p:tav tm="100000">
                                          <p:val>
                                            <p:strVal val="#ppt_h"/>
                                          </p:val>
                                        </p:tav>
                                      </p:tavLst>
                                    </p:anim>
                                    <p:anim calcmode="lin" valueType="num">
                                      <p:cBhvr>
                                        <p:cTn id="206" dur="700" fill="hold"/>
                                        <p:tgtEl>
                                          <p:spTgt spid="98"/>
                                        </p:tgtEl>
                                        <p:attrNameLst>
                                          <p:attrName>ppt_w</p:attrName>
                                        </p:attrNameLst>
                                      </p:cBhvr>
                                      <p:tavLst>
                                        <p:tav tm="0">
                                          <p:val>
                                            <p:fltVal val="0"/>
                                          </p:val>
                                        </p:tav>
                                        <p:tav tm="100000">
                                          <p:val>
                                            <p:strVal val="#ppt_w"/>
                                          </p:val>
                                        </p:tav>
                                      </p:tavLst>
                                    </p:anim>
                                  </p:childTnLst>
                                </p:cTn>
                              </p:par>
                              <p:par>
                                <p:cTn id="207" presetID="35" presetClass="emph" presetSubtype="0" repeatCount="2000" fill="hold" grpId="1" nodeType="withEffect">
                                  <p:stCondLst>
                                    <p:cond delay="0"/>
                                  </p:stCondLst>
                                  <p:childTnLst>
                                    <p:anim calcmode="discrete" valueType="str">
                                      <p:cBhvr>
                                        <p:cTn id="208" dur="500" fill="hold"/>
                                        <p:tgtEl>
                                          <p:spTgt spid="92"/>
                                        </p:tgtEl>
                                        <p:attrNameLst>
                                          <p:attrName>style.visibility</p:attrName>
                                        </p:attrNameLst>
                                      </p:cBhvr>
                                      <p:tavLst>
                                        <p:tav tm="0">
                                          <p:val>
                                            <p:strVal val="hidden"/>
                                          </p:val>
                                        </p:tav>
                                        <p:tav tm="50000">
                                          <p:val>
                                            <p:strVal val="visible"/>
                                          </p:val>
                                        </p:tav>
                                      </p:tavLst>
                                    </p:anim>
                                  </p:childTnLst>
                                </p:cTn>
                              </p:par>
                              <p:par>
                                <p:cTn id="209" presetID="35" presetClass="emph" presetSubtype="0" repeatCount="2000" fill="hold" grpId="1" nodeType="withEffect">
                                  <p:stCondLst>
                                    <p:cond delay="0"/>
                                  </p:stCondLst>
                                  <p:childTnLst>
                                    <p:anim calcmode="discrete" valueType="str">
                                      <p:cBhvr>
                                        <p:cTn id="210" dur="500" fill="hold"/>
                                        <p:tgtEl>
                                          <p:spTgt spid="88"/>
                                        </p:tgtEl>
                                        <p:attrNameLst>
                                          <p:attrName>style.visibility</p:attrName>
                                        </p:attrNameLst>
                                      </p:cBhvr>
                                      <p:tavLst>
                                        <p:tav tm="0">
                                          <p:val>
                                            <p:strVal val="hidden"/>
                                          </p:val>
                                        </p:tav>
                                        <p:tav tm="50000">
                                          <p:val>
                                            <p:strVal val="visible"/>
                                          </p:val>
                                        </p:tav>
                                      </p:tavLst>
                                    </p:anim>
                                  </p:childTnLst>
                                </p:cTn>
                              </p:par>
                              <p:par>
                                <p:cTn id="211" presetID="35" presetClass="emph" presetSubtype="0" repeatCount="2000" fill="hold" grpId="1" nodeType="withEffect">
                                  <p:stCondLst>
                                    <p:cond delay="0"/>
                                  </p:stCondLst>
                                  <p:childTnLst>
                                    <p:anim calcmode="discrete" valueType="str">
                                      <p:cBhvr>
                                        <p:cTn id="212" dur="500" fill="hold"/>
                                        <p:tgtEl>
                                          <p:spTgt spid="89"/>
                                        </p:tgtEl>
                                        <p:attrNameLst>
                                          <p:attrName>style.visibility</p:attrName>
                                        </p:attrNameLst>
                                      </p:cBhvr>
                                      <p:tavLst>
                                        <p:tav tm="0">
                                          <p:val>
                                            <p:strVal val="hidden"/>
                                          </p:val>
                                        </p:tav>
                                        <p:tav tm="50000">
                                          <p:val>
                                            <p:strVal val="visible"/>
                                          </p:val>
                                        </p:tav>
                                      </p:tavLst>
                                    </p:anim>
                                  </p:childTnLst>
                                </p:cTn>
                              </p:par>
                              <p:par>
                                <p:cTn id="213" presetID="35" presetClass="emph" presetSubtype="0" repeatCount="2000" fill="hold" grpId="1" nodeType="withEffect">
                                  <p:stCondLst>
                                    <p:cond delay="0"/>
                                  </p:stCondLst>
                                  <p:childTnLst>
                                    <p:anim calcmode="discrete" valueType="str">
                                      <p:cBhvr>
                                        <p:cTn id="214" dur="500" fill="hold"/>
                                        <p:tgtEl>
                                          <p:spTgt spid="91"/>
                                        </p:tgtEl>
                                        <p:attrNameLst>
                                          <p:attrName>style.visibility</p:attrName>
                                        </p:attrNameLst>
                                      </p:cBhvr>
                                      <p:tavLst>
                                        <p:tav tm="0">
                                          <p:val>
                                            <p:strVal val="hidden"/>
                                          </p:val>
                                        </p:tav>
                                        <p:tav tm="50000">
                                          <p:val>
                                            <p:strVal val="visible"/>
                                          </p:val>
                                        </p:tav>
                                      </p:tavLst>
                                    </p:anim>
                                  </p:childTnLst>
                                </p:cTn>
                              </p:par>
                              <p:par>
                                <p:cTn id="215" presetID="35" presetClass="emph" presetSubtype="0" repeatCount="2000" fill="hold" grpId="1" nodeType="withEffect">
                                  <p:stCondLst>
                                    <p:cond delay="0"/>
                                  </p:stCondLst>
                                  <p:childTnLst>
                                    <p:anim calcmode="discrete" valueType="str">
                                      <p:cBhvr>
                                        <p:cTn id="216" dur="500" fill="hold"/>
                                        <p:tgtEl>
                                          <p:spTgt spid="74"/>
                                        </p:tgtEl>
                                        <p:attrNameLst>
                                          <p:attrName>style.visibility</p:attrName>
                                        </p:attrNameLst>
                                      </p:cBhvr>
                                      <p:tavLst>
                                        <p:tav tm="0">
                                          <p:val>
                                            <p:strVal val="hidden"/>
                                          </p:val>
                                        </p:tav>
                                        <p:tav tm="50000">
                                          <p:val>
                                            <p:strVal val="visible"/>
                                          </p:val>
                                        </p:tav>
                                      </p:tavLst>
                                    </p:anim>
                                  </p:childTnLst>
                                </p:cTn>
                              </p:par>
                              <p:par>
                                <p:cTn id="217" presetID="35" presetClass="emph" presetSubtype="0" repeatCount="2000" fill="hold" grpId="1" nodeType="withEffect">
                                  <p:stCondLst>
                                    <p:cond delay="0"/>
                                  </p:stCondLst>
                                  <p:childTnLst>
                                    <p:anim calcmode="discrete" valueType="str">
                                      <p:cBhvr>
                                        <p:cTn id="218" dur="500" fill="hold"/>
                                        <p:tgtEl>
                                          <p:spTgt spid="75"/>
                                        </p:tgtEl>
                                        <p:attrNameLst>
                                          <p:attrName>style.visibility</p:attrName>
                                        </p:attrNameLst>
                                      </p:cBhvr>
                                      <p:tavLst>
                                        <p:tav tm="0">
                                          <p:val>
                                            <p:strVal val="hidden"/>
                                          </p:val>
                                        </p:tav>
                                        <p:tav tm="50000">
                                          <p:val>
                                            <p:strVal val="visible"/>
                                          </p:val>
                                        </p:tav>
                                      </p:tavLst>
                                    </p:anim>
                                  </p:childTnLst>
                                </p:cTn>
                              </p:par>
                              <p:par>
                                <p:cTn id="219" presetID="35" presetClass="emph" presetSubtype="0" repeatCount="2000" fill="hold" grpId="1" nodeType="withEffect">
                                  <p:stCondLst>
                                    <p:cond delay="0"/>
                                  </p:stCondLst>
                                  <p:childTnLst>
                                    <p:anim calcmode="discrete" valueType="str">
                                      <p:cBhvr>
                                        <p:cTn id="220" dur="500" fill="hold"/>
                                        <p:tgtEl>
                                          <p:spTgt spid="77"/>
                                        </p:tgtEl>
                                        <p:attrNameLst>
                                          <p:attrName>style.visibility</p:attrName>
                                        </p:attrNameLst>
                                      </p:cBhvr>
                                      <p:tavLst>
                                        <p:tav tm="0">
                                          <p:val>
                                            <p:strVal val="hidden"/>
                                          </p:val>
                                        </p:tav>
                                        <p:tav tm="50000">
                                          <p:val>
                                            <p:strVal val="visible"/>
                                          </p:val>
                                        </p:tav>
                                      </p:tavLst>
                                    </p:anim>
                                  </p:childTnLst>
                                </p:cTn>
                              </p:par>
                              <p:par>
                                <p:cTn id="221" presetID="35" presetClass="emph" presetSubtype="0" repeatCount="2000" fill="hold" grpId="1" nodeType="withEffect">
                                  <p:stCondLst>
                                    <p:cond delay="0"/>
                                  </p:stCondLst>
                                  <p:childTnLst>
                                    <p:anim calcmode="discrete" valueType="str">
                                      <p:cBhvr>
                                        <p:cTn id="222" dur="500" fill="hold"/>
                                        <p:tgtEl>
                                          <p:spTgt spid="94"/>
                                        </p:tgtEl>
                                        <p:attrNameLst>
                                          <p:attrName>style.visibility</p:attrName>
                                        </p:attrNameLst>
                                      </p:cBhvr>
                                      <p:tavLst>
                                        <p:tav tm="0">
                                          <p:val>
                                            <p:strVal val="hidden"/>
                                          </p:val>
                                        </p:tav>
                                        <p:tav tm="50000">
                                          <p:val>
                                            <p:strVal val="visible"/>
                                          </p:val>
                                        </p:tav>
                                      </p:tavLst>
                                    </p:anim>
                                  </p:childTnLst>
                                </p:cTn>
                              </p:par>
                              <p:par>
                                <p:cTn id="223" presetID="35" presetClass="emph" presetSubtype="0" repeatCount="2000" fill="hold" grpId="1" nodeType="withEffect">
                                  <p:stCondLst>
                                    <p:cond delay="0"/>
                                  </p:stCondLst>
                                  <p:childTnLst>
                                    <p:anim calcmode="discrete" valueType="str">
                                      <p:cBhvr>
                                        <p:cTn id="224" dur="500" fill="hold"/>
                                        <p:tgtEl>
                                          <p:spTgt spid="95"/>
                                        </p:tgtEl>
                                        <p:attrNameLst>
                                          <p:attrName>style.visibility</p:attrName>
                                        </p:attrNameLst>
                                      </p:cBhvr>
                                      <p:tavLst>
                                        <p:tav tm="0">
                                          <p:val>
                                            <p:strVal val="hidden"/>
                                          </p:val>
                                        </p:tav>
                                        <p:tav tm="50000">
                                          <p:val>
                                            <p:strVal val="visible"/>
                                          </p:val>
                                        </p:tav>
                                      </p:tavLst>
                                    </p:anim>
                                  </p:childTnLst>
                                </p:cTn>
                              </p:par>
                              <p:par>
                                <p:cTn id="225" presetID="35" presetClass="emph" presetSubtype="0" repeatCount="2000" fill="hold" grpId="1" nodeType="withEffect">
                                  <p:stCondLst>
                                    <p:cond delay="0"/>
                                  </p:stCondLst>
                                  <p:childTnLst>
                                    <p:anim calcmode="discrete" valueType="str">
                                      <p:cBhvr>
                                        <p:cTn id="226" dur="500" fill="hold"/>
                                        <p:tgtEl>
                                          <p:spTgt spid="96"/>
                                        </p:tgtEl>
                                        <p:attrNameLst>
                                          <p:attrName>style.visibility</p:attrName>
                                        </p:attrNameLst>
                                      </p:cBhvr>
                                      <p:tavLst>
                                        <p:tav tm="0">
                                          <p:val>
                                            <p:strVal val="hidden"/>
                                          </p:val>
                                        </p:tav>
                                        <p:tav tm="50000">
                                          <p:val>
                                            <p:strVal val="visible"/>
                                          </p:val>
                                        </p:tav>
                                      </p:tavLst>
                                    </p:anim>
                                  </p:childTnLst>
                                </p:cTn>
                              </p:par>
                              <p:par>
                                <p:cTn id="227" presetID="35" presetClass="emph" presetSubtype="0" repeatCount="2000" fill="hold" grpId="1" nodeType="withEffect">
                                  <p:stCondLst>
                                    <p:cond delay="0"/>
                                  </p:stCondLst>
                                  <p:childTnLst>
                                    <p:anim calcmode="discrete" valueType="str">
                                      <p:cBhvr>
                                        <p:cTn id="228" dur="500" fill="hold"/>
                                        <p:tgtEl>
                                          <p:spTgt spid="76"/>
                                        </p:tgtEl>
                                        <p:attrNameLst>
                                          <p:attrName>style.visibility</p:attrName>
                                        </p:attrNameLst>
                                      </p:cBhvr>
                                      <p:tavLst>
                                        <p:tav tm="0">
                                          <p:val>
                                            <p:strVal val="hidden"/>
                                          </p:val>
                                        </p:tav>
                                        <p:tav tm="50000">
                                          <p:val>
                                            <p:strVal val="visible"/>
                                          </p:val>
                                        </p:tav>
                                      </p:tavLst>
                                    </p:anim>
                                  </p:childTnLst>
                                </p:cTn>
                              </p:par>
                              <p:par>
                                <p:cTn id="229" presetID="35" presetClass="emph" presetSubtype="0" repeatCount="2000" fill="hold" grpId="1" nodeType="withEffect">
                                  <p:stCondLst>
                                    <p:cond delay="0"/>
                                  </p:stCondLst>
                                  <p:childTnLst>
                                    <p:anim calcmode="discrete" valueType="str">
                                      <p:cBhvr>
                                        <p:cTn id="230" dur="500" fill="hold"/>
                                        <p:tgtEl>
                                          <p:spTgt spid="84"/>
                                        </p:tgtEl>
                                        <p:attrNameLst>
                                          <p:attrName>style.visibility</p:attrName>
                                        </p:attrNameLst>
                                      </p:cBhvr>
                                      <p:tavLst>
                                        <p:tav tm="0">
                                          <p:val>
                                            <p:strVal val="hidden"/>
                                          </p:val>
                                        </p:tav>
                                        <p:tav tm="50000">
                                          <p:val>
                                            <p:strVal val="visible"/>
                                          </p:val>
                                        </p:tav>
                                      </p:tavLst>
                                    </p:anim>
                                  </p:childTnLst>
                                </p:cTn>
                              </p:par>
                              <p:par>
                                <p:cTn id="231" presetID="35" presetClass="emph" presetSubtype="0" repeatCount="2000" fill="hold" grpId="1" nodeType="withEffect">
                                  <p:stCondLst>
                                    <p:cond delay="0"/>
                                  </p:stCondLst>
                                  <p:childTnLst>
                                    <p:anim calcmode="discrete" valueType="str">
                                      <p:cBhvr>
                                        <p:cTn id="232" dur="500" fill="hold"/>
                                        <p:tgtEl>
                                          <p:spTgt spid="85"/>
                                        </p:tgtEl>
                                        <p:attrNameLst>
                                          <p:attrName>style.visibility</p:attrName>
                                        </p:attrNameLst>
                                      </p:cBhvr>
                                      <p:tavLst>
                                        <p:tav tm="0">
                                          <p:val>
                                            <p:strVal val="hidden"/>
                                          </p:val>
                                        </p:tav>
                                        <p:tav tm="50000">
                                          <p:val>
                                            <p:strVal val="visible"/>
                                          </p:val>
                                        </p:tav>
                                      </p:tavLst>
                                    </p:anim>
                                  </p:childTnLst>
                                </p:cTn>
                              </p:par>
                              <p:par>
                                <p:cTn id="233" presetID="35" presetClass="emph" presetSubtype="0" repeatCount="2000" fill="hold" grpId="1" nodeType="withEffect">
                                  <p:stCondLst>
                                    <p:cond delay="0"/>
                                  </p:stCondLst>
                                  <p:childTnLst>
                                    <p:anim calcmode="discrete" valueType="str">
                                      <p:cBhvr>
                                        <p:cTn id="234" dur="500" fill="hold"/>
                                        <p:tgtEl>
                                          <p:spTgt spid="86"/>
                                        </p:tgtEl>
                                        <p:attrNameLst>
                                          <p:attrName>style.visibility</p:attrName>
                                        </p:attrNameLst>
                                      </p:cBhvr>
                                      <p:tavLst>
                                        <p:tav tm="0">
                                          <p:val>
                                            <p:strVal val="hidden"/>
                                          </p:val>
                                        </p:tav>
                                        <p:tav tm="50000">
                                          <p:val>
                                            <p:strVal val="visible"/>
                                          </p:val>
                                        </p:tav>
                                      </p:tavLst>
                                    </p:anim>
                                  </p:childTnLst>
                                </p:cTn>
                              </p:par>
                              <p:par>
                                <p:cTn id="235" presetID="35" presetClass="emph" presetSubtype="0" repeatCount="2000" fill="hold" grpId="1" nodeType="withEffect">
                                  <p:stCondLst>
                                    <p:cond delay="0"/>
                                  </p:stCondLst>
                                  <p:childTnLst>
                                    <p:anim calcmode="discrete" valueType="str">
                                      <p:cBhvr>
                                        <p:cTn id="236" dur="500" fill="hold"/>
                                        <p:tgtEl>
                                          <p:spTgt spid="87"/>
                                        </p:tgtEl>
                                        <p:attrNameLst>
                                          <p:attrName>style.visibility</p:attrName>
                                        </p:attrNameLst>
                                      </p:cBhvr>
                                      <p:tavLst>
                                        <p:tav tm="0">
                                          <p:val>
                                            <p:strVal val="hidden"/>
                                          </p:val>
                                        </p:tav>
                                        <p:tav tm="50000">
                                          <p:val>
                                            <p:strVal val="visible"/>
                                          </p:val>
                                        </p:tav>
                                      </p:tavLst>
                                    </p:anim>
                                  </p:childTnLst>
                                </p:cTn>
                              </p:par>
                              <p:par>
                                <p:cTn id="237" presetID="35" presetClass="emph" presetSubtype="0" repeatCount="2000" fill="hold" grpId="1" nodeType="withEffect">
                                  <p:stCondLst>
                                    <p:cond delay="0"/>
                                  </p:stCondLst>
                                  <p:childTnLst>
                                    <p:anim calcmode="discrete" valueType="str">
                                      <p:cBhvr>
                                        <p:cTn id="238" dur="500" fill="hold"/>
                                        <p:tgtEl>
                                          <p:spTgt spid="43"/>
                                        </p:tgtEl>
                                        <p:attrNameLst>
                                          <p:attrName>style.visibility</p:attrName>
                                        </p:attrNameLst>
                                      </p:cBhvr>
                                      <p:tavLst>
                                        <p:tav tm="0">
                                          <p:val>
                                            <p:strVal val="hidden"/>
                                          </p:val>
                                        </p:tav>
                                        <p:tav tm="50000">
                                          <p:val>
                                            <p:strVal val="visible"/>
                                          </p:val>
                                        </p:tav>
                                      </p:tavLst>
                                    </p:anim>
                                  </p:childTnLst>
                                </p:cTn>
                              </p:par>
                              <p:par>
                                <p:cTn id="239" presetID="35" presetClass="emph" presetSubtype="0" repeatCount="2000" fill="hold" grpId="1" nodeType="withEffect">
                                  <p:stCondLst>
                                    <p:cond delay="0"/>
                                  </p:stCondLst>
                                  <p:childTnLst>
                                    <p:anim calcmode="discrete" valueType="str">
                                      <p:cBhvr>
                                        <p:cTn id="240" dur="500" fill="hold"/>
                                        <p:tgtEl>
                                          <p:spTgt spid="78"/>
                                        </p:tgtEl>
                                        <p:attrNameLst>
                                          <p:attrName>style.visibility</p:attrName>
                                        </p:attrNameLst>
                                      </p:cBhvr>
                                      <p:tavLst>
                                        <p:tav tm="0">
                                          <p:val>
                                            <p:strVal val="hidden"/>
                                          </p:val>
                                        </p:tav>
                                        <p:tav tm="50000">
                                          <p:val>
                                            <p:strVal val="visible"/>
                                          </p:val>
                                        </p:tav>
                                      </p:tavLst>
                                    </p:anim>
                                  </p:childTnLst>
                                </p:cTn>
                              </p:par>
                              <p:par>
                                <p:cTn id="241" presetID="35" presetClass="emph" presetSubtype="0" repeatCount="2000" fill="hold" grpId="1" nodeType="withEffect">
                                  <p:stCondLst>
                                    <p:cond delay="0"/>
                                  </p:stCondLst>
                                  <p:childTnLst>
                                    <p:anim calcmode="discrete" valueType="str">
                                      <p:cBhvr>
                                        <p:cTn id="242" dur="500" fill="hold"/>
                                        <p:tgtEl>
                                          <p:spTgt spid="79"/>
                                        </p:tgtEl>
                                        <p:attrNameLst>
                                          <p:attrName>style.visibility</p:attrName>
                                        </p:attrNameLst>
                                      </p:cBhvr>
                                      <p:tavLst>
                                        <p:tav tm="0">
                                          <p:val>
                                            <p:strVal val="hidden"/>
                                          </p:val>
                                        </p:tav>
                                        <p:tav tm="50000">
                                          <p:val>
                                            <p:strVal val="visible"/>
                                          </p:val>
                                        </p:tav>
                                      </p:tavLst>
                                    </p:anim>
                                  </p:childTnLst>
                                </p:cTn>
                              </p:par>
                              <p:par>
                                <p:cTn id="243" presetID="35" presetClass="emph" presetSubtype="0" repeatCount="2000" fill="hold" grpId="1" nodeType="withEffect">
                                  <p:stCondLst>
                                    <p:cond delay="0"/>
                                  </p:stCondLst>
                                  <p:childTnLst>
                                    <p:anim calcmode="discrete" valueType="str">
                                      <p:cBhvr>
                                        <p:cTn id="244" dur="500" fill="hold"/>
                                        <p:tgtEl>
                                          <p:spTgt spid="80"/>
                                        </p:tgtEl>
                                        <p:attrNameLst>
                                          <p:attrName>style.visibility</p:attrName>
                                        </p:attrNameLst>
                                      </p:cBhvr>
                                      <p:tavLst>
                                        <p:tav tm="0">
                                          <p:val>
                                            <p:strVal val="hidden"/>
                                          </p:val>
                                        </p:tav>
                                        <p:tav tm="50000">
                                          <p:val>
                                            <p:strVal val="visible"/>
                                          </p:val>
                                        </p:tav>
                                      </p:tavLst>
                                    </p:anim>
                                  </p:childTnLst>
                                </p:cTn>
                              </p:par>
                              <p:par>
                                <p:cTn id="245" presetID="35" presetClass="emph" presetSubtype="0" repeatCount="2000" fill="hold" grpId="1" nodeType="withEffect">
                                  <p:stCondLst>
                                    <p:cond delay="0"/>
                                  </p:stCondLst>
                                  <p:childTnLst>
                                    <p:anim calcmode="discrete" valueType="str">
                                      <p:cBhvr>
                                        <p:cTn id="246" dur="500" fill="hold"/>
                                        <p:tgtEl>
                                          <p:spTgt spid="81"/>
                                        </p:tgtEl>
                                        <p:attrNameLst>
                                          <p:attrName>style.visibility</p:attrName>
                                        </p:attrNameLst>
                                      </p:cBhvr>
                                      <p:tavLst>
                                        <p:tav tm="0">
                                          <p:val>
                                            <p:strVal val="hidden"/>
                                          </p:val>
                                        </p:tav>
                                        <p:tav tm="50000">
                                          <p:val>
                                            <p:strVal val="visible"/>
                                          </p:val>
                                        </p:tav>
                                      </p:tavLst>
                                    </p:anim>
                                  </p:childTnLst>
                                </p:cTn>
                              </p:par>
                              <p:par>
                                <p:cTn id="247" presetID="35" presetClass="emph" presetSubtype="0" repeatCount="2000" fill="hold" grpId="1" nodeType="withEffect">
                                  <p:stCondLst>
                                    <p:cond delay="0"/>
                                  </p:stCondLst>
                                  <p:childTnLst>
                                    <p:anim calcmode="discrete" valueType="str">
                                      <p:cBhvr>
                                        <p:cTn id="248" dur="500" fill="hold"/>
                                        <p:tgtEl>
                                          <p:spTgt spid="82"/>
                                        </p:tgtEl>
                                        <p:attrNameLst>
                                          <p:attrName>style.visibility</p:attrName>
                                        </p:attrNameLst>
                                      </p:cBhvr>
                                      <p:tavLst>
                                        <p:tav tm="0">
                                          <p:val>
                                            <p:strVal val="hidden"/>
                                          </p:val>
                                        </p:tav>
                                        <p:tav tm="50000">
                                          <p:val>
                                            <p:strVal val="visible"/>
                                          </p:val>
                                        </p:tav>
                                      </p:tavLst>
                                    </p:anim>
                                  </p:childTnLst>
                                </p:cTn>
                              </p:par>
                              <p:par>
                                <p:cTn id="249" presetID="35" presetClass="emph" presetSubtype="0" repeatCount="2000" fill="hold" grpId="1" nodeType="withEffect">
                                  <p:stCondLst>
                                    <p:cond delay="0"/>
                                  </p:stCondLst>
                                  <p:childTnLst>
                                    <p:anim calcmode="discrete" valueType="str">
                                      <p:cBhvr>
                                        <p:cTn id="250" dur="500" fill="hold"/>
                                        <p:tgtEl>
                                          <p:spTgt spid="83"/>
                                        </p:tgtEl>
                                        <p:attrNameLst>
                                          <p:attrName>style.visibility</p:attrName>
                                        </p:attrNameLst>
                                      </p:cBhvr>
                                      <p:tavLst>
                                        <p:tav tm="0">
                                          <p:val>
                                            <p:strVal val="hidden"/>
                                          </p:val>
                                        </p:tav>
                                        <p:tav tm="50000">
                                          <p:val>
                                            <p:strVal val="visible"/>
                                          </p:val>
                                        </p:tav>
                                      </p:tavLst>
                                    </p:anim>
                                  </p:childTnLst>
                                </p:cTn>
                              </p:par>
                              <p:par>
                                <p:cTn id="251" presetID="35" presetClass="emph" presetSubtype="0" repeatCount="2000" fill="hold" grpId="1" nodeType="withEffect">
                                  <p:stCondLst>
                                    <p:cond delay="0"/>
                                  </p:stCondLst>
                                  <p:childTnLst>
                                    <p:anim calcmode="discrete" valueType="str">
                                      <p:cBhvr>
                                        <p:cTn id="252" dur="500" fill="hold"/>
                                        <p:tgtEl>
                                          <p:spTgt spid="90"/>
                                        </p:tgtEl>
                                        <p:attrNameLst>
                                          <p:attrName>style.visibility</p:attrName>
                                        </p:attrNameLst>
                                      </p:cBhvr>
                                      <p:tavLst>
                                        <p:tav tm="0">
                                          <p:val>
                                            <p:strVal val="hidden"/>
                                          </p:val>
                                        </p:tav>
                                        <p:tav tm="50000">
                                          <p:val>
                                            <p:strVal val="visible"/>
                                          </p:val>
                                        </p:tav>
                                      </p:tavLst>
                                    </p:anim>
                                  </p:childTnLst>
                                </p:cTn>
                              </p:par>
                              <p:par>
                                <p:cTn id="253" presetID="35" presetClass="emph" presetSubtype="0" repeatCount="2000" fill="hold" grpId="1" nodeType="withEffect">
                                  <p:stCondLst>
                                    <p:cond delay="0"/>
                                  </p:stCondLst>
                                  <p:childTnLst>
                                    <p:anim calcmode="discrete" valueType="str">
                                      <p:cBhvr>
                                        <p:cTn id="254" dur="500" fill="hold"/>
                                        <p:tgtEl>
                                          <p:spTgt spid="93"/>
                                        </p:tgtEl>
                                        <p:attrNameLst>
                                          <p:attrName>style.visibility</p:attrName>
                                        </p:attrNameLst>
                                      </p:cBhvr>
                                      <p:tavLst>
                                        <p:tav tm="0">
                                          <p:val>
                                            <p:strVal val="hidden"/>
                                          </p:val>
                                        </p:tav>
                                        <p:tav tm="50000">
                                          <p:val>
                                            <p:strVal val="visible"/>
                                          </p:val>
                                        </p:tav>
                                      </p:tavLst>
                                    </p:anim>
                                  </p:childTnLst>
                                </p:cTn>
                              </p:par>
                              <p:par>
                                <p:cTn id="255" presetID="35" presetClass="emph" presetSubtype="0" repeatCount="2000" fill="hold" grpId="1" nodeType="withEffect">
                                  <p:stCondLst>
                                    <p:cond delay="0"/>
                                  </p:stCondLst>
                                  <p:childTnLst>
                                    <p:anim calcmode="discrete" valueType="str">
                                      <p:cBhvr>
                                        <p:cTn id="256" dur="500" fill="hold"/>
                                        <p:tgtEl>
                                          <p:spTgt spid="97"/>
                                        </p:tgtEl>
                                        <p:attrNameLst>
                                          <p:attrName>style.visibility</p:attrName>
                                        </p:attrNameLst>
                                      </p:cBhvr>
                                      <p:tavLst>
                                        <p:tav tm="0">
                                          <p:val>
                                            <p:strVal val="hidden"/>
                                          </p:val>
                                        </p:tav>
                                        <p:tav tm="50000">
                                          <p:val>
                                            <p:strVal val="visible"/>
                                          </p:val>
                                        </p:tav>
                                      </p:tavLst>
                                    </p:anim>
                                  </p:childTnLst>
                                </p:cTn>
                              </p:par>
                              <p:par>
                                <p:cTn id="257" presetID="35" presetClass="emph" presetSubtype="0" repeatCount="2000" fill="hold" grpId="1" nodeType="withEffect">
                                  <p:stCondLst>
                                    <p:cond delay="0"/>
                                  </p:stCondLst>
                                  <p:childTnLst>
                                    <p:anim calcmode="discrete" valueType="str">
                                      <p:cBhvr>
                                        <p:cTn id="258" dur="500" fill="hold"/>
                                        <p:tgtEl>
                                          <p:spTgt spid="98"/>
                                        </p:tgtEl>
                                        <p:attrNameLst>
                                          <p:attrName>style.visibility</p:attrName>
                                        </p:attrNameLst>
                                      </p:cBhvr>
                                      <p:tavLst>
                                        <p:tav tm="0">
                                          <p:val>
                                            <p:strVal val="hidden"/>
                                          </p:val>
                                        </p:tav>
                                        <p:tav tm="50000">
                                          <p:val>
                                            <p:strVal val="visible"/>
                                          </p:val>
                                        </p:tav>
                                      </p:tavLst>
                                    </p:anim>
                                  </p:childTnLst>
                                </p:cTn>
                              </p:par>
                              <p:par>
                                <p:cTn id="259" presetID="35" presetClass="emph" presetSubtype="0" repeatCount="2000" fill="hold" grpId="1" nodeType="withEffect">
                                  <p:stCondLst>
                                    <p:cond delay="0"/>
                                  </p:stCondLst>
                                  <p:childTnLst>
                                    <p:anim calcmode="discrete" valueType="str">
                                      <p:cBhvr>
                                        <p:cTn id="260" dur="500" fill="hold"/>
                                        <p:tgtEl>
                                          <p:spTgt spid="99"/>
                                        </p:tgtEl>
                                        <p:attrNameLst>
                                          <p:attrName>style.visibility</p:attrName>
                                        </p:attrNameLst>
                                      </p:cBhvr>
                                      <p:tavLst>
                                        <p:tav tm="0">
                                          <p:val>
                                            <p:strVal val="hidden"/>
                                          </p:val>
                                        </p:tav>
                                        <p:tav tm="50000">
                                          <p:val>
                                            <p:strVal val="visible"/>
                                          </p:val>
                                        </p:tav>
                                      </p:tavLst>
                                    </p:anim>
                                  </p:childTnLst>
                                </p:cTn>
                              </p:par>
                              <p:par>
                                <p:cTn id="261" presetID="35" presetClass="emph" presetSubtype="0" repeatCount="2000" fill="hold" grpId="1" nodeType="withEffect">
                                  <p:stCondLst>
                                    <p:cond delay="0"/>
                                  </p:stCondLst>
                                  <p:childTnLst>
                                    <p:anim calcmode="discrete" valueType="str">
                                      <p:cBhvr>
                                        <p:cTn id="262" dur="500" fill="hold"/>
                                        <p:tgtEl>
                                          <p:spTgt spid="100"/>
                                        </p:tgtEl>
                                        <p:attrNameLst>
                                          <p:attrName>style.visibility</p:attrName>
                                        </p:attrNameLst>
                                      </p:cBhvr>
                                      <p:tavLst>
                                        <p:tav tm="0">
                                          <p:val>
                                            <p:strVal val="hidden"/>
                                          </p:val>
                                        </p:tav>
                                        <p:tav tm="50000">
                                          <p:val>
                                            <p:strVal val="visible"/>
                                          </p:val>
                                        </p:tav>
                                      </p:tavLst>
                                    </p:anim>
                                  </p:childTnLst>
                                </p:cTn>
                              </p:par>
                              <p:par>
                                <p:cTn id="263" presetID="35" presetClass="emph" presetSubtype="0" repeatCount="2000" fill="hold" grpId="1" nodeType="withEffect">
                                  <p:stCondLst>
                                    <p:cond delay="0"/>
                                  </p:stCondLst>
                                  <p:childTnLst>
                                    <p:anim calcmode="discrete" valueType="str">
                                      <p:cBhvr>
                                        <p:cTn id="264" dur="500" fill="hold"/>
                                        <p:tgtEl>
                                          <p:spTgt spid="10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1606550"/>
            <a:ext cx="7704138"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506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313" y="404813"/>
            <a:ext cx="8424862"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900" advClick="0" advTm="8000">
        <p14:prism isContent="1"/>
      </p:transition>
    </mc:Choice>
    <mc:Fallback xmlns="">
      <p:transition xmlns:p14="http://schemas.microsoft.com/office/powerpoint/2010/main" spd="slow" advClick="0" advTm="8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additive="base">
                                        <p:cTn id="7" dur="5000" fill="hold"/>
                                        <p:tgtEl>
                                          <p:spTgt spid="45062"/>
                                        </p:tgtEl>
                                        <p:attrNameLst>
                                          <p:attrName>ppt_x</p:attrName>
                                        </p:attrNameLst>
                                      </p:cBhvr>
                                      <p:tavLst>
                                        <p:tav tm="0">
                                          <p:val>
                                            <p:strVal val="1+#ppt_w/2"/>
                                          </p:val>
                                        </p:tav>
                                        <p:tav tm="100000">
                                          <p:val>
                                            <p:strVal val="#ppt_x"/>
                                          </p:val>
                                        </p:tav>
                                      </p:tavLst>
                                    </p:anim>
                                    <p:anim calcmode="lin" valueType="num">
                                      <p:cBhvr additive="base">
                                        <p:cTn id="8" dur="5000" fill="hold"/>
                                        <p:tgtEl>
                                          <p:spTgt spid="450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8" presetClass="emph" presetSubtype="0" fill="hold" nodeType="afterEffect">
                                  <p:stCondLst>
                                    <p:cond delay="0"/>
                                  </p:stCondLst>
                                  <p:childTnLst>
                                    <p:animRot by="21600000">
                                      <p:cBhvr>
                                        <p:cTn id="11" dur="1000" fill="hold"/>
                                        <p:tgtEl>
                                          <p:spTgt spid="450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mmer">
  <a:themeElements>
    <a:clrScheme name="Summer">
      <a:dk1>
        <a:sysClr val="windowText" lastClr="000000"/>
      </a:dk1>
      <a:lt1>
        <a:sysClr val="window" lastClr="FFFFFF"/>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Summer">
      <a:fillStyleLst>
        <a:solidFill>
          <a:schemeClr val="phClr"/>
        </a:solidFill>
        <a:solidFill>
          <a:schemeClr val="phClr">
            <a:tint val="90000"/>
            <a:satMod val="135000"/>
          </a:schemeClr>
        </a:solidFill>
        <a:solidFill>
          <a:schemeClr val="phClr">
            <a:shade val="80000"/>
            <a:satMod val="110000"/>
          </a:schemeClr>
        </a:solidFill>
      </a:fillStyleLst>
      <a:lnStyleLst>
        <a:ln w="9525" cap="flat" cmpd="sng" algn="ctr">
          <a:solidFill>
            <a:schemeClr val="phClr">
              <a:satMod val="135000"/>
            </a:schemeClr>
          </a:solidFill>
          <a:prstDash val="solid"/>
        </a:ln>
        <a:ln w="25400" cap="flat" cmpd="sng" algn="ctr">
          <a:solidFill>
            <a:schemeClr val="phClr">
              <a:satMod val="150000"/>
            </a:schemeClr>
          </a:solidFill>
          <a:prstDash val="solid"/>
        </a:ln>
        <a:ln w="38100" cap="flat" cmpd="sng" algn="ctr">
          <a:solidFill>
            <a:schemeClr val="phClr">
              <a:satMod val="150000"/>
            </a:schemeClr>
          </a:solidFill>
          <a:prstDash val="solid"/>
        </a:ln>
      </a:lnStyleLst>
      <a:effectStyleLst>
        <a:effectStyle>
          <a:effectLst/>
        </a:effectStyle>
        <a:effectStyle>
          <a:effectLst>
            <a:outerShdw blurRad="76200" sx="101000" sy="101000" algn="ctr" rotWithShape="0">
              <a:srgbClr val="000000">
                <a:alpha val="50000"/>
              </a:srgbClr>
            </a:outerShdw>
            <a:reflection blurRad="12700" stA="20000" endPos="35000" dist="63500" dir="5400000" sy="-100000" rotWithShape="0"/>
          </a:effectLst>
        </a:effectStyle>
        <a:effectStyle>
          <a:effectLst>
            <a:outerShdw blurRad="127000" sx="103000" sy="103000" algn="ctr" rotWithShape="0">
              <a:srgbClr val="FFFFFF">
                <a:alpha val="65000"/>
              </a:srgbClr>
            </a:outerShdw>
          </a:effectLst>
          <a:scene3d>
            <a:camera prst="orthographicFront">
              <a:rot lat="0" lon="0" rev="0"/>
            </a:camera>
            <a:lightRig rig="morning" dir="t">
              <a:rot lat="0" lon="0" rev="12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gs>
            <a:gs pos="100000">
              <a:schemeClr val="tx2"/>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35395</TotalTime>
  <Words>620</Words>
  <Application>Microsoft Macintosh PowerPoint</Application>
  <PresentationFormat>On-screen Show (4:3)</PresentationFormat>
  <Paragraphs>84</Paragraphs>
  <Slides>83</Slides>
  <Notes>1</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Summer</vt:lpstr>
      <vt:lpstr>The Beginning</vt:lpstr>
      <vt:lpstr>PowerPoint Presentation</vt:lpstr>
      <vt:lpstr>PowerPoint Presentation</vt:lpstr>
      <vt:lpstr>PowerPoint Presentation</vt:lpstr>
      <vt:lpstr>PowerPoint Presentation</vt:lpstr>
      <vt:lpstr>Zonta thanks our donors</vt:lpstr>
      <vt:lpstr>PowerPoint Presentation</vt:lpstr>
      <vt:lpstr>1968- Zonta comes to Victoria</vt:lpstr>
      <vt:lpstr>PowerPoint Presentation</vt:lpstr>
      <vt:lpstr>PowerPoint Presentation</vt:lpstr>
      <vt:lpstr>Zonta thanks Donors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Zonta thanks Donors</vt:lpstr>
      <vt:lpstr>PowerPoint Presentation</vt:lpstr>
      <vt:lpstr>PowerPoint Presentation</vt:lpstr>
      <vt:lpstr>PowerPoint Presentation</vt:lpstr>
      <vt:lpstr>PowerPoint Presentation</vt:lpstr>
      <vt:lpstr>PowerPoint Presentation</vt:lpstr>
      <vt:lpstr>PowerPoint Presentation</vt:lpstr>
      <vt:lpstr>Zonta thanks donors</vt:lpstr>
      <vt:lpstr>PowerPoint Presentation</vt:lpstr>
      <vt:lpstr>PowerPoint Presentation</vt:lpstr>
      <vt:lpstr>PowerPoint Presentation</vt:lpstr>
      <vt:lpstr>PowerPoint Presentation</vt:lpstr>
      <vt:lpstr>PowerPoint Presentation</vt:lpstr>
      <vt:lpstr>Zonta thanks Donors</vt:lpstr>
      <vt:lpstr>PowerPoint Presentation</vt:lpstr>
      <vt:lpstr>PowerPoint Presentation</vt:lpstr>
      <vt:lpstr>PowerPoint Presentation</vt:lpstr>
      <vt:lpstr>PowerPoint Presentation</vt:lpstr>
      <vt:lpstr>PowerPoint Presentation</vt:lpstr>
      <vt:lpstr>2004  Jamming Session</vt:lpstr>
      <vt:lpstr>New York Convention</vt:lpstr>
      <vt:lpstr>PowerPoint Presentation</vt:lpstr>
      <vt:lpstr>Zonta thanks donors</vt:lpstr>
      <vt:lpstr>PowerPoint Presentation</vt:lpstr>
      <vt:lpstr>PowerPoint Presentation</vt:lpstr>
      <vt:lpstr>PowerPoint Presentation</vt:lpstr>
      <vt:lpstr>PowerPoint Presentation</vt:lpstr>
      <vt:lpstr>Sister Club</vt:lpstr>
      <vt:lpstr>PowerPoint Presentation</vt:lpstr>
      <vt:lpstr>PowerPoint Presentation</vt:lpstr>
      <vt:lpstr>PowerPoint Presentation</vt:lpstr>
      <vt:lpstr>Zonta Thanks Donors</vt:lpstr>
      <vt:lpstr>PowerPoint Presentation</vt:lpstr>
      <vt:lpstr>PowerPoint Presentation</vt:lpstr>
      <vt:lpstr>More YWPA</vt:lpstr>
      <vt:lpstr>PowerPoint Presentation</vt:lpstr>
      <vt:lpstr>PowerPoint Presentation</vt:lpstr>
      <vt:lpstr>Zonta Thanks Donors</vt:lpstr>
      <vt:lpstr>PowerPoint Presentation</vt:lpstr>
      <vt:lpstr>Liaison with Pearson</vt:lpstr>
      <vt:lpstr>PowerPoint Presentation</vt:lpstr>
      <vt:lpstr>PowerPoint Presentation</vt:lpstr>
      <vt:lpstr>Zonta Thanks Donors</vt:lpstr>
      <vt:lpstr>And Here’s Pat….</vt:lpstr>
      <vt:lpstr>PowerPoint Presentation</vt:lpstr>
      <vt:lpstr>PowerPoint Presentation</vt:lpstr>
      <vt:lpstr>PowerPoint Presentation</vt:lpstr>
      <vt:lpstr>PowerPoint Presentation</vt:lpstr>
      <vt:lpstr>PowerPoint Presentation</vt:lpstr>
      <vt:lpstr>Zonta Thanks Donors</vt:lpstr>
      <vt:lpstr>PowerPoint Presentation</vt:lpstr>
      <vt:lpstr>PowerPoint Presentation</vt:lpstr>
      <vt:lpstr>PowerPoint Presentation</vt:lpstr>
      <vt:lpstr>PowerPoint Presentation</vt:lpstr>
      <vt:lpstr>PowerPoint Presentation</vt:lpstr>
      <vt:lpstr>Zonta Thanks Donors</vt:lpstr>
      <vt:lpstr>PowerPoint Presentation</vt:lpstr>
      <vt:lpstr>PowerPoint Presentation</vt:lpstr>
      <vt:lpstr>PowerPoint Presentation</vt:lpstr>
      <vt:lpstr>PowerPoint Presentation</vt:lpstr>
      <vt:lpstr>PowerPoint Presentation</vt:lpstr>
      <vt:lpstr>In the Legislature 25 October</vt:lpstr>
      <vt:lpstr>In the Legislature 25 October</vt:lpstr>
      <vt:lpstr>In the Legislature 25 October</vt:lpstr>
      <vt:lpstr>PowerPoint Presentation</vt:lpstr>
    </vt:vector>
  </TitlesOfParts>
  <Company>Province of British Columbia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Beginning</dc:title>
  <dc:creator>Anita  Mathur</dc:creator>
  <cp:lastModifiedBy>Anita Mathur</cp:lastModifiedBy>
  <cp:revision>167</cp:revision>
  <dcterms:created xsi:type="dcterms:W3CDTF">2008-03-24T20:27:06Z</dcterms:created>
  <dcterms:modified xsi:type="dcterms:W3CDTF">2018-11-12T01:20:18Z</dcterms:modified>
</cp:coreProperties>
</file>