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8" r:id="rId1"/>
    <p:sldMasterId id="2147483879" r:id="rId2"/>
    <p:sldMasterId id="2147483930" r:id="rId3"/>
    <p:sldMasterId id="2147483945" r:id="rId4"/>
  </p:sldMasterIdLst>
  <p:notesMasterIdLst>
    <p:notesMasterId r:id="rId23"/>
  </p:notesMasterIdLst>
  <p:sldIdLst>
    <p:sldId id="757" r:id="rId5"/>
    <p:sldId id="414" r:id="rId6"/>
    <p:sldId id="337" r:id="rId7"/>
    <p:sldId id="398" r:id="rId8"/>
    <p:sldId id="395" r:id="rId9"/>
    <p:sldId id="382" r:id="rId10"/>
    <p:sldId id="331" r:id="rId11"/>
    <p:sldId id="763" r:id="rId12"/>
    <p:sldId id="290" r:id="rId13"/>
    <p:sldId id="762" r:id="rId14"/>
    <p:sldId id="329" r:id="rId15"/>
    <p:sldId id="758" r:id="rId16"/>
    <p:sldId id="759" r:id="rId17"/>
    <p:sldId id="413" r:id="rId18"/>
    <p:sldId id="760" r:id="rId19"/>
    <p:sldId id="401" r:id="rId20"/>
    <p:sldId id="268" r:id="rId21"/>
    <p:sldId id="761"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ne Coggins" initials="JC" lastIdx="17" clrIdx="0">
    <p:extLst>
      <p:ext uri="{19B8F6BF-5375-455C-9EA6-DF929625EA0E}">
        <p15:presenceInfo xmlns:p15="http://schemas.microsoft.com/office/powerpoint/2012/main" userId="740c26747a13a56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132"/>
    <a:srgbClr val="1B365D"/>
    <a:srgbClr val="06024E"/>
    <a:srgbClr val="F86D0E"/>
    <a:srgbClr val="002D72"/>
    <a:srgbClr val="000000"/>
    <a:srgbClr val="FFFFFF"/>
    <a:srgbClr val="FFFFFE"/>
    <a:srgbClr val="67F030"/>
    <a:srgbClr val="D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2" autoAdjust="0"/>
    <p:restoredTop sz="86543" autoAdjust="0"/>
  </p:normalViewPr>
  <p:slideViewPr>
    <p:cSldViewPr>
      <p:cViewPr varScale="1">
        <p:scale>
          <a:sx n="59" d="100"/>
          <a:sy n="59" d="100"/>
        </p:scale>
        <p:origin x="1620" y="60"/>
      </p:cViewPr>
      <p:guideLst>
        <p:guide orient="horz" pos="2160"/>
        <p:guide pos="2880"/>
      </p:guideLst>
    </p:cSldViewPr>
  </p:slideViewPr>
  <p:outlineViewPr>
    <p:cViewPr>
      <p:scale>
        <a:sx n="33" d="100"/>
        <a:sy n="33" d="100"/>
      </p:scale>
      <p:origin x="0" y="-9355"/>
    </p:cViewPr>
  </p:outlineViewPr>
  <p:notesTextViewPr>
    <p:cViewPr>
      <p:scale>
        <a:sx n="1" d="1"/>
        <a:sy n="1" d="1"/>
      </p:scale>
      <p:origin x="0" y="0"/>
    </p:cViewPr>
  </p:notesTextViewPr>
  <p:notesViewPr>
    <p:cSldViewPr>
      <p:cViewPr varScale="1">
        <p:scale>
          <a:sx n="52" d="100"/>
          <a:sy n="52" d="100"/>
        </p:scale>
        <p:origin x="-283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rawing5.xml.rels><?xml version="1.0" encoding="UTF-8" standalone="yes"?>
<Relationships xmlns="http://schemas.openxmlformats.org/package/2006/relationships"><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17770E-4865-4554-9D49-3A16586C76B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36F260A0-1D30-47AD-BE66-5FAA73A8B254}">
      <dgm:prSet/>
      <dgm:spPr/>
      <dgm:t>
        <a:bodyPr/>
        <a:lstStyle/>
        <a:p>
          <a:r>
            <a:rPr lang="en-US" b="1" dirty="0"/>
            <a:t>All can learn to read the words</a:t>
          </a:r>
        </a:p>
      </dgm:t>
    </dgm:pt>
    <dgm:pt modelId="{9854D3F1-22DF-418B-9BD4-82E8EC72B7D1}" type="parTrans" cxnId="{1C7585D2-917C-4B75-BC9B-0B5B404BEDD9}">
      <dgm:prSet/>
      <dgm:spPr/>
      <dgm:t>
        <a:bodyPr/>
        <a:lstStyle/>
        <a:p>
          <a:endParaRPr lang="en-US"/>
        </a:p>
      </dgm:t>
    </dgm:pt>
    <dgm:pt modelId="{09EB08D9-77FD-4262-9C7B-5005386E9E2C}" type="sibTrans" cxnId="{1C7585D2-917C-4B75-BC9B-0B5B404BEDD9}">
      <dgm:prSet/>
      <dgm:spPr/>
      <dgm:t>
        <a:bodyPr/>
        <a:lstStyle/>
        <a:p>
          <a:endParaRPr lang="en-US"/>
        </a:p>
      </dgm:t>
    </dgm:pt>
    <dgm:pt modelId="{3CE2BAA3-7F50-482E-9255-6722A0B45507}">
      <dgm:prSet/>
      <dgm:spPr/>
      <dgm:t>
        <a:bodyPr/>
        <a:lstStyle/>
        <a:p>
          <a:r>
            <a:rPr lang="en-US" b="1"/>
            <a:t>Mechanical process</a:t>
          </a:r>
        </a:p>
      </dgm:t>
    </dgm:pt>
    <dgm:pt modelId="{E4C0C192-3929-44E1-8037-782CE90162EE}" type="parTrans" cxnId="{985E8F89-AA5E-4C38-A72B-B023F2FA6D74}">
      <dgm:prSet/>
      <dgm:spPr/>
      <dgm:t>
        <a:bodyPr/>
        <a:lstStyle/>
        <a:p>
          <a:endParaRPr lang="en-US"/>
        </a:p>
      </dgm:t>
    </dgm:pt>
    <dgm:pt modelId="{1A506A4B-82E3-4B88-8402-0F654E9A2D5E}" type="sibTrans" cxnId="{985E8F89-AA5E-4C38-A72B-B023F2FA6D74}">
      <dgm:prSet/>
      <dgm:spPr/>
      <dgm:t>
        <a:bodyPr/>
        <a:lstStyle/>
        <a:p>
          <a:endParaRPr lang="en-US"/>
        </a:p>
      </dgm:t>
    </dgm:pt>
    <dgm:pt modelId="{E14CF55E-702E-4B97-92B7-CB2593D12E17}">
      <dgm:prSet/>
      <dgm:spPr/>
      <dgm:t>
        <a:bodyPr/>
        <a:lstStyle/>
        <a:p>
          <a:r>
            <a:rPr lang="en-US" b="1" dirty="0"/>
            <a:t>Many routes to comprehension</a:t>
          </a:r>
        </a:p>
      </dgm:t>
    </dgm:pt>
    <dgm:pt modelId="{0BAB51C5-BCD2-4939-93F9-37CD34994BB6}" type="parTrans" cxnId="{2E709FD9-C2F6-413B-AF8D-C0430622F255}">
      <dgm:prSet/>
      <dgm:spPr/>
      <dgm:t>
        <a:bodyPr/>
        <a:lstStyle/>
        <a:p>
          <a:endParaRPr lang="en-US"/>
        </a:p>
      </dgm:t>
    </dgm:pt>
    <dgm:pt modelId="{687362AC-60A6-4429-9345-288D2E7A122A}" type="sibTrans" cxnId="{2E709FD9-C2F6-413B-AF8D-C0430622F255}">
      <dgm:prSet/>
      <dgm:spPr/>
      <dgm:t>
        <a:bodyPr/>
        <a:lstStyle/>
        <a:p>
          <a:endParaRPr lang="en-US"/>
        </a:p>
      </dgm:t>
    </dgm:pt>
    <dgm:pt modelId="{CD019DCB-A3F1-4F41-B8EA-D7F84A636457}">
      <dgm:prSet/>
      <dgm:spPr/>
      <dgm:t>
        <a:bodyPr/>
        <a:lstStyle/>
        <a:p>
          <a:r>
            <a:rPr lang="en-US" b="1"/>
            <a:t>Brain plasticity</a:t>
          </a:r>
        </a:p>
      </dgm:t>
    </dgm:pt>
    <dgm:pt modelId="{C43267C2-5B72-4AED-B791-46343D5B81EE}" type="parTrans" cxnId="{DF9FA453-A002-4D94-8070-2B0777DDD4C1}">
      <dgm:prSet/>
      <dgm:spPr/>
      <dgm:t>
        <a:bodyPr/>
        <a:lstStyle/>
        <a:p>
          <a:endParaRPr lang="en-US"/>
        </a:p>
      </dgm:t>
    </dgm:pt>
    <dgm:pt modelId="{7C7D2D5D-28CA-4E3B-A72F-8FC75AAAB5A7}" type="sibTrans" cxnId="{DF9FA453-A002-4D94-8070-2B0777DDD4C1}">
      <dgm:prSet/>
      <dgm:spPr/>
      <dgm:t>
        <a:bodyPr/>
        <a:lstStyle/>
        <a:p>
          <a:endParaRPr lang="en-US"/>
        </a:p>
      </dgm:t>
    </dgm:pt>
    <dgm:pt modelId="{47E9754B-DE1B-4E56-9E75-95EA0CABABF5}">
      <dgm:prSet/>
      <dgm:spPr/>
      <dgm:t>
        <a:bodyPr/>
        <a:lstStyle/>
        <a:p>
          <a:r>
            <a:rPr lang="en-US" b="1"/>
            <a:t>Structured Literacy</a:t>
          </a:r>
        </a:p>
      </dgm:t>
    </dgm:pt>
    <dgm:pt modelId="{530849A3-A6DF-4A67-AE2D-E73416ECE719}" type="parTrans" cxnId="{DA43A338-C2FD-40E0-A4BF-2B624FA12412}">
      <dgm:prSet/>
      <dgm:spPr/>
      <dgm:t>
        <a:bodyPr/>
        <a:lstStyle/>
        <a:p>
          <a:endParaRPr lang="en-US"/>
        </a:p>
      </dgm:t>
    </dgm:pt>
    <dgm:pt modelId="{EC6B1618-89F6-4CFE-B232-8ABA1630E5BE}" type="sibTrans" cxnId="{DA43A338-C2FD-40E0-A4BF-2B624FA12412}">
      <dgm:prSet/>
      <dgm:spPr/>
      <dgm:t>
        <a:bodyPr/>
        <a:lstStyle/>
        <a:p>
          <a:endParaRPr lang="en-US"/>
        </a:p>
      </dgm:t>
    </dgm:pt>
    <dgm:pt modelId="{226B0010-8520-4729-AC68-7D15A55CCB5F}" type="pres">
      <dgm:prSet presAssocID="{E617770E-4865-4554-9D49-3A16586C76B3}" presName="vert0" presStyleCnt="0">
        <dgm:presLayoutVars>
          <dgm:dir/>
          <dgm:animOne val="branch"/>
          <dgm:animLvl val="lvl"/>
        </dgm:presLayoutVars>
      </dgm:prSet>
      <dgm:spPr/>
    </dgm:pt>
    <dgm:pt modelId="{2C071B87-4262-4DC3-BB74-04C3427B362E}" type="pres">
      <dgm:prSet presAssocID="{36F260A0-1D30-47AD-BE66-5FAA73A8B254}" presName="thickLine" presStyleLbl="alignNode1" presStyleIdx="0" presStyleCnt="5"/>
      <dgm:spPr/>
    </dgm:pt>
    <dgm:pt modelId="{E11DFB98-C22F-4790-B3B6-F7AFC7027FE0}" type="pres">
      <dgm:prSet presAssocID="{36F260A0-1D30-47AD-BE66-5FAA73A8B254}" presName="horz1" presStyleCnt="0"/>
      <dgm:spPr/>
    </dgm:pt>
    <dgm:pt modelId="{A66463F5-32A9-46E8-80BC-081B3961BE95}" type="pres">
      <dgm:prSet presAssocID="{36F260A0-1D30-47AD-BE66-5FAA73A8B254}" presName="tx1" presStyleLbl="revTx" presStyleIdx="0" presStyleCnt="5"/>
      <dgm:spPr/>
    </dgm:pt>
    <dgm:pt modelId="{680D7913-244F-4A4A-A52D-550204178FBA}" type="pres">
      <dgm:prSet presAssocID="{36F260A0-1D30-47AD-BE66-5FAA73A8B254}" presName="vert1" presStyleCnt="0"/>
      <dgm:spPr/>
    </dgm:pt>
    <dgm:pt modelId="{6A3A8771-1903-4CB3-BEF5-7A19F9C38216}" type="pres">
      <dgm:prSet presAssocID="{3CE2BAA3-7F50-482E-9255-6722A0B45507}" presName="thickLine" presStyleLbl="alignNode1" presStyleIdx="1" presStyleCnt="5"/>
      <dgm:spPr/>
    </dgm:pt>
    <dgm:pt modelId="{0BDAC4E2-D11E-4D03-86E2-8C956FFD37E2}" type="pres">
      <dgm:prSet presAssocID="{3CE2BAA3-7F50-482E-9255-6722A0B45507}" presName="horz1" presStyleCnt="0"/>
      <dgm:spPr/>
    </dgm:pt>
    <dgm:pt modelId="{7381DB3D-83A6-4D5E-906A-1DFEF9CA3AC4}" type="pres">
      <dgm:prSet presAssocID="{3CE2BAA3-7F50-482E-9255-6722A0B45507}" presName="tx1" presStyleLbl="revTx" presStyleIdx="1" presStyleCnt="5"/>
      <dgm:spPr/>
    </dgm:pt>
    <dgm:pt modelId="{3860C195-A38C-4477-9A7B-DF3CFE35701D}" type="pres">
      <dgm:prSet presAssocID="{3CE2BAA3-7F50-482E-9255-6722A0B45507}" presName="vert1" presStyleCnt="0"/>
      <dgm:spPr/>
    </dgm:pt>
    <dgm:pt modelId="{8388D4D7-CBE5-4C1E-9A4A-1A128E04CB46}" type="pres">
      <dgm:prSet presAssocID="{E14CF55E-702E-4B97-92B7-CB2593D12E17}" presName="thickLine" presStyleLbl="alignNode1" presStyleIdx="2" presStyleCnt="5"/>
      <dgm:spPr/>
    </dgm:pt>
    <dgm:pt modelId="{50DEC094-BE93-44C4-A6AE-4BAC2A974227}" type="pres">
      <dgm:prSet presAssocID="{E14CF55E-702E-4B97-92B7-CB2593D12E17}" presName="horz1" presStyleCnt="0"/>
      <dgm:spPr/>
    </dgm:pt>
    <dgm:pt modelId="{B56FF4FF-AE93-4061-B98D-6A64F2247D1C}" type="pres">
      <dgm:prSet presAssocID="{E14CF55E-702E-4B97-92B7-CB2593D12E17}" presName="tx1" presStyleLbl="revTx" presStyleIdx="2" presStyleCnt="5"/>
      <dgm:spPr/>
    </dgm:pt>
    <dgm:pt modelId="{E8FBBCC3-D068-48A5-AB64-6C5B2790466D}" type="pres">
      <dgm:prSet presAssocID="{E14CF55E-702E-4B97-92B7-CB2593D12E17}" presName="vert1" presStyleCnt="0"/>
      <dgm:spPr/>
    </dgm:pt>
    <dgm:pt modelId="{FDEF7EAC-21EA-4839-9DB8-998D15BD6F6C}" type="pres">
      <dgm:prSet presAssocID="{CD019DCB-A3F1-4F41-B8EA-D7F84A636457}" presName="thickLine" presStyleLbl="alignNode1" presStyleIdx="3" presStyleCnt="5"/>
      <dgm:spPr/>
    </dgm:pt>
    <dgm:pt modelId="{6C2750F1-BADF-417E-9309-1E051FF28692}" type="pres">
      <dgm:prSet presAssocID="{CD019DCB-A3F1-4F41-B8EA-D7F84A636457}" presName="horz1" presStyleCnt="0"/>
      <dgm:spPr/>
    </dgm:pt>
    <dgm:pt modelId="{045517B6-3612-4992-A24A-0454E98C2DC0}" type="pres">
      <dgm:prSet presAssocID="{CD019DCB-A3F1-4F41-B8EA-D7F84A636457}" presName="tx1" presStyleLbl="revTx" presStyleIdx="3" presStyleCnt="5"/>
      <dgm:spPr/>
    </dgm:pt>
    <dgm:pt modelId="{19F9992B-EE57-43AA-9AE4-D32AD48CDE28}" type="pres">
      <dgm:prSet presAssocID="{CD019DCB-A3F1-4F41-B8EA-D7F84A636457}" presName="vert1" presStyleCnt="0"/>
      <dgm:spPr/>
    </dgm:pt>
    <dgm:pt modelId="{FCBF1D09-B342-4BE6-9882-8DD377984546}" type="pres">
      <dgm:prSet presAssocID="{47E9754B-DE1B-4E56-9E75-95EA0CABABF5}" presName="thickLine" presStyleLbl="alignNode1" presStyleIdx="4" presStyleCnt="5"/>
      <dgm:spPr/>
    </dgm:pt>
    <dgm:pt modelId="{8CDB6E48-6B88-48B0-A40F-8BD6918D6CC9}" type="pres">
      <dgm:prSet presAssocID="{47E9754B-DE1B-4E56-9E75-95EA0CABABF5}" presName="horz1" presStyleCnt="0"/>
      <dgm:spPr/>
    </dgm:pt>
    <dgm:pt modelId="{0F7AB3BA-6896-4D23-8DB1-2B43499B51EB}" type="pres">
      <dgm:prSet presAssocID="{47E9754B-DE1B-4E56-9E75-95EA0CABABF5}" presName="tx1" presStyleLbl="revTx" presStyleIdx="4" presStyleCnt="5"/>
      <dgm:spPr/>
    </dgm:pt>
    <dgm:pt modelId="{55A41F60-89DE-4A1B-B60F-9D83F871EA9B}" type="pres">
      <dgm:prSet presAssocID="{47E9754B-DE1B-4E56-9E75-95EA0CABABF5}" presName="vert1" presStyleCnt="0"/>
      <dgm:spPr/>
    </dgm:pt>
  </dgm:ptLst>
  <dgm:cxnLst>
    <dgm:cxn modelId="{DA43A338-C2FD-40E0-A4BF-2B624FA12412}" srcId="{E617770E-4865-4554-9D49-3A16586C76B3}" destId="{47E9754B-DE1B-4E56-9E75-95EA0CABABF5}" srcOrd="4" destOrd="0" parTransId="{530849A3-A6DF-4A67-AE2D-E73416ECE719}" sibTransId="{EC6B1618-89F6-4CFE-B232-8ABA1630E5BE}"/>
    <dgm:cxn modelId="{7F4ECF5B-4F4F-4F92-84CD-4A96F607A7D1}" type="presOf" srcId="{E14CF55E-702E-4B97-92B7-CB2593D12E17}" destId="{B56FF4FF-AE93-4061-B98D-6A64F2247D1C}" srcOrd="0" destOrd="0" presId="urn:microsoft.com/office/officeart/2008/layout/LinedList"/>
    <dgm:cxn modelId="{49097145-F478-4E5C-9D61-AF7F54F0AF02}" type="presOf" srcId="{36F260A0-1D30-47AD-BE66-5FAA73A8B254}" destId="{A66463F5-32A9-46E8-80BC-081B3961BE95}" srcOrd="0" destOrd="0" presId="urn:microsoft.com/office/officeart/2008/layout/LinedList"/>
    <dgm:cxn modelId="{DF9FA453-A002-4D94-8070-2B0777DDD4C1}" srcId="{E617770E-4865-4554-9D49-3A16586C76B3}" destId="{CD019DCB-A3F1-4F41-B8EA-D7F84A636457}" srcOrd="3" destOrd="0" parTransId="{C43267C2-5B72-4AED-B791-46343D5B81EE}" sibTransId="{7C7D2D5D-28CA-4E3B-A72F-8FC75AAAB5A7}"/>
    <dgm:cxn modelId="{985E8F89-AA5E-4C38-A72B-B023F2FA6D74}" srcId="{E617770E-4865-4554-9D49-3A16586C76B3}" destId="{3CE2BAA3-7F50-482E-9255-6722A0B45507}" srcOrd="1" destOrd="0" parTransId="{E4C0C192-3929-44E1-8037-782CE90162EE}" sibTransId="{1A506A4B-82E3-4B88-8402-0F654E9A2D5E}"/>
    <dgm:cxn modelId="{4769A191-8EA3-4D0E-8C72-7CFBE041036A}" type="presOf" srcId="{E617770E-4865-4554-9D49-3A16586C76B3}" destId="{226B0010-8520-4729-AC68-7D15A55CCB5F}" srcOrd="0" destOrd="0" presId="urn:microsoft.com/office/officeart/2008/layout/LinedList"/>
    <dgm:cxn modelId="{B33F35A8-4584-4BF0-9330-4889043C92B3}" type="presOf" srcId="{3CE2BAA3-7F50-482E-9255-6722A0B45507}" destId="{7381DB3D-83A6-4D5E-906A-1DFEF9CA3AC4}" srcOrd="0" destOrd="0" presId="urn:microsoft.com/office/officeart/2008/layout/LinedList"/>
    <dgm:cxn modelId="{416332B9-BEFD-4512-88AE-107DEE59E933}" type="presOf" srcId="{CD019DCB-A3F1-4F41-B8EA-D7F84A636457}" destId="{045517B6-3612-4992-A24A-0454E98C2DC0}" srcOrd="0" destOrd="0" presId="urn:microsoft.com/office/officeart/2008/layout/LinedList"/>
    <dgm:cxn modelId="{1C7585D2-917C-4B75-BC9B-0B5B404BEDD9}" srcId="{E617770E-4865-4554-9D49-3A16586C76B3}" destId="{36F260A0-1D30-47AD-BE66-5FAA73A8B254}" srcOrd="0" destOrd="0" parTransId="{9854D3F1-22DF-418B-9BD4-82E8EC72B7D1}" sibTransId="{09EB08D9-77FD-4262-9C7B-5005386E9E2C}"/>
    <dgm:cxn modelId="{2E709FD9-C2F6-413B-AF8D-C0430622F255}" srcId="{E617770E-4865-4554-9D49-3A16586C76B3}" destId="{E14CF55E-702E-4B97-92B7-CB2593D12E17}" srcOrd="2" destOrd="0" parTransId="{0BAB51C5-BCD2-4939-93F9-37CD34994BB6}" sibTransId="{687362AC-60A6-4429-9345-288D2E7A122A}"/>
    <dgm:cxn modelId="{1BE9A5E6-8229-4922-A9AD-72B9F95E0857}" type="presOf" srcId="{47E9754B-DE1B-4E56-9E75-95EA0CABABF5}" destId="{0F7AB3BA-6896-4D23-8DB1-2B43499B51EB}" srcOrd="0" destOrd="0" presId="urn:microsoft.com/office/officeart/2008/layout/LinedList"/>
    <dgm:cxn modelId="{E97DFA31-C047-4833-820D-AAF0308408F3}" type="presParOf" srcId="{226B0010-8520-4729-AC68-7D15A55CCB5F}" destId="{2C071B87-4262-4DC3-BB74-04C3427B362E}" srcOrd="0" destOrd="0" presId="urn:microsoft.com/office/officeart/2008/layout/LinedList"/>
    <dgm:cxn modelId="{362C65F5-86B8-4348-9F85-C594509F3F54}" type="presParOf" srcId="{226B0010-8520-4729-AC68-7D15A55CCB5F}" destId="{E11DFB98-C22F-4790-B3B6-F7AFC7027FE0}" srcOrd="1" destOrd="0" presId="urn:microsoft.com/office/officeart/2008/layout/LinedList"/>
    <dgm:cxn modelId="{4C74BFC5-FE28-4A67-9372-0EA2B34283A8}" type="presParOf" srcId="{E11DFB98-C22F-4790-B3B6-F7AFC7027FE0}" destId="{A66463F5-32A9-46E8-80BC-081B3961BE95}" srcOrd="0" destOrd="0" presId="urn:microsoft.com/office/officeart/2008/layout/LinedList"/>
    <dgm:cxn modelId="{63642942-E4E2-4A27-81E3-5E9D294FB98C}" type="presParOf" srcId="{E11DFB98-C22F-4790-B3B6-F7AFC7027FE0}" destId="{680D7913-244F-4A4A-A52D-550204178FBA}" srcOrd="1" destOrd="0" presId="urn:microsoft.com/office/officeart/2008/layout/LinedList"/>
    <dgm:cxn modelId="{DA016FBD-6AA2-41AB-871C-9F967F604C01}" type="presParOf" srcId="{226B0010-8520-4729-AC68-7D15A55CCB5F}" destId="{6A3A8771-1903-4CB3-BEF5-7A19F9C38216}" srcOrd="2" destOrd="0" presId="urn:microsoft.com/office/officeart/2008/layout/LinedList"/>
    <dgm:cxn modelId="{88392645-6B03-470D-8C89-6BB9D91D1EC2}" type="presParOf" srcId="{226B0010-8520-4729-AC68-7D15A55CCB5F}" destId="{0BDAC4E2-D11E-4D03-86E2-8C956FFD37E2}" srcOrd="3" destOrd="0" presId="urn:microsoft.com/office/officeart/2008/layout/LinedList"/>
    <dgm:cxn modelId="{6259DAE6-92B8-4240-8D7A-14145D91EE61}" type="presParOf" srcId="{0BDAC4E2-D11E-4D03-86E2-8C956FFD37E2}" destId="{7381DB3D-83A6-4D5E-906A-1DFEF9CA3AC4}" srcOrd="0" destOrd="0" presId="urn:microsoft.com/office/officeart/2008/layout/LinedList"/>
    <dgm:cxn modelId="{E7314039-796A-4727-89F5-D5D2E8FA4444}" type="presParOf" srcId="{0BDAC4E2-D11E-4D03-86E2-8C956FFD37E2}" destId="{3860C195-A38C-4477-9A7B-DF3CFE35701D}" srcOrd="1" destOrd="0" presId="urn:microsoft.com/office/officeart/2008/layout/LinedList"/>
    <dgm:cxn modelId="{E2F376ED-EA6F-4F04-A15C-3C097CECC534}" type="presParOf" srcId="{226B0010-8520-4729-AC68-7D15A55CCB5F}" destId="{8388D4D7-CBE5-4C1E-9A4A-1A128E04CB46}" srcOrd="4" destOrd="0" presId="urn:microsoft.com/office/officeart/2008/layout/LinedList"/>
    <dgm:cxn modelId="{D751945C-7166-4B04-B344-5963C095A1DF}" type="presParOf" srcId="{226B0010-8520-4729-AC68-7D15A55CCB5F}" destId="{50DEC094-BE93-44C4-A6AE-4BAC2A974227}" srcOrd="5" destOrd="0" presId="urn:microsoft.com/office/officeart/2008/layout/LinedList"/>
    <dgm:cxn modelId="{D09E78E5-CCAE-45C4-8C2A-A636C2B34334}" type="presParOf" srcId="{50DEC094-BE93-44C4-A6AE-4BAC2A974227}" destId="{B56FF4FF-AE93-4061-B98D-6A64F2247D1C}" srcOrd="0" destOrd="0" presId="urn:microsoft.com/office/officeart/2008/layout/LinedList"/>
    <dgm:cxn modelId="{952D5FF1-76AB-41A1-B8C5-6899E327A65C}" type="presParOf" srcId="{50DEC094-BE93-44C4-A6AE-4BAC2A974227}" destId="{E8FBBCC3-D068-48A5-AB64-6C5B2790466D}" srcOrd="1" destOrd="0" presId="urn:microsoft.com/office/officeart/2008/layout/LinedList"/>
    <dgm:cxn modelId="{50CC3588-95FC-4F9C-BE7E-5F6CB58E1704}" type="presParOf" srcId="{226B0010-8520-4729-AC68-7D15A55CCB5F}" destId="{FDEF7EAC-21EA-4839-9DB8-998D15BD6F6C}" srcOrd="6" destOrd="0" presId="urn:microsoft.com/office/officeart/2008/layout/LinedList"/>
    <dgm:cxn modelId="{FA0BB13C-9940-444E-85A5-F856DF9783C6}" type="presParOf" srcId="{226B0010-8520-4729-AC68-7D15A55CCB5F}" destId="{6C2750F1-BADF-417E-9309-1E051FF28692}" srcOrd="7" destOrd="0" presId="urn:microsoft.com/office/officeart/2008/layout/LinedList"/>
    <dgm:cxn modelId="{87E25F92-E4BB-48BD-81F1-A349A580E97A}" type="presParOf" srcId="{6C2750F1-BADF-417E-9309-1E051FF28692}" destId="{045517B6-3612-4992-A24A-0454E98C2DC0}" srcOrd="0" destOrd="0" presId="urn:microsoft.com/office/officeart/2008/layout/LinedList"/>
    <dgm:cxn modelId="{FC1AE061-1CDF-40E0-A840-1988FC459143}" type="presParOf" srcId="{6C2750F1-BADF-417E-9309-1E051FF28692}" destId="{19F9992B-EE57-43AA-9AE4-D32AD48CDE28}" srcOrd="1" destOrd="0" presId="urn:microsoft.com/office/officeart/2008/layout/LinedList"/>
    <dgm:cxn modelId="{B6740045-C986-4002-AB06-F461EE8B5408}" type="presParOf" srcId="{226B0010-8520-4729-AC68-7D15A55CCB5F}" destId="{FCBF1D09-B342-4BE6-9882-8DD377984546}" srcOrd="8" destOrd="0" presId="urn:microsoft.com/office/officeart/2008/layout/LinedList"/>
    <dgm:cxn modelId="{96EB3298-35CD-4B54-8212-44FEE284E13A}" type="presParOf" srcId="{226B0010-8520-4729-AC68-7D15A55CCB5F}" destId="{8CDB6E48-6B88-48B0-A40F-8BD6918D6CC9}" srcOrd="9" destOrd="0" presId="urn:microsoft.com/office/officeart/2008/layout/LinedList"/>
    <dgm:cxn modelId="{440E26B6-2D92-439E-8787-BC513E87181D}" type="presParOf" srcId="{8CDB6E48-6B88-48B0-A40F-8BD6918D6CC9}" destId="{0F7AB3BA-6896-4D23-8DB1-2B43499B51EB}" srcOrd="0" destOrd="0" presId="urn:microsoft.com/office/officeart/2008/layout/LinedList"/>
    <dgm:cxn modelId="{2C9041F7-E4F8-48C9-878E-286AEABFCB3F}" type="presParOf" srcId="{8CDB6E48-6B88-48B0-A40F-8BD6918D6CC9}" destId="{55A41F60-89DE-4A1B-B60F-9D83F871EA9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259764-EE37-4705-A536-BFE46475B242}" type="doc">
      <dgm:prSet loTypeId="urn:microsoft.com/office/officeart/2016/7/layout/RepeatingBendingProcessNew" loCatId="process" qsTypeId="urn:microsoft.com/office/officeart/2005/8/quickstyle/simple1" qsCatId="simple" csTypeId="urn:microsoft.com/office/officeart/2005/8/colors/accent6_2" csCatId="accent6" phldr="1"/>
      <dgm:spPr/>
      <dgm:t>
        <a:bodyPr/>
        <a:lstStyle/>
        <a:p>
          <a:endParaRPr lang="en-US"/>
        </a:p>
      </dgm:t>
    </dgm:pt>
    <dgm:pt modelId="{48EC3545-73DD-422A-84BF-CBE5BFDC3E63}">
      <dgm:prSet/>
      <dgm:spPr/>
      <dgm:t>
        <a:bodyPr/>
        <a:lstStyle/>
        <a:p>
          <a:r>
            <a:rPr lang="en-US"/>
            <a:t>Baby brains</a:t>
          </a:r>
        </a:p>
      </dgm:t>
    </dgm:pt>
    <dgm:pt modelId="{5168D441-36C4-4C20-8E0A-F0BD82167C85}" type="parTrans" cxnId="{363A8247-F191-45B1-A227-F8147F645A70}">
      <dgm:prSet/>
      <dgm:spPr/>
      <dgm:t>
        <a:bodyPr/>
        <a:lstStyle/>
        <a:p>
          <a:endParaRPr lang="en-US"/>
        </a:p>
      </dgm:t>
    </dgm:pt>
    <dgm:pt modelId="{0212BC13-9BAE-4481-932A-3E2B90E374D1}" type="sibTrans" cxnId="{363A8247-F191-45B1-A227-F8147F645A70}">
      <dgm:prSet/>
      <dgm:spPr/>
      <dgm:t>
        <a:bodyPr/>
        <a:lstStyle/>
        <a:p>
          <a:endParaRPr lang="en-US"/>
        </a:p>
      </dgm:t>
    </dgm:pt>
    <dgm:pt modelId="{E218E63E-225C-46F8-8420-06EE496B3766}">
      <dgm:prSet/>
      <dgm:spPr/>
      <dgm:t>
        <a:bodyPr/>
        <a:lstStyle/>
        <a:p>
          <a:r>
            <a:rPr lang="en-US"/>
            <a:t>Language hardwiring</a:t>
          </a:r>
        </a:p>
      </dgm:t>
    </dgm:pt>
    <dgm:pt modelId="{07306BF6-45D6-475D-BDD3-F2FF64E45525}" type="parTrans" cxnId="{E8656AD0-102A-470C-827D-8F19F0890DC3}">
      <dgm:prSet/>
      <dgm:spPr/>
      <dgm:t>
        <a:bodyPr/>
        <a:lstStyle/>
        <a:p>
          <a:endParaRPr lang="en-US"/>
        </a:p>
      </dgm:t>
    </dgm:pt>
    <dgm:pt modelId="{08006631-9336-4D0F-B1CE-A26CE024B05D}" type="sibTrans" cxnId="{E8656AD0-102A-470C-827D-8F19F0890DC3}">
      <dgm:prSet/>
      <dgm:spPr/>
      <dgm:t>
        <a:bodyPr/>
        <a:lstStyle/>
        <a:p>
          <a:endParaRPr lang="en-US"/>
        </a:p>
      </dgm:t>
    </dgm:pt>
    <dgm:pt modelId="{C182010E-4D51-4FD4-ACDC-26BC7A121007}">
      <dgm:prSet/>
      <dgm:spPr/>
      <dgm:t>
        <a:bodyPr/>
        <a:lstStyle/>
        <a:p>
          <a:r>
            <a:rPr lang="en-US"/>
            <a:t>Brains slow down</a:t>
          </a:r>
        </a:p>
      </dgm:t>
    </dgm:pt>
    <dgm:pt modelId="{AA6F73C9-8A86-48DF-9916-9BCA97FB46CF}" type="parTrans" cxnId="{E5FADC67-F7BB-4601-AC76-EBEC263A1AB5}">
      <dgm:prSet/>
      <dgm:spPr/>
      <dgm:t>
        <a:bodyPr/>
        <a:lstStyle/>
        <a:p>
          <a:endParaRPr lang="en-US"/>
        </a:p>
      </dgm:t>
    </dgm:pt>
    <dgm:pt modelId="{10E6252D-03AE-409F-89DE-24E22843E94C}" type="sibTrans" cxnId="{E5FADC67-F7BB-4601-AC76-EBEC263A1AB5}">
      <dgm:prSet/>
      <dgm:spPr/>
      <dgm:t>
        <a:bodyPr/>
        <a:lstStyle/>
        <a:p>
          <a:endParaRPr lang="en-US"/>
        </a:p>
      </dgm:t>
    </dgm:pt>
    <dgm:pt modelId="{8DEC07B0-B86F-4E73-8D26-8A856A948B0E}">
      <dgm:prSet/>
      <dgm:spPr/>
      <dgm:t>
        <a:bodyPr/>
        <a:lstStyle/>
        <a:p>
          <a:r>
            <a:rPr lang="en-US"/>
            <a:t>Synaptic pruning</a:t>
          </a:r>
        </a:p>
      </dgm:t>
    </dgm:pt>
    <dgm:pt modelId="{B86FD19A-60CC-4E8A-AE57-0514F4ADB1A2}" type="parTrans" cxnId="{73EDBB54-CD4E-4994-A2FB-2553435F7CD3}">
      <dgm:prSet/>
      <dgm:spPr/>
      <dgm:t>
        <a:bodyPr/>
        <a:lstStyle/>
        <a:p>
          <a:endParaRPr lang="en-US"/>
        </a:p>
      </dgm:t>
    </dgm:pt>
    <dgm:pt modelId="{CDB089B7-0218-4475-8407-50E870D3B89D}" type="sibTrans" cxnId="{73EDBB54-CD4E-4994-A2FB-2553435F7CD3}">
      <dgm:prSet/>
      <dgm:spPr/>
      <dgm:t>
        <a:bodyPr/>
        <a:lstStyle/>
        <a:p>
          <a:endParaRPr lang="en-US"/>
        </a:p>
      </dgm:t>
    </dgm:pt>
    <dgm:pt modelId="{E50CF04A-A75B-40F9-B19B-DF492137446C}">
      <dgm:prSet/>
      <dgm:spPr/>
      <dgm:t>
        <a:bodyPr/>
        <a:lstStyle/>
        <a:p>
          <a:r>
            <a:rPr lang="en-US"/>
            <a:t>Fluid vs. crystal IQ</a:t>
          </a:r>
        </a:p>
      </dgm:t>
    </dgm:pt>
    <dgm:pt modelId="{22D7727D-4545-4D5D-958A-C9ED15083F20}" type="parTrans" cxnId="{333D2AB2-461E-42ED-A19B-0FD2F40B6029}">
      <dgm:prSet/>
      <dgm:spPr/>
      <dgm:t>
        <a:bodyPr/>
        <a:lstStyle/>
        <a:p>
          <a:endParaRPr lang="en-US"/>
        </a:p>
      </dgm:t>
    </dgm:pt>
    <dgm:pt modelId="{573794CB-B2E2-40BC-9ED4-E8F493B3B239}" type="sibTrans" cxnId="{333D2AB2-461E-42ED-A19B-0FD2F40B6029}">
      <dgm:prSet/>
      <dgm:spPr/>
      <dgm:t>
        <a:bodyPr/>
        <a:lstStyle/>
        <a:p>
          <a:endParaRPr lang="en-US"/>
        </a:p>
      </dgm:t>
    </dgm:pt>
    <dgm:pt modelId="{172A81BC-35F4-4773-9877-DD17ADBFB108}">
      <dgm:prSet/>
      <dgm:spPr/>
      <dgm:t>
        <a:bodyPr/>
        <a:lstStyle/>
        <a:p>
          <a:r>
            <a:rPr lang="en-US"/>
            <a:t>Time Sensitivity</a:t>
          </a:r>
        </a:p>
      </dgm:t>
    </dgm:pt>
    <dgm:pt modelId="{1C294E69-16B8-4925-888C-56E437C6EF0A}" type="parTrans" cxnId="{2AFA3193-00A7-4D36-AD0C-DC648A972401}">
      <dgm:prSet/>
      <dgm:spPr/>
      <dgm:t>
        <a:bodyPr/>
        <a:lstStyle/>
        <a:p>
          <a:endParaRPr lang="en-US"/>
        </a:p>
      </dgm:t>
    </dgm:pt>
    <dgm:pt modelId="{30DBFDB8-6A20-459F-813A-141C836E0C4C}" type="sibTrans" cxnId="{2AFA3193-00A7-4D36-AD0C-DC648A972401}">
      <dgm:prSet/>
      <dgm:spPr/>
      <dgm:t>
        <a:bodyPr/>
        <a:lstStyle/>
        <a:p>
          <a:endParaRPr lang="en-US"/>
        </a:p>
      </dgm:t>
    </dgm:pt>
    <dgm:pt modelId="{CA04A1E6-8916-450E-8C3B-3251DDC5EEEC}" type="pres">
      <dgm:prSet presAssocID="{DB259764-EE37-4705-A536-BFE46475B242}" presName="Name0" presStyleCnt="0">
        <dgm:presLayoutVars>
          <dgm:dir/>
          <dgm:resizeHandles val="exact"/>
        </dgm:presLayoutVars>
      </dgm:prSet>
      <dgm:spPr/>
    </dgm:pt>
    <dgm:pt modelId="{E1874A1F-23E9-43EF-AFD0-4E438F917663}" type="pres">
      <dgm:prSet presAssocID="{48EC3545-73DD-422A-84BF-CBE5BFDC3E63}" presName="node" presStyleLbl="node1" presStyleIdx="0" presStyleCnt="6">
        <dgm:presLayoutVars>
          <dgm:bulletEnabled val="1"/>
        </dgm:presLayoutVars>
      </dgm:prSet>
      <dgm:spPr/>
    </dgm:pt>
    <dgm:pt modelId="{1502F23C-2A3F-4BA4-82BA-A957E0D4F2DE}" type="pres">
      <dgm:prSet presAssocID="{0212BC13-9BAE-4481-932A-3E2B90E374D1}" presName="sibTrans" presStyleLbl="sibTrans1D1" presStyleIdx="0" presStyleCnt="5"/>
      <dgm:spPr/>
    </dgm:pt>
    <dgm:pt modelId="{F07575AB-6284-40D2-9454-4A89CF86EC09}" type="pres">
      <dgm:prSet presAssocID="{0212BC13-9BAE-4481-932A-3E2B90E374D1}" presName="connectorText" presStyleLbl="sibTrans1D1" presStyleIdx="0" presStyleCnt="5"/>
      <dgm:spPr/>
    </dgm:pt>
    <dgm:pt modelId="{EE911DD0-3819-40EC-84A1-550D84467443}" type="pres">
      <dgm:prSet presAssocID="{E218E63E-225C-46F8-8420-06EE496B3766}" presName="node" presStyleLbl="node1" presStyleIdx="1" presStyleCnt="6">
        <dgm:presLayoutVars>
          <dgm:bulletEnabled val="1"/>
        </dgm:presLayoutVars>
      </dgm:prSet>
      <dgm:spPr/>
    </dgm:pt>
    <dgm:pt modelId="{10235139-4AA5-46F2-950E-AE5B5B03B41A}" type="pres">
      <dgm:prSet presAssocID="{08006631-9336-4D0F-B1CE-A26CE024B05D}" presName="sibTrans" presStyleLbl="sibTrans1D1" presStyleIdx="1" presStyleCnt="5"/>
      <dgm:spPr/>
    </dgm:pt>
    <dgm:pt modelId="{4D51EFF2-E4B9-4B7A-9179-80749CCEEB11}" type="pres">
      <dgm:prSet presAssocID="{08006631-9336-4D0F-B1CE-A26CE024B05D}" presName="connectorText" presStyleLbl="sibTrans1D1" presStyleIdx="1" presStyleCnt="5"/>
      <dgm:spPr/>
    </dgm:pt>
    <dgm:pt modelId="{8473ECBD-6008-4817-962D-6BCBD3A18C52}" type="pres">
      <dgm:prSet presAssocID="{C182010E-4D51-4FD4-ACDC-26BC7A121007}" presName="node" presStyleLbl="node1" presStyleIdx="2" presStyleCnt="6">
        <dgm:presLayoutVars>
          <dgm:bulletEnabled val="1"/>
        </dgm:presLayoutVars>
      </dgm:prSet>
      <dgm:spPr/>
    </dgm:pt>
    <dgm:pt modelId="{789793ED-3DB3-49C5-A1D6-A1EACB7461B3}" type="pres">
      <dgm:prSet presAssocID="{10E6252D-03AE-409F-89DE-24E22843E94C}" presName="sibTrans" presStyleLbl="sibTrans1D1" presStyleIdx="2" presStyleCnt="5"/>
      <dgm:spPr/>
    </dgm:pt>
    <dgm:pt modelId="{45FC9645-9DEF-4FA7-BDA1-2FAE8106A21C}" type="pres">
      <dgm:prSet presAssocID="{10E6252D-03AE-409F-89DE-24E22843E94C}" presName="connectorText" presStyleLbl="sibTrans1D1" presStyleIdx="2" presStyleCnt="5"/>
      <dgm:spPr/>
    </dgm:pt>
    <dgm:pt modelId="{ECA7A799-65DD-4F7B-94EC-F601FE467995}" type="pres">
      <dgm:prSet presAssocID="{8DEC07B0-B86F-4E73-8D26-8A856A948B0E}" presName="node" presStyleLbl="node1" presStyleIdx="3" presStyleCnt="6">
        <dgm:presLayoutVars>
          <dgm:bulletEnabled val="1"/>
        </dgm:presLayoutVars>
      </dgm:prSet>
      <dgm:spPr/>
    </dgm:pt>
    <dgm:pt modelId="{124F7B2C-2A37-4E0C-B916-47CF80EEBE55}" type="pres">
      <dgm:prSet presAssocID="{CDB089B7-0218-4475-8407-50E870D3B89D}" presName="sibTrans" presStyleLbl="sibTrans1D1" presStyleIdx="3" presStyleCnt="5"/>
      <dgm:spPr/>
    </dgm:pt>
    <dgm:pt modelId="{5CD77FF4-1849-4C1A-8845-339333BFAB1F}" type="pres">
      <dgm:prSet presAssocID="{CDB089B7-0218-4475-8407-50E870D3B89D}" presName="connectorText" presStyleLbl="sibTrans1D1" presStyleIdx="3" presStyleCnt="5"/>
      <dgm:spPr/>
    </dgm:pt>
    <dgm:pt modelId="{8DA98F1C-ABAF-4D33-88FD-DF95D6836F31}" type="pres">
      <dgm:prSet presAssocID="{E50CF04A-A75B-40F9-B19B-DF492137446C}" presName="node" presStyleLbl="node1" presStyleIdx="4" presStyleCnt="6">
        <dgm:presLayoutVars>
          <dgm:bulletEnabled val="1"/>
        </dgm:presLayoutVars>
      </dgm:prSet>
      <dgm:spPr/>
    </dgm:pt>
    <dgm:pt modelId="{307035DD-A893-4207-92B7-60DF0C34C954}" type="pres">
      <dgm:prSet presAssocID="{573794CB-B2E2-40BC-9ED4-E8F493B3B239}" presName="sibTrans" presStyleLbl="sibTrans1D1" presStyleIdx="4" presStyleCnt="5"/>
      <dgm:spPr/>
    </dgm:pt>
    <dgm:pt modelId="{4495A686-F4EE-4F78-8F0C-A707A26984AB}" type="pres">
      <dgm:prSet presAssocID="{573794CB-B2E2-40BC-9ED4-E8F493B3B239}" presName="connectorText" presStyleLbl="sibTrans1D1" presStyleIdx="4" presStyleCnt="5"/>
      <dgm:spPr/>
    </dgm:pt>
    <dgm:pt modelId="{2852F79C-EC04-46CF-94C7-0FAB85A7BBF1}" type="pres">
      <dgm:prSet presAssocID="{172A81BC-35F4-4773-9877-DD17ADBFB108}" presName="node" presStyleLbl="node1" presStyleIdx="5" presStyleCnt="6">
        <dgm:presLayoutVars>
          <dgm:bulletEnabled val="1"/>
        </dgm:presLayoutVars>
      </dgm:prSet>
      <dgm:spPr/>
    </dgm:pt>
  </dgm:ptLst>
  <dgm:cxnLst>
    <dgm:cxn modelId="{C85CA00A-32E0-49D4-973B-5A1830E4E667}" type="presOf" srcId="{172A81BC-35F4-4773-9877-DD17ADBFB108}" destId="{2852F79C-EC04-46CF-94C7-0FAB85A7BBF1}" srcOrd="0" destOrd="0" presId="urn:microsoft.com/office/officeart/2016/7/layout/RepeatingBendingProcessNew"/>
    <dgm:cxn modelId="{54DD3C3A-4C18-4E75-85EF-B26E824F084C}" type="presOf" srcId="{E50CF04A-A75B-40F9-B19B-DF492137446C}" destId="{8DA98F1C-ABAF-4D33-88FD-DF95D6836F31}" srcOrd="0" destOrd="0" presId="urn:microsoft.com/office/officeart/2016/7/layout/RepeatingBendingProcessNew"/>
    <dgm:cxn modelId="{344A9A63-289D-48E2-8652-22F0FD4DBDF3}" type="presOf" srcId="{CDB089B7-0218-4475-8407-50E870D3B89D}" destId="{124F7B2C-2A37-4E0C-B916-47CF80EEBE55}" srcOrd="0" destOrd="0" presId="urn:microsoft.com/office/officeart/2016/7/layout/RepeatingBendingProcessNew"/>
    <dgm:cxn modelId="{BF967F45-45ED-4EA0-B661-8EBF338EFA2D}" type="presOf" srcId="{0212BC13-9BAE-4481-932A-3E2B90E374D1}" destId="{F07575AB-6284-40D2-9454-4A89CF86EC09}" srcOrd="1" destOrd="0" presId="urn:microsoft.com/office/officeart/2016/7/layout/RepeatingBendingProcessNew"/>
    <dgm:cxn modelId="{363A8247-F191-45B1-A227-F8147F645A70}" srcId="{DB259764-EE37-4705-A536-BFE46475B242}" destId="{48EC3545-73DD-422A-84BF-CBE5BFDC3E63}" srcOrd="0" destOrd="0" parTransId="{5168D441-36C4-4C20-8E0A-F0BD82167C85}" sibTransId="{0212BC13-9BAE-4481-932A-3E2B90E374D1}"/>
    <dgm:cxn modelId="{E5FADC67-F7BB-4601-AC76-EBEC263A1AB5}" srcId="{DB259764-EE37-4705-A536-BFE46475B242}" destId="{C182010E-4D51-4FD4-ACDC-26BC7A121007}" srcOrd="2" destOrd="0" parTransId="{AA6F73C9-8A86-48DF-9916-9BCA97FB46CF}" sibTransId="{10E6252D-03AE-409F-89DE-24E22843E94C}"/>
    <dgm:cxn modelId="{18BA7F4A-C7B6-4741-8BE9-22BF4512B919}" type="presOf" srcId="{0212BC13-9BAE-4481-932A-3E2B90E374D1}" destId="{1502F23C-2A3F-4BA4-82BA-A957E0D4F2DE}" srcOrd="0" destOrd="0" presId="urn:microsoft.com/office/officeart/2016/7/layout/RepeatingBendingProcessNew"/>
    <dgm:cxn modelId="{73EDBB54-CD4E-4994-A2FB-2553435F7CD3}" srcId="{DB259764-EE37-4705-A536-BFE46475B242}" destId="{8DEC07B0-B86F-4E73-8D26-8A856A948B0E}" srcOrd="3" destOrd="0" parTransId="{B86FD19A-60CC-4E8A-AE57-0514F4ADB1A2}" sibTransId="{CDB089B7-0218-4475-8407-50E870D3B89D}"/>
    <dgm:cxn modelId="{01DC867B-B661-4A3C-B865-3C25AD5CE594}" type="presOf" srcId="{10E6252D-03AE-409F-89DE-24E22843E94C}" destId="{789793ED-3DB3-49C5-A1D6-A1EACB7461B3}" srcOrd="0" destOrd="0" presId="urn:microsoft.com/office/officeart/2016/7/layout/RepeatingBendingProcessNew"/>
    <dgm:cxn modelId="{2AFA3193-00A7-4D36-AD0C-DC648A972401}" srcId="{DB259764-EE37-4705-A536-BFE46475B242}" destId="{172A81BC-35F4-4773-9877-DD17ADBFB108}" srcOrd="5" destOrd="0" parTransId="{1C294E69-16B8-4925-888C-56E437C6EF0A}" sibTransId="{30DBFDB8-6A20-459F-813A-141C836E0C4C}"/>
    <dgm:cxn modelId="{1578CE94-A882-4FA5-B704-E8AE42A99851}" type="presOf" srcId="{48EC3545-73DD-422A-84BF-CBE5BFDC3E63}" destId="{E1874A1F-23E9-43EF-AFD0-4E438F917663}" srcOrd="0" destOrd="0" presId="urn:microsoft.com/office/officeart/2016/7/layout/RepeatingBendingProcessNew"/>
    <dgm:cxn modelId="{F78F2995-F6E8-4BA4-B427-BC10BC4B0728}" type="presOf" srcId="{8DEC07B0-B86F-4E73-8D26-8A856A948B0E}" destId="{ECA7A799-65DD-4F7B-94EC-F601FE467995}" srcOrd="0" destOrd="0" presId="urn:microsoft.com/office/officeart/2016/7/layout/RepeatingBendingProcessNew"/>
    <dgm:cxn modelId="{7031749D-01DD-448C-A9AF-75A7A5CC6183}" type="presOf" srcId="{DB259764-EE37-4705-A536-BFE46475B242}" destId="{CA04A1E6-8916-450E-8C3B-3251DDC5EEEC}" srcOrd="0" destOrd="0" presId="urn:microsoft.com/office/officeart/2016/7/layout/RepeatingBendingProcessNew"/>
    <dgm:cxn modelId="{BD92ADB1-074C-4C07-BCEA-6F264D94DA32}" type="presOf" srcId="{573794CB-B2E2-40BC-9ED4-E8F493B3B239}" destId="{4495A686-F4EE-4F78-8F0C-A707A26984AB}" srcOrd="1" destOrd="0" presId="urn:microsoft.com/office/officeart/2016/7/layout/RepeatingBendingProcessNew"/>
    <dgm:cxn modelId="{333D2AB2-461E-42ED-A19B-0FD2F40B6029}" srcId="{DB259764-EE37-4705-A536-BFE46475B242}" destId="{E50CF04A-A75B-40F9-B19B-DF492137446C}" srcOrd="4" destOrd="0" parTransId="{22D7727D-4545-4D5D-958A-C9ED15083F20}" sibTransId="{573794CB-B2E2-40BC-9ED4-E8F493B3B239}"/>
    <dgm:cxn modelId="{02585BC3-3CE1-4992-BC49-5404ECA9A6A3}" type="presOf" srcId="{E218E63E-225C-46F8-8420-06EE496B3766}" destId="{EE911DD0-3819-40EC-84A1-550D84467443}" srcOrd="0" destOrd="0" presId="urn:microsoft.com/office/officeart/2016/7/layout/RepeatingBendingProcessNew"/>
    <dgm:cxn modelId="{C0567BC8-7386-4A44-BA5E-A4AF3303ED90}" type="presOf" srcId="{CDB089B7-0218-4475-8407-50E870D3B89D}" destId="{5CD77FF4-1849-4C1A-8845-339333BFAB1F}" srcOrd="1" destOrd="0" presId="urn:microsoft.com/office/officeart/2016/7/layout/RepeatingBendingProcessNew"/>
    <dgm:cxn modelId="{E8656AD0-102A-470C-827D-8F19F0890DC3}" srcId="{DB259764-EE37-4705-A536-BFE46475B242}" destId="{E218E63E-225C-46F8-8420-06EE496B3766}" srcOrd="1" destOrd="0" parTransId="{07306BF6-45D6-475D-BDD3-F2FF64E45525}" sibTransId="{08006631-9336-4D0F-B1CE-A26CE024B05D}"/>
    <dgm:cxn modelId="{1A4D7EDD-BC20-4095-8444-59DE3A873423}" type="presOf" srcId="{573794CB-B2E2-40BC-9ED4-E8F493B3B239}" destId="{307035DD-A893-4207-92B7-60DF0C34C954}" srcOrd="0" destOrd="0" presId="urn:microsoft.com/office/officeart/2016/7/layout/RepeatingBendingProcessNew"/>
    <dgm:cxn modelId="{70F6F5DD-DF38-4042-BA53-31A36E29BA44}" type="presOf" srcId="{08006631-9336-4D0F-B1CE-A26CE024B05D}" destId="{10235139-4AA5-46F2-950E-AE5B5B03B41A}" srcOrd="0" destOrd="0" presId="urn:microsoft.com/office/officeart/2016/7/layout/RepeatingBendingProcessNew"/>
    <dgm:cxn modelId="{29F16AE1-F030-40C6-985D-F12AB993143B}" type="presOf" srcId="{08006631-9336-4D0F-B1CE-A26CE024B05D}" destId="{4D51EFF2-E4B9-4B7A-9179-80749CCEEB11}" srcOrd="1" destOrd="0" presId="urn:microsoft.com/office/officeart/2016/7/layout/RepeatingBendingProcessNew"/>
    <dgm:cxn modelId="{61C0CFE7-F08D-4094-8DE3-B9F3343C6E8B}" type="presOf" srcId="{10E6252D-03AE-409F-89DE-24E22843E94C}" destId="{45FC9645-9DEF-4FA7-BDA1-2FAE8106A21C}" srcOrd="1" destOrd="0" presId="urn:microsoft.com/office/officeart/2016/7/layout/RepeatingBendingProcessNew"/>
    <dgm:cxn modelId="{953656FD-4C72-475F-B1CE-22685245482F}" type="presOf" srcId="{C182010E-4D51-4FD4-ACDC-26BC7A121007}" destId="{8473ECBD-6008-4817-962D-6BCBD3A18C52}" srcOrd="0" destOrd="0" presId="urn:microsoft.com/office/officeart/2016/7/layout/RepeatingBendingProcessNew"/>
    <dgm:cxn modelId="{1EAAAFEA-24E9-4153-A48B-3F8C5C138759}" type="presParOf" srcId="{CA04A1E6-8916-450E-8C3B-3251DDC5EEEC}" destId="{E1874A1F-23E9-43EF-AFD0-4E438F917663}" srcOrd="0" destOrd="0" presId="urn:microsoft.com/office/officeart/2016/7/layout/RepeatingBendingProcessNew"/>
    <dgm:cxn modelId="{FACE728C-137A-48CF-A10F-75C267F301F0}" type="presParOf" srcId="{CA04A1E6-8916-450E-8C3B-3251DDC5EEEC}" destId="{1502F23C-2A3F-4BA4-82BA-A957E0D4F2DE}" srcOrd="1" destOrd="0" presId="urn:microsoft.com/office/officeart/2016/7/layout/RepeatingBendingProcessNew"/>
    <dgm:cxn modelId="{02DB1CB6-DE1B-45C3-BF4D-6609AFD0AE56}" type="presParOf" srcId="{1502F23C-2A3F-4BA4-82BA-A957E0D4F2DE}" destId="{F07575AB-6284-40D2-9454-4A89CF86EC09}" srcOrd="0" destOrd="0" presId="urn:microsoft.com/office/officeart/2016/7/layout/RepeatingBendingProcessNew"/>
    <dgm:cxn modelId="{715D1915-9FDC-4FA5-AD3E-5153F9A3F66C}" type="presParOf" srcId="{CA04A1E6-8916-450E-8C3B-3251DDC5EEEC}" destId="{EE911DD0-3819-40EC-84A1-550D84467443}" srcOrd="2" destOrd="0" presId="urn:microsoft.com/office/officeart/2016/7/layout/RepeatingBendingProcessNew"/>
    <dgm:cxn modelId="{D531C088-D741-4E18-9A9E-C1A74C2360A3}" type="presParOf" srcId="{CA04A1E6-8916-450E-8C3B-3251DDC5EEEC}" destId="{10235139-4AA5-46F2-950E-AE5B5B03B41A}" srcOrd="3" destOrd="0" presId="urn:microsoft.com/office/officeart/2016/7/layout/RepeatingBendingProcessNew"/>
    <dgm:cxn modelId="{9129D27C-11AB-4A39-9FCB-A31D9816F13E}" type="presParOf" srcId="{10235139-4AA5-46F2-950E-AE5B5B03B41A}" destId="{4D51EFF2-E4B9-4B7A-9179-80749CCEEB11}" srcOrd="0" destOrd="0" presId="urn:microsoft.com/office/officeart/2016/7/layout/RepeatingBendingProcessNew"/>
    <dgm:cxn modelId="{F419D38E-EBDD-4E85-9D74-C58BE3F41CCC}" type="presParOf" srcId="{CA04A1E6-8916-450E-8C3B-3251DDC5EEEC}" destId="{8473ECBD-6008-4817-962D-6BCBD3A18C52}" srcOrd="4" destOrd="0" presId="urn:microsoft.com/office/officeart/2016/7/layout/RepeatingBendingProcessNew"/>
    <dgm:cxn modelId="{AAACED7E-AE7E-44A9-962C-A23BB874D5EE}" type="presParOf" srcId="{CA04A1E6-8916-450E-8C3B-3251DDC5EEEC}" destId="{789793ED-3DB3-49C5-A1D6-A1EACB7461B3}" srcOrd="5" destOrd="0" presId="urn:microsoft.com/office/officeart/2016/7/layout/RepeatingBendingProcessNew"/>
    <dgm:cxn modelId="{ED6CA07D-C689-407E-9027-7FE20AC4F5E0}" type="presParOf" srcId="{789793ED-3DB3-49C5-A1D6-A1EACB7461B3}" destId="{45FC9645-9DEF-4FA7-BDA1-2FAE8106A21C}" srcOrd="0" destOrd="0" presId="urn:microsoft.com/office/officeart/2016/7/layout/RepeatingBendingProcessNew"/>
    <dgm:cxn modelId="{70BC4987-F811-4AD9-843D-F5F63734E317}" type="presParOf" srcId="{CA04A1E6-8916-450E-8C3B-3251DDC5EEEC}" destId="{ECA7A799-65DD-4F7B-94EC-F601FE467995}" srcOrd="6" destOrd="0" presId="urn:microsoft.com/office/officeart/2016/7/layout/RepeatingBendingProcessNew"/>
    <dgm:cxn modelId="{4BA89F10-AFFF-4CBE-83D1-FDF95A370BFF}" type="presParOf" srcId="{CA04A1E6-8916-450E-8C3B-3251DDC5EEEC}" destId="{124F7B2C-2A37-4E0C-B916-47CF80EEBE55}" srcOrd="7" destOrd="0" presId="urn:microsoft.com/office/officeart/2016/7/layout/RepeatingBendingProcessNew"/>
    <dgm:cxn modelId="{0DE4BD14-BB6F-4895-8E65-AECA25E696F7}" type="presParOf" srcId="{124F7B2C-2A37-4E0C-B916-47CF80EEBE55}" destId="{5CD77FF4-1849-4C1A-8845-339333BFAB1F}" srcOrd="0" destOrd="0" presId="urn:microsoft.com/office/officeart/2016/7/layout/RepeatingBendingProcessNew"/>
    <dgm:cxn modelId="{45E67AB9-574A-469D-B685-3497627E272D}" type="presParOf" srcId="{CA04A1E6-8916-450E-8C3B-3251DDC5EEEC}" destId="{8DA98F1C-ABAF-4D33-88FD-DF95D6836F31}" srcOrd="8" destOrd="0" presId="urn:microsoft.com/office/officeart/2016/7/layout/RepeatingBendingProcessNew"/>
    <dgm:cxn modelId="{4CA9EDCD-159D-46A2-A4D0-F699F40A57EF}" type="presParOf" srcId="{CA04A1E6-8916-450E-8C3B-3251DDC5EEEC}" destId="{307035DD-A893-4207-92B7-60DF0C34C954}" srcOrd="9" destOrd="0" presId="urn:microsoft.com/office/officeart/2016/7/layout/RepeatingBendingProcessNew"/>
    <dgm:cxn modelId="{744C506F-1DCC-47E5-83FC-DB1B347E9DE2}" type="presParOf" srcId="{307035DD-A893-4207-92B7-60DF0C34C954}" destId="{4495A686-F4EE-4F78-8F0C-A707A26984AB}" srcOrd="0" destOrd="0" presId="urn:microsoft.com/office/officeart/2016/7/layout/RepeatingBendingProcessNew"/>
    <dgm:cxn modelId="{4A549DEF-EB95-44FC-A4B5-4618FD299E38}" type="presParOf" srcId="{CA04A1E6-8916-450E-8C3B-3251DDC5EEEC}" destId="{2852F79C-EC04-46CF-94C7-0FAB85A7BBF1}"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25F916-02D5-4925-BF32-09876704E6B4}" type="doc">
      <dgm:prSet loTypeId="urn:microsoft.com/office/officeart/2005/8/layout/cycle3" loCatId="cycle" qsTypeId="urn:microsoft.com/office/officeart/2005/8/quickstyle/simple1" qsCatId="simple" csTypeId="urn:microsoft.com/office/officeart/2005/8/colors/accent2_2" csCatId="accent2" phldr="1"/>
      <dgm:spPr/>
      <dgm:t>
        <a:bodyPr/>
        <a:lstStyle/>
        <a:p>
          <a:endParaRPr lang="en-US"/>
        </a:p>
      </dgm:t>
    </dgm:pt>
    <dgm:pt modelId="{CB922476-7996-4EAD-9687-590D01F1DCC2}">
      <dgm:prSet phldrT="[Text]"/>
      <dgm:spPr>
        <a:xfrm>
          <a:off x="3456347" y="1842"/>
          <a:ext cx="1469305" cy="734652"/>
        </a:xfrm>
        <a:solidFill>
          <a:schemeClr val="accent1">
            <a:lumMod val="50000"/>
          </a:schemeClr>
        </a:solidFill>
        <a:ln w="12700" cap="flat" cmpd="sng" algn="ctr">
          <a:solidFill>
            <a:srgbClr val="FFFFFF">
              <a:hueOff val="0"/>
              <a:satOff val="0"/>
              <a:lumOff val="0"/>
              <a:alphaOff val="0"/>
            </a:srgbClr>
          </a:solidFill>
          <a:prstDash val="solid"/>
          <a:miter lim="800000"/>
        </a:ln>
        <a:effectLst/>
      </dgm:spPr>
      <dgm:t>
        <a:bodyPr/>
        <a:lstStyle/>
        <a:p>
          <a:r>
            <a:rPr lang="en-US" b="1" dirty="0">
              <a:solidFill>
                <a:srgbClr val="FFFFFF"/>
              </a:solidFill>
              <a:latin typeface="+mn-lt"/>
              <a:ea typeface="+mn-ea"/>
              <a:cs typeface="+mn-cs"/>
            </a:rPr>
            <a:t>Vocabulary</a:t>
          </a:r>
        </a:p>
      </dgm:t>
    </dgm:pt>
    <dgm:pt modelId="{6EB7B6F1-06C4-45CB-90E0-3C971DCBDEF1}" type="parTrans" cxnId="{194D7461-4C77-4BC1-912E-62BED41EDA8F}">
      <dgm:prSet/>
      <dgm:spPr/>
      <dgm:t>
        <a:bodyPr/>
        <a:lstStyle/>
        <a:p>
          <a:endParaRPr lang="en-US"/>
        </a:p>
      </dgm:t>
    </dgm:pt>
    <dgm:pt modelId="{5F6C393B-E028-4FE3-BFC2-A7BFF8C528D6}" type="sibTrans" cxnId="{194D7461-4C77-4BC1-912E-62BED41EDA8F}">
      <dgm:prSet/>
      <dgm:spPr>
        <a:xfrm>
          <a:off x="1854827" y="-29434"/>
          <a:ext cx="4672344" cy="4672344"/>
        </a:xfrm>
        <a:solidFill>
          <a:schemeClr val="accent5">
            <a:lumMod val="75000"/>
          </a:schemeClr>
        </a:solidFill>
        <a:ln>
          <a:solidFill>
            <a:schemeClr val="accent5">
              <a:lumMod val="50000"/>
            </a:schemeClr>
          </a:solidFill>
        </a:ln>
        <a:effectLst/>
      </dgm:spPr>
      <dgm:t>
        <a:bodyPr/>
        <a:lstStyle/>
        <a:p>
          <a:endParaRPr lang="en-US"/>
        </a:p>
      </dgm:t>
    </dgm:pt>
    <dgm:pt modelId="{AE42883D-2794-42FE-9032-5E7D25D74E76}">
      <dgm:prSet phldrT="[Text]"/>
      <dgm:spPr>
        <a:xfrm>
          <a:off x="5014123" y="752028"/>
          <a:ext cx="1469305" cy="734652"/>
        </a:xfrm>
        <a:solidFill>
          <a:schemeClr val="accent2">
            <a:lumMod val="50000"/>
          </a:schemeClr>
        </a:solidFill>
        <a:ln w="12700" cap="flat" cmpd="sng" algn="ctr">
          <a:solidFill>
            <a:srgbClr val="FFFFFF">
              <a:hueOff val="0"/>
              <a:satOff val="0"/>
              <a:lumOff val="0"/>
              <a:alphaOff val="0"/>
            </a:srgbClr>
          </a:solidFill>
          <a:prstDash val="solid"/>
          <a:miter lim="800000"/>
        </a:ln>
        <a:effectLst/>
      </dgm:spPr>
      <dgm:t>
        <a:bodyPr/>
        <a:lstStyle/>
        <a:p>
          <a:r>
            <a:rPr lang="en-US" b="1">
              <a:solidFill>
                <a:srgbClr val="FFFFFF"/>
              </a:solidFill>
              <a:latin typeface="+mn-lt"/>
              <a:ea typeface="+mn-ea"/>
              <a:cs typeface="+mn-cs"/>
            </a:rPr>
            <a:t>Word</a:t>
          </a:r>
        </a:p>
        <a:p>
          <a:r>
            <a:rPr lang="en-US" b="1">
              <a:solidFill>
                <a:srgbClr val="FFFFFF"/>
              </a:solidFill>
              <a:latin typeface="+mn-lt"/>
              <a:ea typeface="+mn-ea"/>
              <a:cs typeface="+mn-cs"/>
            </a:rPr>
            <a:t>Recognition</a:t>
          </a:r>
          <a:endParaRPr lang="en-US" b="1" dirty="0">
            <a:solidFill>
              <a:srgbClr val="FFFFFF"/>
            </a:solidFill>
            <a:latin typeface="+mn-lt"/>
            <a:ea typeface="+mn-ea"/>
            <a:cs typeface="+mn-cs"/>
          </a:endParaRPr>
        </a:p>
      </dgm:t>
    </dgm:pt>
    <dgm:pt modelId="{CFEBFBA2-B967-4602-9E2E-C3C6DC7D6A18}" type="parTrans" cxnId="{F7469785-D697-4869-BF08-3988F3A6E7CE}">
      <dgm:prSet/>
      <dgm:spPr/>
      <dgm:t>
        <a:bodyPr/>
        <a:lstStyle/>
        <a:p>
          <a:endParaRPr lang="en-US"/>
        </a:p>
      </dgm:t>
    </dgm:pt>
    <dgm:pt modelId="{8AD169E4-E283-444E-B754-1CF8DBF77273}" type="sibTrans" cxnId="{F7469785-D697-4869-BF08-3988F3A6E7CE}">
      <dgm:prSet/>
      <dgm:spPr/>
      <dgm:t>
        <a:bodyPr/>
        <a:lstStyle/>
        <a:p>
          <a:endParaRPr lang="en-US"/>
        </a:p>
      </dgm:t>
    </dgm:pt>
    <dgm:pt modelId="{F25A0E21-1C4B-4AAC-ACDF-73A985E40E03}">
      <dgm:prSet phldrT="[Text]"/>
      <dgm:spPr>
        <a:xfrm>
          <a:off x="5398862" y="2437679"/>
          <a:ext cx="1469305" cy="734652"/>
        </a:xfrm>
        <a:solidFill>
          <a:schemeClr val="accent3">
            <a:lumMod val="50000"/>
          </a:schemeClr>
        </a:solidFill>
        <a:ln w="12700" cap="flat" cmpd="sng" algn="ctr">
          <a:solidFill>
            <a:srgbClr val="FFFFFF">
              <a:hueOff val="0"/>
              <a:satOff val="0"/>
              <a:lumOff val="0"/>
              <a:alphaOff val="0"/>
            </a:srgbClr>
          </a:solidFill>
          <a:prstDash val="solid"/>
          <a:miter lim="800000"/>
        </a:ln>
        <a:effectLst/>
      </dgm:spPr>
      <dgm:t>
        <a:bodyPr/>
        <a:lstStyle/>
        <a:p>
          <a:r>
            <a:rPr lang="en-US" b="1">
              <a:solidFill>
                <a:srgbClr val="FFFFFF"/>
              </a:solidFill>
              <a:latin typeface="+mn-lt"/>
              <a:ea typeface="+mn-ea"/>
              <a:cs typeface="+mn-cs"/>
            </a:rPr>
            <a:t>Accuracy</a:t>
          </a:r>
          <a:endParaRPr lang="en-US" b="1" dirty="0">
            <a:solidFill>
              <a:srgbClr val="FFFFFF"/>
            </a:solidFill>
            <a:latin typeface="+mn-lt"/>
            <a:ea typeface="+mn-ea"/>
            <a:cs typeface="+mn-cs"/>
          </a:endParaRPr>
        </a:p>
      </dgm:t>
    </dgm:pt>
    <dgm:pt modelId="{41575ABC-86F8-4C68-80B6-1F8D732B9AFD}" type="parTrans" cxnId="{A6F9CD6F-775F-4EF4-A295-4427E1421B4A}">
      <dgm:prSet/>
      <dgm:spPr/>
      <dgm:t>
        <a:bodyPr/>
        <a:lstStyle/>
        <a:p>
          <a:endParaRPr lang="en-US"/>
        </a:p>
      </dgm:t>
    </dgm:pt>
    <dgm:pt modelId="{DE8FF883-005F-4D27-B946-0B1729E4CC56}" type="sibTrans" cxnId="{A6F9CD6F-775F-4EF4-A295-4427E1421B4A}">
      <dgm:prSet/>
      <dgm:spPr/>
      <dgm:t>
        <a:bodyPr/>
        <a:lstStyle/>
        <a:p>
          <a:endParaRPr lang="en-US"/>
        </a:p>
      </dgm:t>
    </dgm:pt>
    <dgm:pt modelId="{D7BA835B-5D65-499E-9285-68EC21270709}">
      <dgm:prSet phldrT="[Text]"/>
      <dgm:spPr>
        <a:xfrm>
          <a:off x="4320847" y="3789467"/>
          <a:ext cx="1469305" cy="734652"/>
        </a:xfrm>
        <a:solidFill>
          <a:schemeClr val="accent4">
            <a:lumMod val="50000"/>
          </a:schemeClr>
        </a:solidFill>
        <a:ln w="12700" cap="flat" cmpd="sng" algn="ctr">
          <a:solidFill>
            <a:srgbClr val="FFFFFF">
              <a:hueOff val="0"/>
              <a:satOff val="0"/>
              <a:lumOff val="0"/>
              <a:alphaOff val="0"/>
            </a:srgbClr>
          </a:solidFill>
          <a:prstDash val="solid"/>
          <a:miter lim="800000"/>
        </a:ln>
        <a:effectLst/>
      </dgm:spPr>
      <dgm:t>
        <a:bodyPr/>
        <a:lstStyle/>
        <a:p>
          <a:r>
            <a:rPr lang="en-US" b="1">
              <a:solidFill>
                <a:srgbClr val="FFFFFF"/>
              </a:solidFill>
              <a:latin typeface="+mn-lt"/>
              <a:ea typeface="+mn-ea"/>
              <a:cs typeface="+mn-cs"/>
            </a:rPr>
            <a:t>Rate</a:t>
          </a:r>
          <a:endParaRPr lang="en-US" b="1" dirty="0">
            <a:solidFill>
              <a:srgbClr val="FFFFFF"/>
            </a:solidFill>
            <a:latin typeface="+mn-lt"/>
            <a:ea typeface="+mn-ea"/>
            <a:cs typeface="+mn-cs"/>
          </a:endParaRPr>
        </a:p>
      </dgm:t>
    </dgm:pt>
    <dgm:pt modelId="{14A7F33D-0EB4-4AAF-9A18-6B6176E40CC0}" type="parTrans" cxnId="{C7A8284B-074D-41F8-A056-163D7D22595C}">
      <dgm:prSet/>
      <dgm:spPr/>
      <dgm:t>
        <a:bodyPr/>
        <a:lstStyle/>
        <a:p>
          <a:endParaRPr lang="en-US"/>
        </a:p>
      </dgm:t>
    </dgm:pt>
    <dgm:pt modelId="{8D0A7414-92B3-497F-A53E-3CD404D4FA93}" type="sibTrans" cxnId="{C7A8284B-074D-41F8-A056-163D7D22595C}">
      <dgm:prSet/>
      <dgm:spPr/>
      <dgm:t>
        <a:bodyPr/>
        <a:lstStyle/>
        <a:p>
          <a:endParaRPr lang="en-US"/>
        </a:p>
      </dgm:t>
    </dgm:pt>
    <dgm:pt modelId="{2E56864B-D36D-4E1A-BF6B-5277E25A5B62}">
      <dgm:prSet/>
      <dgm:spPr>
        <a:xfrm>
          <a:off x="2591846" y="3789467"/>
          <a:ext cx="1469305" cy="734652"/>
        </a:xfrm>
        <a:solidFill>
          <a:schemeClr val="accent6">
            <a:lumMod val="50000"/>
          </a:schemeClr>
        </a:solidFill>
        <a:ln w="12700" cap="flat" cmpd="sng" algn="ctr">
          <a:solidFill>
            <a:srgbClr val="FFFFFF">
              <a:hueOff val="0"/>
              <a:satOff val="0"/>
              <a:lumOff val="0"/>
              <a:alphaOff val="0"/>
            </a:srgbClr>
          </a:solidFill>
          <a:prstDash val="solid"/>
          <a:miter lim="800000"/>
        </a:ln>
        <a:effectLst/>
      </dgm:spPr>
      <dgm:t>
        <a:bodyPr/>
        <a:lstStyle/>
        <a:p>
          <a:r>
            <a:rPr lang="en-US" b="1">
              <a:solidFill>
                <a:srgbClr val="FFFFFF"/>
              </a:solidFill>
              <a:latin typeface="+mn-lt"/>
              <a:ea typeface="+mn-ea"/>
              <a:cs typeface="+mn-cs"/>
            </a:rPr>
            <a:t>Fluency</a:t>
          </a:r>
          <a:endParaRPr lang="en-US" b="1" dirty="0">
            <a:solidFill>
              <a:srgbClr val="FFFFFF"/>
            </a:solidFill>
            <a:latin typeface="+mn-lt"/>
            <a:ea typeface="+mn-ea"/>
            <a:cs typeface="+mn-cs"/>
          </a:endParaRPr>
        </a:p>
      </dgm:t>
    </dgm:pt>
    <dgm:pt modelId="{6E7B71BB-0AC6-4CEE-B1CE-4493379A27FD}" type="parTrans" cxnId="{7FB5F057-6EDD-441D-A459-20AB58B7105A}">
      <dgm:prSet/>
      <dgm:spPr/>
      <dgm:t>
        <a:bodyPr/>
        <a:lstStyle/>
        <a:p>
          <a:endParaRPr lang="en-US"/>
        </a:p>
      </dgm:t>
    </dgm:pt>
    <dgm:pt modelId="{348E9882-3FCC-46FB-9B51-96E047356F21}" type="sibTrans" cxnId="{7FB5F057-6EDD-441D-A459-20AB58B7105A}">
      <dgm:prSet/>
      <dgm:spPr/>
      <dgm:t>
        <a:bodyPr/>
        <a:lstStyle/>
        <a:p>
          <a:endParaRPr lang="en-US"/>
        </a:p>
      </dgm:t>
    </dgm:pt>
    <dgm:pt modelId="{97878946-8C5D-4444-BBB6-6560CB918595}">
      <dgm:prSet/>
      <dgm:spPr>
        <a:xfrm>
          <a:off x="1513831" y="2437679"/>
          <a:ext cx="1469305" cy="734652"/>
        </a:xfrm>
        <a:solidFill>
          <a:schemeClr val="tx1">
            <a:lumMod val="95000"/>
            <a:lumOff val="5000"/>
          </a:schemeClr>
        </a:solidFill>
        <a:ln w="12700" cap="flat" cmpd="sng" algn="ctr">
          <a:solidFill>
            <a:srgbClr val="FFFFFF">
              <a:hueOff val="0"/>
              <a:satOff val="0"/>
              <a:lumOff val="0"/>
              <a:alphaOff val="0"/>
            </a:srgbClr>
          </a:solidFill>
          <a:prstDash val="solid"/>
          <a:miter lim="800000"/>
        </a:ln>
        <a:effectLst/>
      </dgm:spPr>
      <dgm:t>
        <a:bodyPr/>
        <a:lstStyle/>
        <a:p>
          <a:r>
            <a:rPr lang="en-US" b="1">
              <a:solidFill>
                <a:srgbClr val="FFFFFF"/>
              </a:solidFill>
              <a:latin typeface="+mn-lt"/>
              <a:ea typeface="+mn-ea"/>
              <a:cs typeface="+mn-cs"/>
            </a:rPr>
            <a:t>Reading</a:t>
          </a:r>
        </a:p>
        <a:p>
          <a:r>
            <a:rPr lang="en-US" b="1">
              <a:solidFill>
                <a:srgbClr val="FFFFFF"/>
              </a:solidFill>
              <a:latin typeface="+mn-lt"/>
              <a:ea typeface="+mn-ea"/>
              <a:cs typeface="+mn-cs"/>
            </a:rPr>
            <a:t>Success</a:t>
          </a:r>
          <a:endParaRPr lang="en-US" b="1" dirty="0">
            <a:solidFill>
              <a:srgbClr val="FFFFFF"/>
            </a:solidFill>
            <a:latin typeface="+mn-lt"/>
            <a:ea typeface="+mn-ea"/>
            <a:cs typeface="+mn-cs"/>
          </a:endParaRPr>
        </a:p>
      </dgm:t>
    </dgm:pt>
    <dgm:pt modelId="{16D3AC9A-92FD-45B8-A349-97D3BEB8C525}" type="parTrans" cxnId="{BDBB603D-3785-400B-B286-CF43A8B0BF1B}">
      <dgm:prSet/>
      <dgm:spPr/>
      <dgm:t>
        <a:bodyPr/>
        <a:lstStyle/>
        <a:p>
          <a:endParaRPr lang="en-US"/>
        </a:p>
      </dgm:t>
    </dgm:pt>
    <dgm:pt modelId="{27298CD1-0DBF-4D3B-8BDD-1E6BB685C71F}" type="sibTrans" cxnId="{BDBB603D-3785-400B-B286-CF43A8B0BF1B}">
      <dgm:prSet/>
      <dgm:spPr/>
      <dgm:t>
        <a:bodyPr/>
        <a:lstStyle/>
        <a:p>
          <a:endParaRPr lang="en-US"/>
        </a:p>
      </dgm:t>
    </dgm:pt>
    <dgm:pt modelId="{34A009EA-F30D-4546-8C34-EDAD2C52EB29}">
      <dgm:prSet/>
      <dgm:spPr>
        <a:xfrm>
          <a:off x="1898570" y="752028"/>
          <a:ext cx="1469305" cy="734652"/>
        </a:xfrm>
        <a:solidFill>
          <a:schemeClr val="tx2">
            <a:lumMod val="90000"/>
            <a:lumOff val="10000"/>
          </a:schemeClr>
        </a:solidFill>
        <a:ln w="12700" cap="flat" cmpd="sng" algn="ctr">
          <a:solidFill>
            <a:srgbClr val="FFFFFF">
              <a:hueOff val="0"/>
              <a:satOff val="0"/>
              <a:lumOff val="0"/>
              <a:alphaOff val="0"/>
            </a:srgbClr>
          </a:solidFill>
          <a:prstDash val="solid"/>
          <a:miter lim="800000"/>
        </a:ln>
        <a:effectLst/>
      </dgm:spPr>
      <dgm:t>
        <a:bodyPr/>
        <a:lstStyle/>
        <a:p>
          <a:r>
            <a:rPr lang="en-US" b="1">
              <a:solidFill>
                <a:srgbClr val="FFFFFF"/>
              </a:solidFill>
              <a:latin typeface="+mn-lt"/>
              <a:ea typeface="+mn-ea"/>
              <a:cs typeface="+mn-cs"/>
            </a:rPr>
            <a:t>Reading Volume</a:t>
          </a:r>
          <a:endParaRPr lang="en-US" b="1" dirty="0">
            <a:solidFill>
              <a:srgbClr val="FFFFFF"/>
            </a:solidFill>
            <a:latin typeface="+mn-lt"/>
            <a:ea typeface="+mn-ea"/>
            <a:cs typeface="+mn-cs"/>
          </a:endParaRPr>
        </a:p>
      </dgm:t>
    </dgm:pt>
    <dgm:pt modelId="{278E2D16-5EA7-40AF-B214-81ECA06E6ADE}" type="parTrans" cxnId="{09EDD9A4-B021-468B-BF20-B4CDD689A0C3}">
      <dgm:prSet/>
      <dgm:spPr/>
      <dgm:t>
        <a:bodyPr/>
        <a:lstStyle/>
        <a:p>
          <a:endParaRPr lang="en-US"/>
        </a:p>
      </dgm:t>
    </dgm:pt>
    <dgm:pt modelId="{649B84FD-EBFE-4B84-BF4C-230EC365790B}" type="sibTrans" cxnId="{09EDD9A4-B021-468B-BF20-B4CDD689A0C3}">
      <dgm:prSet/>
      <dgm:spPr/>
      <dgm:t>
        <a:bodyPr/>
        <a:lstStyle/>
        <a:p>
          <a:endParaRPr lang="en-US"/>
        </a:p>
      </dgm:t>
    </dgm:pt>
    <dgm:pt modelId="{F892CDB0-FAD9-4676-BDBA-FCED36CCE45D}" type="pres">
      <dgm:prSet presAssocID="{3B25F916-02D5-4925-BF32-09876704E6B4}" presName="Name0" presStyleCnt="0">
        <dgm:presLayoutVars>
          <dgm:dir/>
          <dgm:resizeHandles val="exact"/>
        </dgm:presLayoutVars>
      </dgm:prSet>
      <dgm:spPr/>
    </dgm:pt>
    <dgm:pt modelId="{D3E640DF-8C90-415C-AB29-C986380B130E}" type="pres">
      <dgm:prSet presAssocID="{3B25F916-02D5-4925-BF32-09876704E6B4}" presName="cycle" presStyleCnt="0"/>
      <dgm:spPr/>
    </dgm:pt>
    <dgm:pt modelId="{337855E9-FC9C-49EC-BC15-6E9BC8AB1488}" type="pres">
      <dgm:prSet presAssocID="{CB922476-7996-4EAD-9687-590D01F1DCC2}" presName="nodeFirstNode" presStyleLbl="node1" presStyleIdx="0" presStyleCnt="7">
        <dgm:presLayoutVars>
          <dgm:bulletEnabled val="1"/>
        </dgm:presLayoutVars>
      </dgm:prSet>
      <dgm:spPr/>
    </dgm:pt>
    <dgm:pt modelId="{33B8B11B-6F2E-4BCC-829E-42409BE41883}" type="pres">
      <dgm:prSet presAssocID="{5F6C393B-E028-4FE3-BFC2-A7BFF8C528D6}" presName="sibTransFirstNode" presStyleLbl="bgShp" presStyleIdx="0" presStyleCnt="1"/>
      <dgm:spPr/>
    </dgm:pt>
    <dgm:pt modelId="{A810CDC2-10EC-4E9F-9D67-389527BE116E}" type="pres">
      <dgm:prSet presAssocID="{AE42883D-2794-42FE-9032-5E7D25D74E76}" presName="nodeFollowingNodes" presStyleLbl="node1" presStyleIdx="1" presStyleCnt="7">
        <dgm:presLayoutVars>
          <dgm:bulletEnabled val="1"/>
        </dgm:presLayoutVars>
      </dgm:prSet>
      <dgm:spPr/>
    </dgm:pt>
    <dgm:pt modelId="{8AE969B0-3013-4E4E-9E35-AF112E85107B}" type="pres">
      <dgm:prSet presAssocID="{F25A0E21-1C4B-4AAC-ACDF-73A985E40E03}" presName="nodeFollowingNodes" presStyleLbl="node1" presStyleIdx="2" presStyleCnt="7">
        <dgm:presLayoutVars>
          <dgm:bulletEnabled val="1"/>
        </dgm:presLayoutVars>
      </dgm:prSet>
      <dgm:spPr/>
    </dgm:pt>
    <dgm:pt modelId="{E133C700-C9F7-406C-9D86-24DB98A330CA}" type="pres">
      <dgm:prSet presAssocID="{D7BA835B-5D65-499E-9285-68EC21270709}" presName="nodeFollowingNodes" presStyleLbl="node1" presStyleIdx="3" presStyleCnt="7">
        <dgm:presLayoutVars>
          <dgm:bulletEnabled val="1"/>
        </dgm:presLayoutVars>
      </dgm:prSet>
      <dgm:spPr/>
    </dgm:pt>
    <dgm:pt modelId="{9865E452-7E58-4085-9BA6-6382BA7EC376}" type="pres">
      <dgm:prSet presAssocID="{2E56864B-D36D-4E1A-BF6B-5277E25A5B62}" presName="nodeFollowingNodes" presStyleLbl="node1" presStyleIdx="4" presStyleCnt="7">
        <dgm:presLayoutVars>
          <dgm:bulletEnabled val="1"/>
        </dgm:presLayoutVars>
      </dgm:prSet>
      <dgm:spPr/>
    </dgm:pt>
    <dgm:pt modelId="{C1808569-FAEF-437E-8B7B-8A21C0F0586E}" type="pres">
      <dgm:prSet presAssocID="{97878946-8C5D-4444-BBB6-6560CB918595}" presName="nodeFollowingNodes" presStyleLbl="node1" presStyleIdx="5" presStyleCnt="7">
        <dgm:presLayoutVars>
          <dgm:bulletEnabled val="1"/>
        </dgm:presLayoutVars>
      </dgm:prSet>
      <dgm:spPr/>
    </dgm:pt>
    <dgm:pt modelId="{CC937924-E0DB-4DCD-96CA-C29F2B15B032}" type="pres">
      <dgm:prSet presAssocID="{34A009EA-F30D-4546-8C34-EDAD2C52EB29}" presName="nodeFollowingNodes" presStyleLbl="node1" presStyleIdx="6" presStyleCnt="7">
        <dgm:presLayoutVars>
          <dgm:bulletEnabled val="1"/>
        </dgm:presLayoutVars>
      </dgm:prSet>
      <dgm:spPr/>
    </dgm:pt>
  </dgm:ptLst>
  <dgm:cxnLst>
    <dgm:cxn modelId="{0822CA12-07EE-441D-AF0D-1324582A93A8}" type="presOf" srcId="{CB922476-7996-4EAD-9687-590D01F1DCC2}" destId="{337855E9-FC9C-49EC-BC15-6E9BC8AB1488}" srcOrd="0" destOrd="0" presId="urn:microsoft.com/office/officeart/2005/8/layout/cycle3"/>
    <dgm:cxn modelId="{9BC06A33-B020-4D13-BE08-1CFF72B1A295}" type="presOf" srcId="{F25A0E21-1C4B-4AAC-ACDF-73A985E40E03}" destId="{8AE969B0-3013-4E4E-9E35-AF112E85107B}" srcOrd="0" destOrd="0" presId="urn:microsoft.com/office/officeart/2005/8/layout/cycle3"/>
    <dgm:cxn modelId="{BDBB603D-3785-400B-B286-CF43A8B0BF1B}" srcId="{3B25F916-02D5-4925-BF32-09876704E6B4}" destId="{97878946-8C5D-4444-BBB6-6560CB918595}" srcOrd="5" destOrd="0" parTransId="{16D3AC9A-92FD-45B8-A349-97D3BEB8C525}" sibTransId="{27298CD1-0DBF-4D3B-8BDD-1E6BB685C71F}"/>
    <dgm:cxn modelId="{194D7461-4C77-4BC1-912E-62BED41EDA8F}" srcId="{3B25F916-02D5-4925-BF32-09876704E6B4}" destId="{CB922476-7996-4EAD-9687-590D01F1DCC2}" srcOrd="0" destOrd="0" parTransId="{6EB7B6F1-06C4-45CB-90E0-3C971DCBDEF1}" sibTransId="{5F6C393B-E028-4FE3-BFC2-A7BFF8C528D6}"/>
    <dgm:cxn modelId="{C7A8284B-074D-41F8-A056-163D7D22595C}" srcId="{3B25F916-02D5-4925-BF32-09876704E6B4}" destId="{D7BA835B-5D65-499E-9285-68EC21270709}" srcOrd="3" destOrd="0" parTransId="{14A7F33D-0EB4-4AAF-9A18-6B6176E40CC0}" sibTransId="{8D0A7414-92B3-497F-A53E-3CD404D4FA93}"/>
    <dgm:cxn modelId="{A6F9CD6F-775F-4EF4-A295-4427E1421B4A}" srcId="{3B25F916-02D5-4925-BF32-09876704E6B4}" destId="{F25A0E21-1C4B-4AAC-ACDF-73A985E40E03}" srcOrd="2" destOrd="0" parTransId="{41575ABC-86F8-4C68-80B6-1F8D732B9AFD}" sibTransId="{DE8FF883-005F-4D27-B946-0B1729E4CC56}"/>
    <dgm:cxn modelId="{7FB5F057-6EDD-441D-A459-20AB58B7105A}" srcId="{3B25F916-02D5-4925-BF32-09876704E6B4}" destId="{2E56864B-D36D-4E1A-BF6B-5277E25A5B62}" srcOrd="4" destOrd="0" parTransId="{6E7B71BB-0AC6-4CEE-B1CE-4493379A27FD}" sibTransId="{348E9882-3FCC-46FB-9B51-96E047356F21}"/>
    <dgm:cxn modelId="{02EA8B59-8E9A-4C81-AE7E-F66F49D0AB94}" type="presOf" srcId="{3B25F916-02D5-4925-BF32-09876704E6B4}" destId="{F892CDB0-FAD9-4676-BDBA-FCED36CCE45D}" srcOrd="0" destOrd="0" presId="urn:microsoft.com/office/officeart/2005/8/layout/cycle3"/>
    <dgm:cxn modelId="{F7469785-D697-4869-BF08-3988F3A6E7CE}" srcId="{3B25F916-02D5-4925-BF32-09876704E6B4}" destId="{AE42883D-2794-42FE-9032-5E7D25D74E76}" srcOrd="1" destOrd="0" parTransId="{CFEBFBA2-B967-4602-9E2E-C3C6DC7D6A18}" sibTransId="{8AD169E4-E283-444E-B754-1CF8DBF77273}"/>
    <dgm:cxn modelId="{13174195-62A5-4556-9A23-D076821423D4}" type="presOf" srcId="{D7BA835B-5D65-499E-9285-68EC21270709}" destId="{E133C700-C9F7-406C-9D86-24DB98A330CA}" srcOrd="0" destOrd="0" presId="urn:microsoft.com/office/officeart/2005/8/layout/cycle3"/>
    <dgm:cxn modelId="{5638ABA2-C1D0-4FFC-9044-0C68B6E73476}" type="presOf" srcId="{AE42883D-2794-42FE-9032-5E7D25D74E76}" destId="{A810CDC2-10EC-4E9F-9D67-389527BE116E}" srcOrd="0" destOrd="0" presId="urn:microsoft.com/office/officeart/2005/8/layout/cycle3"/>
    <dgm:cxn modelId="{09EDD9A4-B021-468B-BF20-B4CDD689A0C3}" srcId="{3B25F916-02D5-4925-BF32-09876704E6B4}" destId="{34A009EA-F30D-4546-8C34-EDAD2C52EB29}" srcOrd="6" destOrd="0" parTransId="{278E2D16-5EA7-40AF-B214-81ECA06E6ADE}" sibTransId="{649B84FD-EBFE-4B84-BF4C-230EC365790B}"/>
    <dgm:cxn modelId="{61999DAC-55A6-4F62-B849-9EB4551174D7}" type="presOf" srcId="{97878946-8C5D-4444-BBB6-6560CB918595}" destId="{C1808569-FAEF-437E-8B7B-8A21C0F0586E}" srcOrd="0" destOrd="0" presId="urn:microsoft.com/office/officeart/2005/8/layout/cycle3"/>
    <dgm:cxn modelId="{05698FBA-5FC1-4249-ACFA-9FB07959A95E}" type="presOf" srcId="{34A009EA-F30D-4546-8C34-EDAD2C52EB29}" destId="{CC937924-E0DB-4DCD-96CA-C29F2B15B032}" srcOrd="0" destOrd="0" presId="urn:microsoft.com/office/officeart/2005/8/layout/cycle3"/>
    <dgm:cxn modelId="{763324E6-A568-490B-A277-4ACD56D8190D}" type="presOf" srcId="{5F6C393B-E028-4FE3-BFC2-A7BFF8C528D6}" destId="{33B8B11B-6F2E-4BCC-829E-42409BE41883}" srcOrd="0" destOrd="0" presId="urn:microsoft.com/office/officeart/2005/8/layout/cycle3"/>
    <dgm:cxn modelId="{2B9773FD-C0B8-4381-9374-8F4A75872145}" type="presOf" srcId="{2E56864B-D36D-4E1A-BF6B-5277E25A5B62}" destId="{9865E452-7E58-4085-9BA6-6382BA7EC376}" srcOrd="0" destOrd="0" presId="urn:microsoft.com/office/officeart/2005/8/layout/cycle3"/>
    <dgm:cxn modelId="{99E1FE84-7BDF-49E6-B5DA-6C5AE48A1774}" type="presParOf" srcId="{F892CDB0-FAD9-4676-BDBA-FCED36CCE45D}" destId="{D3E640DF-8C90-415C-AB29-C986380B130E}" srcOrd="0" destOrd="0" presId="urn:microsoft.com/office/officeart/2005/8/layout/cycle3"/>
    <dgm:cxn modelId="{386B4493-2CB5-4433-9851-83F1BA0468A5}" type="presParOf" srcId="{D3E640DF-8C90-415C-AB29-C986380B130E}" destId="{337855E9-FC9C-49EC-BC15-6E9BC8AB1488}" srcOrd="0" destOrd="0" presId="urn:microsoft.com/office/officeart/2005/8/layout/cycle3"/>
    <dgm:cxn modelId="{51E28EE6-A610-4EE1-8BC5-47CDC5ABC3AC}" type="presParOf" srcId="{D3E640DF-8C90-415C-AB29-C986380B130E}" destId="{33B8B11B-6F2E-4BCC-829E-42409BE41883}" srcOrd="1" destOrd="0" presId="urn:microsoft.com/office/officeart/2005/8/layout/cycle3"/>
    <dgm:cxn modelId="{692D6A6E-0B19-4FC8-9455-9EBDC1A257A7}" type="presParOf" srcId="{D3E640DF-8C90-415C-AB29-C986380B130E}" destId="{A810CDC2-10EC-4E9F-9D67-389527BE116E}" srcOrd="2" destOrd="0" presId="urn:microsoft.com/office/officeart/2005/8/layout/cycle3"/>
    <dgm:cxn modelId="{9093B457-4940-497F-9CC9-47AF4161CDED}" type="presParOf" srcId="{D3E640DF-8C90-415C-AB29-C986380B130E}" destId="{8AE969B0-3013-4E4E-9E35-AF112E85107B}" srcOrd="3" destOrd="0" presId="urn:microsoft.com/office/officeart/2005/8/layout/cycle3"/>
    <dgm:cxn modelId="{A4AA5B08-810E-4592-B73D-BD6B0C5F18CC}" type="presParOf" srcId="{D3E640DF-8C90-415C-AB29-C986380B130E}" destId="{E133C700-C9F7-406C-9D86-24DB98A330CA}" srcOrd="4" destOrd="0" presId="urn:microsoft.com/office/officeart/2005/8/layout/cycle3"/>
    <dgm:cxn modelId="{215CBE20-2C2C-4145-87E8-093AD036860F}" type="presParOf" srcId="{D3E640DF-8C90-415C-AB29-C986380B130E}" destId="{9865E452-7E58-4085-9BA6-6382BA7EC376}" srcOrd="5" destOrd="0" presId="urn:microsoft.com/office/officeart/2005/8/layout/cycle3"/>
    <dgm:cxn modelId="{618A077D-3492-476A-9547-D2DF54848A39}" type="presParOf" srcId="{D3E640DF-8C90-415C-AB29-C986380B130E}" destId="{C1808569-FAEF-437E-8B7B-8A21C0F0586E}" srcOrd="6" destOrd="0" presId="urn:microsoft.com/office/officeart/2005/8/layout/cycle3"/>
    <dgm:cxn modelId="{E8AE70F6-F248-4F80-B774-79530ABFADE1}" type="presParOf" srcId="{D3E640DF-8C90-415C-AB29-C986380B130E}" destId="{CC937924-E0DB-4DCD-96CA-C29F2B15B032}"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E377D1-28BD-40B9-9385-4404B72ACA2D}"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88997094-32BE-407D-B2D4-AAA723CB06AE}">
      <dgm:prSet/>
      <dgm:spPr>
        <a:solidFill>
          <a:schemeClr val="accent2">
            <a:lumMod val="50000"/>
          </a:schemeClr>
        </a:solidFill>
      </dgm:spPr>
      <dgm:t>
        <a:bodyPr/>
        <a:lstStyle/>
        <a:p>
          <a:r>
            <a:rPr lang="en-US" baseline="0" dirty="0"/>
            <a:t>phonemic awareness</a:t>
          </a:r>
          <a:endParaRPr lang="en-US" dirty="0"/>
        </a:p>
      </dgm:t>
    </dgm:pt>
    <dgm:pt modelId="{B4741F4E-5A8B-4203-9BC0-396E6F0E55C5}" type="parTrans" cxnId="{48B98D1C-9CD8-4FD0-8B3D-5B0628706BEA}">
      <dgm:prSet/>
      <dgm:spPr/>
      <dgm:t>
        <a:bodyPr/>
        <a:lstStyle/>
        <a:p>
          <a:endParaRPr lang="en-US"/>
        </a:p>
      </dgm:t>
    </dgm:pt>
    <dgm:pt modelId="{E7AA5976-B5A3-4D82-A7D7-D31D166A2100}" type="sibTrans" cxnId="{48B98D1C-9CD8-4FD0-8B3D-5B0628706BEA}">
      <dgm:prSet/>
      <dgm:spPr/>
      <dgm:t>
        <a:bodyPr/>
        <a:lstStyle/>
        <a:p>
          <a:endParaRPr lang="en-US"/>
        </a:p>
      </dgm:t>
    </dgm:pt>
    <dgm:pt modelId="{7EC691B9-BAE1-47C0-84FD-7E5266FF8284}">
      <dgm:prSet/>
      <dgm:spPr/>
      <dgm:t>
        <a:bodyPr/>
        <a:lstStyle/>
        <a:p>
          <a:r>
            <a:rPr lang="en-US" baseline="0" dirty="0"/>
            <a:t>ability to hear, identify, and manipulate word sounds</a:t>
          </a:r>
          <a:endParaRPr lang="en-US" dirty="0"/>
        </a:p>
      </dgm:t>
    </dgm:pt>
    <dgm:pt modelId="{FF162DB6-9C67-48B6-A546-698D7BA80AAF}" type="parTrans" cxnId="{AF33C869-0B23-4339-B012-527582A02F21}">
      <dgm:prSet/>
      <dgm:spPr/>
      <dgm:t>
        <a:bodyPr/>
        <a:lstStyle/>
        <a:p>
          <a:endParaRPr lang="en-US"/>
        </a:p>
      </dgm:t>
    </dgm:pt>
    <dgm:pt modelId="{F3952415-642A-409C-861B-D5A81F08C5BB}" type="sibTrans" cxnId="{AF33C869-0B23-4339-B012-527582A02F21}">
      <dgm:prSet/>
      <dgm:spPr/>
      <dgm:t>
        <a:bodyPr/>
        <a:lstStyle/>
        <a:p>
          <a:endParaRPr lang="en-US"/>
        </a:p>
      </dgm:t>
    </dgm:pt>
    <dgm:pt modelId="{F4B2E17C-CF37-4B97-8517-07E647EEEF25}">
      <dgm:prSet/>
      <dgm:spPr>
        <a:solidFill>
          <a:schemeClr val="accent5">
            <a:lumMod val="50000"/>
          </a:schemeClr>
        </a:solidFill>
      </dgm:spPr>
      <dgm:t>
        <a:bodyPr/>
        <a:lstStyle/>
        <a:p>
          <a:r>
            <a:rPr lang="en-US" baseline="0" dirty="0"/>
            <a:t>phonological awareness</a:t>
          </a:r>
          <a:endParaRPr lang="en-US" dirty="0"/>
        </a:p>
      </dgm:t>
    </dgm:pt>
    <dgm:pt modelId="{BFCDFDDB-E6CE-4596-B5F2-9E012625457F}" type="parTrans" cxnId="{00695AE3-5624-4A9A-9A16-742BBE4032F4}">
      <dgm:prSet/>
      <dgm:spPr/>
      <dgm:t>
        <a:bodyPr/>
        <a:lstStyle/>
        <a:p>
          <a:endParaRPr lang="en-US"/>
        </a:p>
      </dgm:t>
    </dgm:pt>
    <dgm:pt modelId="{38028083-D733-4F49-BD69-850D24E83F4A}" type="sibTrans" cxnId="{00695AE3-5624-4A9A-9A16-742BBE4032F4}">
      <dgm:prSet/>
      <dgm:spPr/>
      <dgm:t>
        <a:bodyPr/>
        <a:lstStyle/>
        <a:p>
          <a:endParaRPr lang="en-US"/>
        </a:p>
      </dgm:t>
    </dgm:pt>
    <dgm:pt modelId="{1ABD9E1C-0222-4328-8D28-1269786748FB}">
      <dgm:prSet/>
      <dgm:spPr/>
      <dgm:t>
        <a:bodyPr/>
        <a:lstStyle/>
        <a:p>
          <a:r>
            <a:rPr lang="en-US" baseline="0"/>
            <a:t>letter-sound knowledge </a:t>
          </a:r>
          <a:endParaRPr lang="en-US"/>
        </a:p>
      </dgm:t>
    </dgm:pt>
    <dgm:pt modelId="{50DDCBE1-034C-4061-85F4-1BF507EDFD89}" type="parTrans" cxnId="{076F683D-93F8-4BDE-B7D0-78A9AA74647F}">
      <dgm:prSet/>
      <dgm:spPr/>
      <dgm:t>
        <a:bodyPr/>
        <a:lstStyle/>
        <a:p>
          <a:endParaRPr lang="en-US"/>
        </a:p>
      </dgm:t>
    </dgm:pt>
    <dgm:pt modelId="{760946CE-F6FB-4321-B0D4-15DC81DF3A2A}" type="sibTrans" cxnId="{076F683D-93F8-4BDE-B7D0-78A9AA74647F}">
      <dgm:prSet/>
      <dgm:spPr/>
      <dgm:t>
        <a:bodyPr/>
        <a:lstStyle/>
        <a:p>
          <a:endParaRPr lang="en-US"/>
        </a:p>
      </dgm:t>
    </dgm:pt>
    <dgm:pt modelId="{751087A3-8C95-42A4-A2C3-FD6B23D17C75}">
      <dgm:prSet/>
      <dgm:spPr/>
      <dgm:t>
        <a:bodyPr/>
        <a:lstStyle/>
        <a:p>
          <a:r>
            <a:rPr lang="en-US" baseline="0"/>
            <a:t>necessary for phonics instruction</a:t>
          </a:r>
          <a:endParaRPr lang="en-US"/>
        </a:p>
      </dgm:t>
    </dgm:pt>
    <dgm:pt modelId="{60B5FCD4-74AF-4F70-B84E-E620A134B140}" type="parTrans" cxnId="{2B510E75-B564-4BB5-A4C8-961144592250}">
      <dgm:prSet/>
      <dgm:spPr/>
      <dgm:t>
        <a:bodyPr/>
        <a:lstStyle/>
        <a:p>
          <a:endParaRPr lang="en-US"/>
        </a:p>
      </dgm:t>
    </dgm:pt>
    <dgm:pt modelId="{DE407363-60A9-4601-A1B2-C2874BDC3906}" type="sibTrans" cxnId="{2B510E75-B564-4BB5-A4C8-961144592250}">
      <dgm:prSet/>
      <dgm:spPr/>
      <dgm:t>
        <a:bodyPr/>
        <a:lstStyle/>
        <a:p>
          <a:endParaRPr lang="en-US"/>
        </a:p>
      </dgm:t>
    </dgm:pt>
    <dgm:pt modelId="{07EBE68F-8778-44DF-B9FA-9A272BF50808}">
      <dgm:prSet/>
      <dgm:spPr>
        <a:solidFill>
          <a:schemeClr val="accent6">
            <a:lumMod val="50000"/>
          </a:schemeClr>
        </a:solidFill>
      </dgm:spPr>
      <dgm:t>
        <a:bodyPr/>
        <a:lstStyle/>
        <a:p>
          <a:r>
            <a:rPr lang="en-US" baseline="0"/>
            <a:t>phonics</a:t>
          </a:r>
          <a:endParaRPr lang="en-US"/>
        </a:p>
      </dgm:t>
    </dgm:pt>
    <dgm:pt modelId="{69887091-BA2C-457D-AC92-C9651D287167}" type="parTrans" cxnId="{B501EEC2-3836-4B6B-B47B-D879C8DF6082}">
      <dgm:prSet/>
      <dgm:spPr/>
      <dgm:t>
        <a:bodyPr/>
        <a:lstStyle/>
        <a:p>
          <a:endParaRPr lang="en-US"/>
        </a:p>
      </dgm:t>
    </dgm:pt>
    <dgm:pt modelId="{4E0A98E5-EAEA-4242-8E32-9316846811C3}" type="sibTrans" cxnId="{B501EEC2-3836-4B6B-B47B-D879C8DF6082}">
      <dgm:prSet/>
      <dgm:spPr/>
      <dgm:t>
        <a:bodyPr/>
        <a:lstStyle/>
        <a:p>
          <a:endParaRPr lang="en-US"/>
        </a:p>
      </dgm:t>
    </dgm:pt>
    <dgm:pt modelId="{87463931-4A03-438B-A1B3-9C77D7A27664}">
      <dgm:prSet/>
      <dgm:spPr/>
      <dgm:t>
        <a:bodyPr/>
        <a:lstStyle/>
        <a:p>
          <a:r>
            <a:rPr lang="en-US" baseline="0" dirty="0"/>
            <a:t>code we use to spell and read words</a:t>
          </a:r>
          <a:endParaRPr lang="en-US" dirty="0"/>
        </a:p>
      </dgm:t>
    </dgm:pt>
    <dgm:pt modelId="{404584C7-B4C1-498F-A2AB-35FC9279EE7D}" type="parTrans" cxnId="{9D1B6C3D-F024-461C-849D-F9BE8F3C848C}">
      <dgm:prSet/>
      <dgm:spPr/>
      <dgm:t>
        <a:bodyPr/>
        <a:lstStyle/>
        <a:p>
          <a:endParaRPr lang="en-US"/>
        </a:p>
      </dgm:t>
    </dgm:pt>
    <dgm:pt modelId="{8BBE2A6F-4555-4BF3-8A6D-386652C903D8}" type="sibTrans" cxnId="{9D1B6C3D-F024-461C-849D-F9BE8F3C848C}">
      <dgm:prSet/>
      <dgm:spPr/>
      <dgm:t>
        <a:bodyPr/>
        <a:lstStyle/>
        <a:p>
          <a:endParaRPr lang="en-US"/>
        </a:p>
      </dgm:t>
    </dgm:pt>
    <dgm:pt modelId="{B31EFD53-D6F1-42F3-B750-C0934DC8C707}">
      <dgm:prSet/>
      <dgm:spPr/>
      <dgm:t>
        <a:bodyPr/>
        <a:lstStyle/>
        <a:p>
          <a:r>
            <a:rPr lang="en-US" baseline="0"/>
            <a:t>decoding</a:t>
          </a:r>
          <a:endParaRPr lang="en-US"/>
        </a:p>
      </dgm:t>
    </dgm:pt>
    <dgm:pt modelId="{45D7F3AF-5B55-426B-9EAA-BC8E0C48BDB2}" type="parTrans" cxnId="{89ECCF4C-DE62-4F36-8FE9-578EE6D33783}">
      <dgm:prSet/>
      <dgm:spPr/>
      <dgm:t>
        <a:bodyPr/>
        <a:lstStyle/>
        <a:p>
          <a:endParaRPr lang="en-US"/>
        </a:p>
      </dgm:t>
    </dgm:pt>
    <dgm:pt modelId="{78B3AE64-3825-4C86-8921-12EC2A2C00EE}" type="sibTrans" cxnId="{89ECCF4C-DE62-4F36-8FE9-578EE6D33783}">
      <dgm:prSet/>
      <dgm:spPr/>
      <dgm:t>
        <a:bodyPr/>
        <a:lstStyle/>
        <a:p>
          <a:endParaRPr lang="en-US"/>
        </a:p>
      </dgm:t>
    </dgm:pt>
    <dgm:pt modelId="{BB2F4C78-E68A-4010-8968-BF661B38BF53}">
      <dgm:prSet/>
      <dgm:spPr/>
      <dgm:t>
        <a:bodyPr/>
        <a:lstStyle/>
        <a:p>
          <a:r>
            <a:rPr lang="en-US" baseline="0" dirty="0"/>
            <a:t>artificial</a:t>
          </a:r>
          <a:endParaRPr lang="en-US" dirty="0"/>
        </a:p>
      </dgm:t>
    </dgm:pt>
    <dgm:pt modelId="{27CDD215-68E8-463A-AC4E-91498C7B5014}" type="parTrans" cxnId="{6638EBFA-2BFC-4BE7-A6D9-29EBEBEE8164}">
      <dgm:prSet/>
      <dgm:spPr/>
      <dgm:t>
        <a:bodyPr/>
        <a:lstStyle/>
        <a:p>
          <a:endParaRPr lang="en-US"/>
        </a:p>
      </dgm:t>
    </dgm:pt>
    <dgm:pt modelId="{A3D3B873-B274-41F9-B339-990B31A067FB}" type="sibTrans" cxnId="{6638EBFA-2BFC-4BE7-A6D9-29EBEBEE8164}">
      <dgm:prSet/>
      <dgm:spPr/>
      <dgm:t>
        <a:bodyPr/>
        <a:lstStyle/>
        <a:p>
          <a:endParaRPr lang="en-US"/>
        </a:p>
      </dgm:t>
    </dgm:pt>
    <dgm:pt modelId="{B124C59F-B327-41D7-B620-0F50120FAC05}" type="pres">
      <dgm:prSet presAssocID="{12E377D1-28BD-40B9-9385-4404B72ACA2D}" presName="Name0" presStyleCnt="0">
        <dgm:presLayoutVars>
          <dgm:dir/>
          <dgm:animLvl val="lvl"/>
          <dgm:resizeHandles val="exact"/>
        </dgm:presLayoutVars>
      </dgm:prSet>
      <dgm:spPr/>
    </dgm:pt>
    <dgm:pt modelId="{6F4E5B62-3826-4E3B-BA6C-FA2CE822EA51}" type="pres">
      <dgm:prSet presAssocID="{88997094-32BE-407D-B2D4-AAA723CB06AE}" presName="composite" presStyleCnt="0"/>
      <dgm:spPr/>
    </dgm:pt>
    <dgm:pt modelId="{C7BD7F12-73F3-4200-B009-039891E0B6E2}" type="pres">
      <dgm:prSet presAssocID="{88997094-32BE-407D-B2D4-AAA723CB06AE}" presName="parTx" presStyleLbl="alignNode1" presStyleIdx="0" presStyleCnt="3">
        <dgm:presLayoutVars>
          <dgm:chMax val="0"/>
          <dgm:chPref val="0"/>
          <dgm:bulletEnabled val="1"/>
        </dgm:presLayoutVars>
      </dgm:prSet>
      <dgm:spPr/>
    </dgm:pt>
    <dgm:pt modelId="{7C172518-3156-4661-AA05-56A934C656F9}" type="pres">
      <dgm:prSet presAssocID="{88997094-32BE-407D-B2D4-AAA723CB06AE}" presName="desTx" presStyleLbl="alignAccFollowNode1" presStyleIdx="0" presStyleCnt="3">
        <dgm:presLayoutVars>
          <dgm:bulletEnabled val="1"/>
        </dgm:presLayoutVars>
      </dgm:prSet>
      <dgm:spPr/>
    </dgm:pt>
    <dgm:pt modelId="{247126E0-C45E-4A9B-A07A-6BA8436B8B6C}" type="pres">
      <dgm:prSet presAssocID="{E7AA5976-B5A3-4D82-A7D7-D31D166A2100}" presName="space" presStyleCnt="0"/>
      <dgm:spPr/>
    </dgm:pt>
    <dgm:pt modelId="{40783CB5-4999-4062-944A-917EE4416EAB}" type="pres">
      <dgm:prSet presAssocID="{F4B2E17C-CF37-4B97-8517-07E647EEEF25}" presName="composite" presStyleCnt="0"/>
      <dgm:spPr/>
    </dgm:pt>
    <dgm:pt modelId="{EA4A6C64-0913-4C2C-A0DB-AFCD14F5E20E}" type="pres">
      <dgm:prSet presAssocID="{F4B2E17C-CF37-4B97-8517-07E647EEEF25}" presName="parTx" presStyleLbl="alignNode1" presStyleIdx="1" presStyleCnt="3">
        <dgm:presLayoutVars>
          <dgm:chMax val="0"/>
          <dgm:chPref val="0"/>
          <dgm:bulletEnabled val="1"/>
        </dgm:presLayoutVars>
      </dgm:prSet>
      <dgm:spPr/>
    </dgm:pt>
    <dgm:pt modelId="{C150AB68-8690-4D0F-B894-2F23439B3B18}" type="pres">
      <dgm:prSet presAssocID="{F4B2E17C-CF37-4B97-8517-07E647EEEF25}" presName="desTx" presStyleLbl="alignAccFollowNode1" presStyleIdx="1" presStyleCnt="3">
        <dgm:presLayoutVars>
          <dgm:bulletEnabled val="1"/>
        </dgm:presLayoutVars>
      </dgm:prSet>
      <dgm:spPr/>
    </dgm:pt>
    <dgm:pt modelId="{48A3A40C-C1F4-4921-BDB3-2ACC89EFEFA2}" type="pres">
      <dgm:prSet presAssocID="{38028083-D733-4F49-BD69-850D24E83F4A}" presName="space" presStyleCnt="0"/>
      <dgm:spPr/>
    </dgm:pt>
    <dgm:pt modelId="{1B9B483E-18A0-4F00-B54A-4D84975827BB}" type="pres">
      <dgm:prSet presAssocID="{07EBE68F-8778-44DF-B9FA-9A272BF50808}" presName="composite" presStyleCnt="0"/>
      <dgm:spPr/>
    </dgm:pt>
    <dgm:pt modelId="{665A2619-E5F4-4792-9385-8946CD2DD846}" type="pres">
      <dgm:prSet presAssocID="{07EBE68F-8778-44DF-B9FA-9A272BF50808}" presName="parTx" presStyleLbl="alignNode1" presStyleIdx="2" presStyleCnt="3">
        <dgm:presLayoutVars>
          <dgm:chMax val="0"/>
          <dgm:chPref val="0"/>
          <dgm:bulletEnabled val="1"/>
        </dgm:presLayoutVars>
      </dgm:prSet>
      <dgm:spPr/>
    </dgm:pt>
    <dgm:pt modelId="{FD8461F6-49B3-4D1B-B88D-BC85EC10C8C5}" type="pres">
      <dgm:prSet presAssocID="{07EBE68F-8778-44DF-B9FA-9A272BF50808}" presName="desTx" presStyleLbl="alignAccFollowNode1" presStyleIdx="2" presStyleCnt="3">
        <dgm:presLayoutVars>
          <dgm:bulletEnabled val="1"/>
        </dgm:presLayoutVars>
      </dgm:prSet>
      <dgm:spPr/>
    </dgm:pt>
  </dgm:ptLst>
  <dgm:cxnLst>
    <dgm:cxn modelId="{20056402-F771-457F-873C-3E79604A5155}" type="presOf" srcId="{F4B2E17C-CF37-4B97-8517-07E647EEEF25}" destId="{EA4A6C64-0913-4C2C-A0DB-AFCD14F5E20E}" srcOrd="0" destOrd="0" presId="urn:microsoft.com/office/officeart/2005/8/layout/hList1"/>
    <dgm:cxn modelId="{48B98D1C-9CD8-4FD0-8B3D-5B0628706BEA}" srcId="{12E377D1-28BD-40B9-9385-4404B72ACA2D}" destId="{88997094-32BE-407D-B2D4-AAA723CB06AE}" srcOrd="0" destOrd="0" parTransId="{B4741F4E-5A8B-4203-9BC0-396E6F0E55C5}" sibTransId="{E7AA5976-B5A3-4D82-A7D7-D31D166A2100}"/>
    <dgm:cxn modelId="{E5B3F224-952A-4965-98FC-393B9A530D60}" type="presOf" srcId="{07EBE68F-8778-44DF-B9FA-9A272BF50808}" destId="{665A2619-E5F4-4792-9385-8946CD2DD846}" srcOrd="0" destOrd="0" presId="urn:microsoft.com/office/officeart/2005/8/layout/hList1"/>
    <dgm:cxn modelId="{9EB3153C-2310-42E3-B8C4-E322AEE04A1B}" type="presOf" srcId="{BB2F4C78-E68A-4010-8968-BF661B38BF53}" destId="{FD8461F6-49B3-4D1B-B88D-BC85EC10C8C5}" srcOrd="0" destOrd="2" presId="urn:microsoft.com/office/officeart/2005/8/layout/hList1"/>
    <dgm:cxn modelId="{076F683D-93F8-4BDE-B7D0-78A9AA74647F}" srcId="{F4B2E17C-CF37-4B97-8517-07E647EEEF25}" destId="{1ABD9E1C-0222-4328-8D28-1269786748FB}" srcOrd="0" destOrd="0" parTransId="{50DDCBE1-034C-4061-85F4-1BF507EDFD89}" sibTransId="{760946CE-F6FB-4321-B0D4-15DC81DF3A2A}"/>
    <dgm:cxn modelId="{9D1B6C3D-F024-461C-849D-F9BE8F3C848C}" srcId="{07EBE68F-8778-44DF-B9FA-9A272BF50808}" destId="{87463931-4A03-438B-A1B3-9C77D7A27664}" srcOrd="0" destOrd="0" parTransId="{404584C7-B4C1-498F-A2AB-35FC9279EE7D}" sibTransId="{8BBE2A6F-4555-4BF3-8A6D-386652C903D8}"/>
    <dgm:cxn modelId="{655FF85E-AE08-4EF1-992F-BBBA64233C64}" type="presOf" srcId="{87463931-4A03-438B-A1B3-9C77D7A27664}" destId="{FD8461F6-49B3-4D1B-B88D-BC85EC10C8C5}" srcOrd="0" destOrd="0" presId="urn:microsoft.com/office/officeart/2005/8/layout/hList1"/>
    <dgm:cxn modelId="{AF33C869-0B23-4339-B012-527582A02F21}" srcId="{88997094-32BE-407D-B2D4-AAA723CB06AE}" destId="{7EC691B9-BAE1-47C0-84FD-7E5266FF8284}" srcOrd="0" destOrd="0" parTransId="{FF162DB6-9C67-48B6-A546-698D7BA80AAF}" sibTransId="{F3952415-642A-409C-861B-D5A81F08C5BB}"/>
    <dgm:cxn modelId="{89ECCF4C-DE62-4F36-8FE9-578EE6D33783}" srcId="{07EBE68F-8778-44DF-B9FA-9A272BF50808}" destId="{B31EFD53-D6F1-42F3-B750-C0934DC8C707}" srcOrd="1" destOrd="0" parTransId="{45D7F3AF-5B55-426B-9EAA-BC8E0C48BDB2}" sibTransId="{78B3AE64-3825-4C86-8921-12EC2A2C00EE}"/>
    <dgm:cxn modelId="{1D5D0B6F-252D-443F-8FB7-82AAB3B01416}" type="presOf" srcId="{12E377D1-28BD-40B9-9385-4404B72ACA2D}" destId="{B124C59F-B327-41D7-B620-0F50120FAC05}" srcOrd="0" destOrd="0" presId="urn:microsoft.com/office/officeart/2005/8/layout/hList1"/>
    <dgm:cxn modelId="{2B510E75-B564-4BB5-A4C8-961144592250}" srcId="{F4B2E17C-CF37-4B97-8517-07E647EEEF25}" destId="{751087A3-8C95-42A4-A2C3-FD6B23D17C75}" srcOrd="1" destOrd="0" parTransId="{60B5FCD4-74AF-4F70-B84E-E620A134B140}" sibTransId="{DE407363-60A9-4601-A1B2-C2874BDC3906}"/>
    <dgm:cxn modelId="{96C51395-575E-44F6-AD8B-C27362465E65}" type="presOf" srcId="{751087A3-8C95-42A4-A2C3-FD6B23D17C75}" destId="{C150AB68-8690-4D0F-B894-2F23439B3B18}" srcOrd="0" destOrd="1" presId="urn:microsoft.com/office/officeart/2005/8/layout/hList1"/>
    <dgm:cxn modelId="{2D811DB0-B47E-4D2B-A46A-7155C6818058}" type="presOf" srcId="{7EC691B9-BAE1-47C0-84FD-7E5266FF8284}" destId="{7C172518-3156-4661-AA05-56A934C656F9}" srcOrd="0" destOrd="0" presId="urn:microsoft.com/office/officeart/2005/8/layout/hList1"/>
    <dgm:cxn modelId="{58B2F8B8-F005-4A15-AC16-29D170346124}" type="presOf" srcId="{1ABD9E1C-0222-4328-8D28-1269786748FB}" destId="{C150AB68-8690-4D0F-B894-2F23439B3B18}" srcOrd="0" destOrd="0" presId="urn:microsoft.com/office/officeart/2005/8/layout/hList1"/>
    <dgm:cxn modelId="{B501EEC2-3836-4B6B-B47B-D879C8DF6082}" srcId="{12E377D1-28BD-40B9-9385-4404B72ACA2D}" destId="{07EBE68F-8778-44DF-B9FA-9A272BF50808}" srcOrd="2" destOrd="0" parTransId="{69887091-BA2C-457D-AC92-C9651D287167}" sibTransId="{4E0A98E5-EAEA-4242-8E32-9316846811C3}"/>
    <dgm:cxn modelId="{350BA2D5-7B1D-486C-8314-9CF33FB29FF1}" type="presOf" srcId="{B31EFD53-D6F1-42F3-B750-C0934DC8C707}" destId="{FD8461F6-49B3-4D1B-B88D-BC85EC10C8C5}" srcOrd="0" destOrd="1" presId="urn:microsoft.com/office/officeart/2005/8/layout/hList1"/>
    <dgm:cxn modelId="{00695AE3-5624-4A9A-9A16-742BBE4032F4}" srcId="{12E377D1-28BD-40B9-9385-4404B72ACA2D}" destId="{F4B2E17C-CF37-4B97-8517-07E647EEEF25}" srcOrd="1" destOrd="0" parTransId="{BFCDFDDB-E6CE-4596-B5F2-9E012625457F}" sibTransId="{38028083-D733-4F49-BD69-850D24E83F4A}"/>
    <dgm:cxn modelId="{C5DA7FEC-196E-4362-BCE1-F0AF7648BABD}" type="presOf" srcId="{88997094-32BE-407D-B2D4-AAA723CB06AE}" destId="{C7BD7F12-73F3-4200-B009-039891E0B6E2}" srcOrd="0" destOrd="0" presId="urn:microsoft.com/office/officeart/2005/8/layout/hList1"/>
    <dgm:cxn modelId="{6638EBFA-2BFC-4BE7-A6D9-29EBEBEE8164}" srcId="{07EBE68F-8778-44DF-B9FA-9A272BF50808}" destId="{BB2F4C78-E68A-4010-8968-BF661B38BF53}" srcOrd="2" destOrd="0" parTransId="{27CDD215-68E8-463A-AC4E-91498C7B5014}" sibTransId="{A3D3B873-B274-41F9-B339-990B31A067FB}"/>
    <dgm:cxn modelId="{CFA759E6-BEB8-4190-B02B-A908FCD7F1BD}" type="presParOf" srcId="{B124C59F-B327-41D7-B620-0F50120FAC05}" destId="{6F4E5B62-3826-4E3B-BA6C-FA2CE822EA51}" srcOrd="0" destOrd="0" presId="urn:microsoft.com/office/officeart/2005/8/layout/hList1"/>
    <dgm:cxn modelId="{5635CC90-9A06-4064-8A41-DF5BA2AD4494}" type="presParOf" srcId="{6F4E5B62-3826-4E3B-BA6C-FA2CE822EA51}" destId="{C7BD7F12-73F3-4200-B009-039891E0B6E2}" srcOrd="0" destOrd="0" presId="urn:microsoft.com/office/officeart/2005/8/layout/hList1"/>
    <dgm:cxn modelId="{906E152B-7CEF-4CD7-85E6-B47275F5288B}" type="presParOf" srcId="{6F4E5B62-3826-4E3B-BA6C-FA2CE822EA51}" destId="{7C172518-3156-4661-AA05-56A934C656F9}" srcOrd="1" destOrd="0" presId="urn:microsoft.com/office/officeart/2005/8/layout/hList1"/>
    <dgm:cxn modelId="{FD31F92F-1FD6-40E0-9DD9-70D8063AA660}" type="presParOf" srcId="{B124C59F-B327-41D7-B620-0F50120FAC05}" destId="{247126E0-C45E-4A9B-A07A-6BA8436B8B6C}" srcOrd="1" destOrd="0" presId="urn:microsoft.com/office/officeart/2005/8/layout/hList1"/>
    <dgm:cxn modelId="{A255E2EE-D66A-4168-A41D-78AA954A96D6}" type="presParOf" srcId="{B124C59F-B327-41D7-B620-0F50120FAC05}" destId="{40783CB5-4999-4062-944A-917EE4416EAB}" srcOrd="2" destOrd="0" presId="urn:microsoft.com/office/officeart/2005/8/layout/hList1"/>
    <dgm:cxn modelId="{1E6C38CF-4F17-40A1-9087-7323F77F9BCC}" type="presParOf" srcId="{40783CB5-4999-4062-944A-917EE4416EAB}" destId="{EA4A6C64-0913-4C2C-A0DB-AFCD14F5E20E}" srcOrd="0" destOrd="0" presId="urn:microsoft.com/office/officeart/2005/8/layout/hList1"/>
    <dgm:cxn modelId="{3F66EA43-DD33-4B18-A29B-AF063BF67611}" type="presParOf" srcId="{40783CB5-4999-4062-944A-917EE4416EAB}" destId="{C150AB68-8690-4D0F-B894-2F23439B3B18}" srcOrd="1" destOrd="0" presId="urn:microsoft.com/office/officeart/2005/8/layout/hList1"/>
    <dgm:cxn modelId="{46CFFB20-D41A-4925-81F9-FB9041481224}" type="presParOf" srcId="{B124C59F-B327-41D7-B620-0F50120FAC05}" destId="{48A3A40C-C1F4-4921-BDB3-2ACC89EFEFA2}" srcOrd="3" destOrd="0" presId="urn:microsoft.com/office/officeart/2005/8/layout/hList1"/>
    <dgm:cxn modelId="{85BAFEBA-6D4E-4808-884E-40D197D7F16B}" type="presParOf" srcId="{B124C59F-B327-41D7-B620-0F50120FAC05}" destId="{1B9B483E-18A0-4F00-B54A-4D84975827BB}" srcOrd="4" destOrd="0" presId="urn:microsoft.com/office/officeart/2005/8/layout/hList1"/>
    <dgm:cxn modelId="{9F0E8FC6-9075-40D3-A7D7-9A6446D1ED0F}" type="presParOf" srcId="{1B9B483E-18A0-4F00-B54A-4D84975827BB}" destId="{665A2619-E5F4-4792-9385-8946CD2DD846}" srcOrd="0" destOrd="0" presId="urn:microsoft.com/office/officeart/2005/8/layout/hList1"/>
    <dgm:cxn modelId="{6BD879AF-D81B-4A5D-AD97-2710D8FB82AE}" type="presParOf" srcId="{1B9B483E-18A0-4F00-B54A-4D84975827BB}" destId="{FD8461F6-49B3-4D1B-B88D-BC85EC10C8C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CD4634-CA16-4810-8B1C-2801EED9690D}" type="doc">
      <dgm:prSet loTypeId="urn:microsoft.com/office/officeart/2008/layout/LinedList" loCatId="list" qsTypeId="urn:microsoft.com/office/officeart/2005/8/quickstyle/simple4" qsCatId="simple" csTypeId="urn:microsoft.com/office/officeart/2005/8/colors/accent4_2" csCatId="accent4" phldr="1"/>
      <dgm:spPr/>
      <dgm:t>
        <a:bodyPr/>
        <a:lstStyle/>
        <a:p>
          <a:endParaRPr lang="en-US"/>
        </a:p>
      </dgm:t>
    </dgm:pt>
    <dgm:pt modelId="{06875C83-9907-431A-8593-8D4676F716C3}">
      <dgm:prSet/>
      <dgm:spPr/>
      <dgm:t>
        <a:bodyPr/>
        <a:lstStyle/>
        <a:p>
          <a:pPr>
            <a:lnSpc>
              <a:spcPct val="100000"/>
            </a:lnSpc>
          </a:pPr>
          <a:r>
            <a:rPr lang="en-US" b="1" baseline="0" dirty="0"/>
            <a:t>All Foundational Reading Skills </a:t>
          </a:r>
        </a:p>
        <a:p>
          <a:pPr>
            <a:lnSpc>
              <a:spcPct val="100000"/>
            </a:lnSpc>
          </a:pPr>
          <a:r>
            <a:rPr lang="en-US" baseline="0" dirty="0"/>
            <a:t>(phonological awareness, phonics, fluency, vocabulary, comprehension)</a:t>
          </a:r>
          <a:endParaRPr lang="en-US" dirty="0"/>
        </a:p>
      </dgm:t>
    </dgm:pt>
    <dgm:pt modelId="{FF719362-B110-45F5-89CA-33C47AF42060}" type="parTrans" cxnId="{0EBBAA5C-F119-44D6-AF1D-7AA020634623}">
      <dgm:prSet/>
      <dgm:spPr/>
      <dgm:t>
        <a:bodyPr/>
        <a:lstStyle/>
        <a:p>
          <a:endParaRPr lang="en-US"/>
        </a:p>
      </dgm:t>
    </dgm:pt>
    <dgm:pt modelId="{BE3B354A-C72A-42AE-9C44-A10A05EA5608}" type="sibTrans" cxnId="{0EBBAA5C-F119-44D6-AF1D-7AA020634623}">
      <dgm:prSet/>
      <dgm:spPr/>
      <dgm:t>
        <a:bodyPr/>
        <a:lstStyle/>
        <a:p>
          <a:pPr>
            <a:lnSpc>
              <a:spcPct val="100000"/>
            </a:lnSpc>
          </a:pPr>
          <a:endParaRPr lang="en-US"/>
        </a:p>
      </dgm:t>
    </dgm:pt>
    <dgm:pt modelId="{310F8901-84CA-410F-B983-E11C8DD5F4BE}">
      <dgm:prSet/>
      <dgm:spPr/>
      <dgm:t>
        <a:bodyPr/>
        <a:lstStyle/>
        <a:p>
          <a:pPr>
            <a:lnSpc>
              <a:spcPct val="100000"/>
            </a:lnSpc>
          </a:pPr>
          <a:r>
            <a:rPr lang="en-US" baseline="0" dirty="0"/>
            <a:t>Poor sound-symbol recognition</a:t>
          </a:r>
          <a:endParaRPr lang="en-US" dirty="0"/>
        </a:p>
      </dgm:t>
    </dgm:pt>
    <dgm:pt modelId="{B88D36E9-F8E2-46E2-9D1C-A5164A0131F6}" type="parTrans" cxnId="{A6DE6EFC-E7E7-4C77-AEB1-EC3445476CB1}">
      <dgm:prSet/>
      <dgm:spPr/>
      <dgm:t>
        <a:bodyPr/>
        <a:lstStyle/>
        <a:p>
          <a:endParaRPr lang="en-US"/>
        </a:p>
      </dgm:t>
    </dgm:pt>
    <dgm:pt modelId="{A2DF072C-6262-4465-A159-1952D2A5DA74}" type="sibTrans" cxnId="{A6DE6EFC-E7E7-4C77-AEB1-EC3445476CB1}">
      <dgm:prSet/>
      <dgm:spPr/>
      <dgm:t>
        <a:bodyPr/>
        <a:lstStyle/>
        <a:p>
          <a:pPr>
            <a:lnSpc>
              <a:spcPct val="100000"/>
            </a:lnSpc>
          </a:pPr>
          <a:endParaRPr lang="en-US"/>
        </a:p>
      </dgm:t>
    </dgm:pt>
    <dgm:pt modelId="{A28D5666-A90F-4142-8FC3-DB0E65A72B86}">
      <dgm:prSet/>
      <dgm:spPr/>
      <dgm:t>
        <a:bodyPr/>
        <a:lstStyle/>
        <a:p>
          <a:pPr>
            <a:lnSpc>
              <a:spcPct val="100000"/>
            </a:lnSpc>
          </a:pPr>
          <a:r>
            <a:rPr lang="en-US" baseline="0" dirty="0"/>
            <a:t>Effortful decoding</a:t>
          </a:r>
          <a:endParaRPr lang="en-US" dirty="0"/>
        </a:p>
      </dgm:t>
    </dgm:pt>
    <dgm:pt modelId="{4F022B20-5D28-4A1D-B2B9-DFB2A399AD81}" type="parTrans" cxnId="{AFBF2B8C-899D-4678-B38E-7675C4A0F928}">
      <dgm:prSet/>
      <dgm:spPr/>
      <dgm:t>
        <a:bodyPr/>
        <a:lstStyle/>
        <a:p>
          <a:endParaRPr lang="en-US"/>
        </a:p>
      </dgm:t>
    </dgm:pt>
    <dgm:pt modelId="{3A8C8098-3C88-4D98-8F1C-FC61D4333CF0}" type="sibTrans" cxnId="{AFBF2B8C-899D-4678-B38E-7675C4A0F928}">
      <dgm:prSet/>
      <dgm:spPr/>
      <dgm:t>
        <a:bodyPr/>
        <a:lstStyle/>
        <a:p>
          <a:pPr>
            <a:lnSpc>
              <a:spcPct val="100000"/>
            </a:lnSpc>
          </a:pPr>
          <a:endParaRPr lang="en-US"/>
        </a:p>
      </dgm:t>
    </dgm:pt>
    <dgm:pt modelId="{1B601B53-EE0C-4D5B-ACB3-373F1F87C385}">
      <dgm:prSet/>
      <dgm:spPr/>
      <dgm:t>
        <a:bodyPr/>
        <a:lstStyle/>
        <a:p>
          <a:pPr>
            <a:lnSpc>
              <a:spcPct val="100000"/>
            </a:lnSpc>
          </a:pPr>
          <a:r>
            <a:rPr lang="en-US" baseline="0" dirty="0"/>
            <a:t>Poor word recognition</a:t>
          </a:r>
          <a:endParaRPr lang="en-US" dirty="0"/>
        </a:p>
      </dgm:t>
    </dgm:pt>
    <dgm:pt modelId="{7AFE12F4-0CA1-4AEF-B2AD-77A9045B2B28}" type="parTrans" cxnId="{78ECC590-195D-4AE6-A2C3-D99A45CBCA03}">
      <dgm:prSet/>
      <dgm:spPr/>
      <dgm:t>
        <a:bodyPr/>
        <a:lstStyle/>
        <a:p>
          <a:endParaRPr lang="en-US"/>
        </a:p>
      </dgm:t>
    </dgm:pt>
    <dgm:pt modelId="{D7587F0B-06C7-479A-8838-D12530614AD3}" type="sibTrans" cxnId="{78ECC590-195D-4AE6-A2C3-D99A45CBCA03}">
      <dgm:prSet/>
      <dgm:spPr/>
      <dgm:t>
        <a:bodyPr/>
        <a:lstStyle/>
        <a:p>
          <a:pPr>
            <a:lnSpc>
              <a:spcPct val="100000"/>
            </a:lnSpc>
          </a:pPr>
          <a:endParaRPr lang="en-US"/>
        </a:p>
      </dgm:t>
    </dgm:pt>
    <dgm:pt modelId="{2A564F88-B50A-46C6-B9E4-7EB668DFE95E}">
      <dgm:prSet/>
      <dgm:spPr/>
      <dgm:t>
        <a:bodyPr/>
        <a:lstStyle/>
        <a:p>
          <a:pPr>
            <a:lnSpc>
              <a:spcPct val="100000"/>
            </a:lnSpc>
          </a:pPr>
          <a:r>
            <a:rPr lang="en-US" dirty="0"/>
            <a:t>Low volume of Words Read</a:t>
          </a:r>
        </a:p>
      </dgm:t>
    </dgm:pt>
    <dgm:pt modelId="{E9E4E982-3912-4F9F-B897-73DF8A81373B}" type="parTrans" cxnId="{69807621-5410-4A79-A028-CF037A11D9CB}">
      <dgm:prSet/>
      <dgm:spPr/>
      <dgm:t>
        <a:bodyPr/>
        <a:lstStyle/>
        <a:p>
          <a:endParaRPr lang="en-US"/>
        </a:p>
      </dgm:t>
    </dgm:pt>
    <dgm:pt modelId="{5F8D2E9A-1D25-4917-945F-4279205139B6}" type="sibTrans" cxnId="{69807621-5410-4A79-A028-CF037A11D9CB}">
      <dgm:prSet/>
      <dgm:spPr/>
      <dgm:t>
        <a:bodyPr/>
        <a:lstStyle/>
        <a:p>
          <a:pPr>
            <a:lnSpc>
              <a:spcPct val="100000"/>
            </a:lnSpc>
          </a:pPr>
          <a:endParaRPr lang="en-US"/>
        </a:p>
      </dgm:t>
    </dgm:pt>
    <dgm:pt modelId="{7CC4282E-691F-4B2A-A3E4-CF72AE0DEC6B}">
      <dgm:prSet/>
      <dgm:spPr/>
      <dgm:t>
        <a:bodyPr/>
        <a:lstStyle/>
        <a:p>
          <a:pPr>
            <a:lnSpc>
              <a:spcPct val="100000"/>
            </a:lnSpc>
          </a:pPr>
          <a:r>
            <a:rPr lang="en-US" dirty="0"/>
            <a:t>Dysfluency (Fluency= Rate + Accuracy)</a:t>
          </a:r>
        </a:p>
      </dgm:t>
    </dgm:pt>
    <dgm:pt modelId="{315467BD-D669-4C06-A879-7205FB39478D}" type="parTrans" cxnId="{4C3DF117-68FA-483F-A1FD-9D320EB24873}">
      <dgm:prSet/>
      <dgm:spPr/>
      <dgm:t>
        <a:bodyPr/>
        <a:lstStyle/>
        <a:p>
          <a:endParaRPr lang="en-US"/>
        </a:p>
      </dgm:t>
    </dgm:pt>
    <dgm:pt modelId="{282BDEFA-2BC2-4A15-AE1F-BA6DD8A45762}" type="sibTrans" cxnId="{4C3DF117-68FA-483F-A1FD-9D320EB24873}">
      <dgm:prSet/>
      <dgm:spPr/>
      <dgm:t>
        <a:bodyPr/>
        <a:lstStyle/>
        <a:p>
          <a:pPr>
            <a:lnSpc>
              <a:spcPct val="100000"/>
            </a:lnSpc>
          </a:pPr>
          <a:endParaRPr lang="en-US"/>
        </a:p>
      </dgm:t>
    </dgm:pt>
    <dgm:pt modelId="{3CE1A45A-34E9-4737-B91F-CC642D9B636B}">
      <dgm:prSet/>
      <dgm:spPr/>
      <dgm:t>
        <a:bodyPr/>
        <a:lstStyle/>
        <a:p>
          <a:pPr>
            <a:lnSpc>
              <a:spcPct val="100000"/>
            </a:lnSpc>
          </a:pPr>
          <a:r>
            <a:rPr lang="en-US" dirty="0"/>
            <a:t>Limited vocabulary knowledge (MA) </a:t>
          </a:r>
        </a:p>
      </dgm:t>
    </dgm:pt>
    <dgm:pt modelId="{85C5F82D-AA0D-4771-B21D-742C9029F9A9}" type="parTrans" cxnId="{3CDC43BC-C3FA-413D-B607-C89715DA0493}">
      <dgm:prSet/>
      <dgm:spPr/>
      <dgm:t>
        <a:bodyPr/>
        <a:lstStyle/>
        <a:p>
          <a:endParaRPr lang="en-US"/>
        </a:p>
      </dgm:t>
    </dgm:pt>
    <dgm:pt modelId="{ABECED95-2FCB-443A-83C1-F6FD1C1A369C}" type="sibTrans" cxnId="{3CDC43BC-C3FA-413D-B607-C89715DA0493}">
      <dgm:prSet/>
      <dgm:spPr/>
      <dgm:t>
        <a:bodyPr/>
        <a:lstStyle/>
        <a:p>
          <a:endParaRPr lang="en-US"/>
        </a:p>
      </dgm:t>
    </dgm:pt>
    <dgm:pt modelId="{245F6B0A-11AB-4093-961D-804815FC745B}" type="pres">
      <dgm:prSet presAssocID="{4BCD4634-CA16-4810-8B1C-2801EED9690D}" presName="vert0" presStyleCnt="0">
        <dgm:presLayoutVars>
          <dgm:dir/>
          <dgm:animOne val="branch"/>
          <dgm:animLvl val="lvl"/>
        </dgm:presLayoutVars>
      </dgm:prSet>
      <dgm:spPr/>
    </dgm:pt>
    <dgm:pt modelId="{E89156BD-5919-4873-AC4F-A1C3E0A8C629}" type="pres">
      <dgm:prSet presAssocID="{06875C83-9907-431A-8593-8D4676F716C3}" presName="thickLine" presStyleLbl="alignNode1" presStyleIdx="0" presStyleCnt="7"/>
      <dgm:spPr/>
    </dgm:pt>
    <dgm:pt modelId="{6B5D75E6-D501-4A1E-BA88-9504902F5124}" type="pres">
      <dgm:prSet presAssocID="{06875C83-9907-431A-8593-8D4676F716C3}" presName="horz1" presStyleCnt="0"/>
      <dgm:spPr/>
    </dgm:pt>
    <dgm:pt modelId="{CB7E1714-3B02-4444-A8E9-1AFD9D79DB36}" type="pres">
      <dgm:prSet presAssocID="{06875C83-9907-431A-8593-8D4676F716C3}" presName="tx1" presStyleLbl="revTx" presStyleIdx="0" presStyleCnt="7" custScaleY="219846"/>
      <dgm:spPr/>
    </dgm:pt>
    <dgm:pt modelId="{41751DBD-CC05-45E2-B9C2-6A32CDF0D93D}" type="pres">
      <dgm:prSet presAssocID="{06875C83-9907-431A-8593-8D4676F716C3}" presName="vert1" presStyleCnt="0"/>
      <dgm:spPr/>
    </dgm:pt>
    <dgm:pt modelId="{60BA4062-B5FE-4FFB-80D4-B305AE91CA20}" type="pres">
      <dgm:prSet presAssocID="{310F8901-84CA-410F-B983-E11C8DD5F4BE}" presName="thickLine" presStyleLbl="alignNode1" presStyleIdx="1" presStyleCnt="7"/>
      <dgm:spPr/>
    </dgm:pt>
    <dgm:pt modelId="{F439B2B8-2328-474F-92C1-7D8FEA6967BF}" type="pres">
      <dgm:prSet presAssocID="{310F8901-84CA-410F-B983-E11C8DD5F4BE}" presName="horz1" presStyleCnt="0"/>
      <dgm:spPr/>
    </dgm:pt>
    <dgm:pt modelId="{590E8CDE-DB0F-473C-BB73-90669AF77B3C}" type="pres">
      <dgm:prSet presAssocID="{310F8901-84CA-410F-B983-E11C8DD5F4BE}" presName="tx1" presStyleLbl="revTx" presStyleIdx="1" presStyleCnt="7"/>
      <dgm:spPr/>
    </dgm:pt>
    <dgm:pt modelId="{DCBF5233-367D-4857-BA19-0E893E17260B}" type="pres">
      <dgm:prSet presAssocID="{310F8901-84CA-410F-B983-E11C8DD5F4BE}" presName="vert1" presStyleCnt="0"/>
      <dgm:spPr/>
    </dgm:pt>
    <dgm:pt modelId="{98699056-1F51-493B-A31F-D52C1B033043}" type="pres">
      <dgm:prSet presAssocID="{A28D5666-A90F-4142-8FC3-DB0E65A72B86}" presName="thickLine" presStyleLbl="alignNode1" presStyleIdx="2" presStyleCnt="7"/>
      <dgm:spPr/>
    </dgm:pt>
    <dgm:pt modelId="{65533249-838B-4EED-AADC-7F33E4E5A519}" type="pres">
      <dgm:prSet presAssocID="{A28D5666-A90F-4142-8FC3-DB0E65A72B86}" presName="horz1" presStyleCnt="0"/>
      <dgm:spPr/>
    </dgm:pt>
    <dgm:pt modelId="{482EBE78-D877-4B62-A2BE-3427956F2442}" type="pres">
      <dgm:prSet presAssocID="{A28D5666-A90F-4142-8FC3-DB0E65A72B86}" presName="tx1" presStyleLbl="revTx" presStyleIdx="2" presStyleCnt="7"/>
      <dgm:spPr/>
    </dgm:pt>
    <dgm:pt modelId="{E4A5EDE7-79B6-4A4A-889A-C06C53362CED}" type="pres">
      <dgm:prSet presAssocID="{A28D5666-A90F-4142-8FC3-DB0E65A72B86}" presName="vert1" presStyleCnt="0"/>
      <dgm:spPr/>
    </dgm:pt>
    <dgm:pt modelId="{19ACFE15-215F-4504-B1FC-1BF41DAEAEAB}" type="pres">
      <dgm:prSet presAssocID="{1B601B53-EE0C-4D5B-ACB3-373F1F87C385}" presName="thickLine" presStyleLbl="alignNode1" presStyleIdx="3" presStyleCnt="7"/>
      <dgm:spPr/>
    </dgm:pt>
    <dgm:pt modelId="{276DE96D-265D-4DBD-9E6F-0F894A34DAC1}" type="pres">
      <dgm:prSet presAssocID="{1B601B53-EE0C-4D5B-ACB3-373F1F87C385}" presName="horz1" presStyleCnt="0"/>
      <dgm:spPr/>
    </dgm:pt>
    <dgm:pt modelId="{8EDA2FA7-60E7-42DD-812F-7085B03C531D}" type="pres">
      <dgm:prSet presAssocID="{1B601B53-EE0C-4D5B-ACB3-373F1F87C385}" presName="tx1" presStyleLbl="revTx" presStyleIdx="3" presStyleCnt="7"/>
      <dgm:spPr/>
    </dgm:pt>
    <dgm:pt modelId="{04DE8BFE-CAB1-449E-B0DB-127B4CE85349}" type="pres">
      <dgm:prSet presAssocID="{1B601B53-EE0C-4D5B-ACB3-373F1F87C385}" presName="vert1" presStyleCnt="0"/>
      <dgm:spPr/>
    </dgm:pt>
    <dgm:pt modelId="{40427832-7955-410E-A899-B31537563BE2}" type="pres">
      <dgm:prSet presAssocID="{2A564F88-B50A-46C6-B9E4-7EB668DFE95E}" presName="thickLine" presStyleLbl="alignNode1" presStyleIdx="4" presStyleCnt="7"/>
      <dgm:spPr/>
    </dgm:pt>
    <dgm:pt modelId="{1758F32F-0E56-4F9B-ACD3-505B87F020A0}" type="pres">
      <dgm:prSet presAssocID="{2A564F88-B50A-46C6-B9E4-7EB668DFE95E}" presName="horz1" presStyleCnt="0"/>
      <dgm:spPr/>
    </dgm:pt>
    <dgm:pt modelId="{23A958D8-0812-4DD2-8E70-720FBC05408C}" type="pres">
      <dgm:prSet presAssocID="{2A564F88-B50A-46C6-B9E4-7EB668DFE95E}" presName="tx1" presStyleLbl="revTx" presStyleIdx="4" presStyleCnt="7"/>
      <dgm:spPr/>
    </dgm:pt>
    <dgm:pt modelId="{85F37A42-FE72-40A8-9097-D165B705C30C}" type="pres">
      <dgm:prSet presAssocID="{2A564F88-B50A-46C6-B9E4-7EB668DFE95E}" presName="vert1" presStyleCnt="0"/>
      <dgm:spPr/>
    </dgm:pt>
    <dgm:pt modelId="{A421E2CB-184C-4464-9245-611217D8DCC0}" type="pres">
      <dgm:prSet presAssocID="{7CC4282E-691F-4B2A-A3E4-CF72AE0DEC6B}" presName="thickLine" presStyleLbl="alignNode1" presStyleIdx="5" presStyleCnt="7"/>
      <dgm:spPr/>
    </dgm:pt>
    <dgm:pt modelId="{7DC53B4F-57CA-4D46-979E-E6658118F629}" type="pres">
      <dgm:prSet presAssocID="{7CC4282E-691F-4B2A-A3E4-CF72AE0DEC6B}" presName="horz1" presStyleCnt="0"/>
      <dgm:spPr/>
    </dgm:pt>
    <dgm:pt modelId="{256B4C9F-A96D-4278-B66D-64EA4025122F}" type="pres">
      <dgm:prSet presAssocID="{7CC4282E-691F-4B2A-A3E4-CF72AE0DEC6B}" presName="tx1" presStyleLbl="revTx" presStyleIdx="5" presStyleCnt="7"/>
      <dgm:spPr/>
    </dgm:pt>
    <dgm:pt modelId="{15A9A5CE-080B-4447-A371-2977F8910F5C}" type="pres">
      <dgm:prSet presAssocID="{7CC4282E-691F-4B2A-A3E4-CF72AE0DEC6B}" presName="vert1" presStyleCnt="0"/>
      <dgm:spPr/>
    </dgm:pt>
    <dgm:pt modelId="{6C7BD63D-F20F-4E10-9AA6-53524AFFB5EE}" type="pres">
      <dgm:prSet presAssocID="{3CE1A45A-34E9-4737-B91F-CC642D9B636B}" presName="thickLine" presStyleLbl="alignNode1" presStyleIdx="6" presStyleCnt="7"/>
      <dgm:spPr/>
    </dgm:pt>
    <dgm:pt modelId="{01B08CD1-540E-4149-A6D0-F83EF1FD9812}" type="pres">
      <dgm:prSet presAssocID="{3CE1A45A-34E9-4737-B91F-CC642D9B636B}" presName="horz1" presStyleCnt="0"/>
      <dgm:spPr/>
    </dgm:pt>
    <dgm:pt modelId="{3A97AE62-7915-476D-8179-8AB21EA57EDF}" type="pres">
      <dgm:prSet presAssocID="{3CE1A45A-34E9-4737-B91F-CC642D9B636B}" presName="tx1" presStyleLbl="revTx" presStyleIdx="6" presStyleCnt="7"/>
      <dgm:spPr/>
    </dgm:pt>
    <dgm:pt modelId="{23F90338-A3F9-495B-AFD4-CCFD4EF1414D}" type="pres">
      <dgm:prSet presAssocID="{3CE1A45A-34E9-4737-B91F-CC642D9B636B}" presName="vert1" presStyleCnt="0"/>
      <dgm:spPr/>
    </dgm:pt>
  </dgm:ptLst>
  <dgm:cxnLst>
    <dgm:cxn modelId="{4C3DF117-68FA-483F-A1FD-9D320EB24873}" srcId="{4BCD4634-CA16-4810-8B1C-2801EED9690D}" destId="{7CC4282E-691F-4B2A-A3E4-CF72AE0DEC6B}" srcOrd="5" destOrd="0" parTransId="{315467BD-D669-4C06-A879-7205FB39478D}" sibTransId="{282BDEFA-2BC2-4A15-AE1F-BA6DD8A45762}"/>
    <dgm:cxn modelId="{69807621-5410-4A79-A028-CF037A11D9CB}" srcId="{4BCD4634-CA16-4810-8B1C-2801EED9690D}" destId="{2A564F88-B50A-46C6-B9E4-7EB668DFE95E}" srcOrd="4" destOrd="0" parTransId="{E9E4E982-3912-4F9F-B897-73DF8A81373B}" sibTransId="{5F8D2E9A-1D25-4917-945F-4279205139B6}"/>
    <dgm:cxn modelId="{0EBBAA5C-F119-44D6-AF1D-7AA020634623}" srcId="{4BCD4634-CA16-4810-8B1C-2801EED9690D}" destId="{06875C83-9907-431A-8593-8D4676F716C3}" srcOrd="0" destOrd="0" parTransId="{FF719362-B110-45F5-89CA-33C47AF42060}" sibTransId="{BE3B354A-C72A-42AE-9C44-A10A05EA5608}"/>
    <dgm:cxn modelId="{C3FBDA67-0565-4477-8DEC-B5DF0D6D6E97}" type="presOf" srcId="{06875C83-9907-431A-8593-8D4676F716C3}" destId="{CB7E1714-3B02-4444-A8E9-1AFD9D79DB36}" srcOrd="0" destOrd="0" presId="urn:microsoft.com/office/officeart/2008/layout/LinedList"/>
    <dgm:cxn modelId="{8E7C0A48-46B0-4F13-9DA9-F15B9D61BFA3}" type="presOf" srcId="{2A564F88-B50A-46C6-B9E4-7EB668DFE95E}" destId="{23A958D8-0812-4DD2-8E70-720FBC05408C}" srcOrd="0" destOrd="0" presId="urn:microsoft.com/office/officeart/2008/layout/LinedList"/>
    <dgm:cxn modelId="{49A68452-58B9-40FE-8094-A442717BAC38}" type="presOf" srcId="{4BCD4634-CA16-4810-8B1C-2801EED9690D}" destId="{245F6B0A-11AB-4093-961D-804815FC745B}" srcOrd="0" destOrd="0" presId="urn:microsoft.com/office/officeart/2008/layout/LinedList"/>
    <dgm:cxn modelId="{BBDD0685-AF18-45B6-9B67-159BD1B01831}" type="presOf" srcId="{3CE1A45A-34E9-4737-B91F-CC642D9B636B}" destId="{3A97AE62-7915-476D-8179-8AB21EA57EDF}" srcOrd="0" destOrd="0" presId="urn:microsoft.com/office/officeart/2008/layout/LinedList"/>
    <dgm:cxn modelId="{AFBF2B8C-899D-4678-B38E-7675C4A0F928}" srcId="{4BCD4634-CA16-4810-8B1C-2801EED9690D}" destId="{A28D5666-A90F-4142-8FC3-DB0E65A72B86}" srcOrd="2" destOrd="0" parTransId="{4F022B20-5D28-4A1D-B2B9-DFB2A399AD81}" sibTransId="{3A8C8098-3C88-4D98-8F1C-FC61D4333CF0}"/>
    <dgm:cxn modelId="{78ECC590-195D-4AE6-A2C3-D99A45CBCA03}" srcId="{4BCD4634-CA16-4810-8B1C-2801EED9690D}" destId="{1B601B53-EE0C-4D5B-ACB3-373F1F87C385}" srcOrd="3" destOrd="0" parTransId="{7AFE12F4-0CA1-4AEF-B2AD-77A9045B2B28}" sibTransId="{D7587F0B-06C7-479A-8838-D12530614AD3}"/>
    <dgm:cxn modelId="{296A20A1-67D7-47C0-9A45-CF729DDF88F2}" type="presOf" srcId="{A28D5666-A90F-4142-8FC3-DB0E65A72B86}" destId="{482EBE78-D877-4B62-A2BE-3427956F2442}" srcOrd="0" destOrd="0" presId="urn:microsoft.com/office/officeart/2008/layout/LinedList"/>
    <dgm:cxn modelId="{430547B1-D4B0-49A4-BF27-3CF8356504F6}" type="presOf" srcId="{7CC4282E-691F-4B2A-A3E4-CF72AE0DEC6B}" destId="{256B4C9F-A96D-4278-B66D-64EA4025122F}" srcOrd="0" destOrd="0" presId="urn:microsoft.com/office/officeart/2008/layout/LinedList"/>
    <dgm:cxn modelId="{3CDC43BC-C3FA-413D-B607-C89715DA0493}" srcId="{4BCD4634-CA16-4810-8B1C-2801EED9690D}" destId="{3CE1A45A-34E9-4737-B91F-CC642D9B636B}" srcOrd="6" destOrd="0" parTransId="{85C5F82D-AA0D-4771-B21D-742C9029F9A9}" sibTransId="{ABECED95-2FCB-443A-83C1-F6FD1C1A369C}"/>
    <dgm:cxn modelId="{507408CD-AEDC-4E6E-BB43-4ED7287235A5}" type="presOf" srcId="{1B601B53-EE0C-4D5B-ACB3-373F1F87C385}" destId="{8EDA2FA7-60E7-42DD-812F-7085B03C531D}" srcOrd="0" destOrd="0" presId="urn:microsoft.com/office/officeart/2008/layout/LinedList"/>
    <dgm:cxn modelId="{A6DE6EFC-E7E7-4C77-AEB1-EC3445476CB1}" srcId="{4BCD4634-CA16-4810-8B1C-2801EED9690D}" destId="{310F8901-84CA-410F-B983-E11C8DD5F4BE}" srcOrd="1" destOrd="0" parTransId="{B88D36E9-F8E2-46E2-9D1C-A5164A0131F6}" sibTransId="{A2DF072C-6262-4465-A159-1952D2A5DA74}"/>
    <dgm:cxn modelId="{2BD44FFE-050B-4378-9E88-C85CB0511C9F}" type="presOf" srcId="{310F8901-84CA-410F-B983-E11C8DD5F4BE}" destId="{590E8CDE-DB0F-473C-BB73-90669AF77B3C}" srcOrd="0" destOrd="0" presId="urn:microsoft.com/office/officeart/2008/layout/LinedList"/>
    <dgm:cxn modelId="{E2E53125-11E3-4FE8-9F10-4DDF38DDBD1B}" type="presParOf" srcId="{245F6B0A-11AB-4093-961D-804815FC745B}" destId="{E89156BD-5919-4873-AC4F-A1C3E0A8C629}" srcOrd="0" destOrd="0" presId="urn:microsoft.com/office/officeart/2008/layout/LinedList"/>
    <dgm:cxn modelId="{21A46BC4-E4C1-4EED-B32E-5B5204434AB0}" type="presParOf" srcId="{245F6B0A-11AB-4093-961D-804815FC745B}" destId="{6B5D75E6-D501-4A1E-BA88-9504902F5124}" srcOrd="1" destOrd="0" presId="urn:microsoft.com/office/officeart/2008/layout/LinedList"/>
    <dgm:cxn modelId="{90648BA3-6D6C-4D7C-A5D9-4CC49FFBF890}" type="presParOf" srcId="{6B5D75E6-D501-4A1E-BA88-9504902F5124}" destId="{CB7E1714-3B02-4444-A8E9-1AFD9D79DB36}" srcOrd="0" destOrd="0" presId="urn:microsoft.com/office/officeart/2008/layout/LinedList"/>
    <dgm:cxn modelId="{4BA95B8C-C93C-4E0F-B791-AB8884682DA6}" type="presParOf" srcId="{6B5D75E6-D501-4A1E-BA88-9504902F5124}" destId="{41751DBD-CC05-45E2-B9C2-6A32CDF0D93D}" srcOrd="1" destOrd="0" presId="urn:microsoft.com/office/officeart/2008/layout/LinedList"/>
    <dgm:cxn modelId="{D359F90C-10DF-4F7E-9A08-B5F18FA74400}" type="presParOf" srcId="{245F6B0A-11AB-4093-961D-804815FC745B}" destId="{60BA4062-B5FE-4FFB-80D4-B305AE91CA20}" srcOrd="2" destOrd="0" presId="urn:microsoft.com/office/officeart/2008/layout/LinedList"/>
    <dgm:cxn modelId="{C0E0B62B-9ED8-4D56-9C08-02E105C7C101}" type="presParOf" srcId="{245F6B0A-11AB-4093-961D-804815FC745B}" destId="{F439B2B8-2328-474F-92C1-7D8FEA6967BF}" srcOrd="3" destOrd="0" presId="urn:microsoft.com/office/officeart/2008/layout/LinedList"/>
    <dgm:cxn modelId="{ADA6D055-A28A-453C-BDC0-4295C0E38D60}" type="presParOf" srcId="{F439B2B8-2328-474F-92C1-7D8FEA6967BF}" destId="{590E8CDE-DB0F-473C-BB73-90669AF77B3C}" srcOrd="0" destOrd="0" presId="urn:microsoft.com/office/officeart/2008/layout/LinedList"/>
    <dgm:cxn modelId="{B3854635-2C84-406B-89B5-CDB77FF4FA2E}" type="presParOf" srcId="{F439B2B8-2328-474F-92C1-7D8FEA6967BF}" destId="{DCBF5233-367D-4857-BA19-0E893E17260B}" srcOrd="1" destOrd="0" presId="urn:microsoft.com/office/officeart/2008/layout/LinedList"/>
    <dgm:cxn modelId="{312AA231-0F16-47D6-9CDC-26E441785D61}" type="presParOf" srcId="{245F6B0A-11AB-4093-961D-804815FC745B}" destId="{98699056-1F51-493B-A31F-D52C1B033043}" srcOrd="4" destOrd="0" presId="urn:microsoft.com/office/officeart/2008/layout/LinedList"/>
    <dgm:cxn modelId="{FE4B4D2A-A197-45CC-BA9C-A5E8DA9CEBE2}" type="presParOf" srcId="{245F6B0A-11AB-4093-961D-804815FC745B}" destId="{65533249-838B-4EED-AADC-7F33E4E5A519}" srcOrd="5" destOrd="0" presId="urn:microsoft.com/office/officeart/2008/layout/LinedList"/>
    <dgm:cxn modelId="{3A37EC0B-E28E-4E9B-8056-E43C909E5D9D}" type="presParOf" srcId="{65533249-838B-4EED-AADC-7F33E4E5A519}" destId="{482EBE78-D877-4B62-A2BE-3427956F2442}" srcOrd="0" destOrd="0" presId="urn:microsoft.com/office/officeart/2008/layout/LinedList"/>
    <dgm:cxn modelId="{45C225B4-D23F-4F44-95BC-9B5667F73D86}" type="presParOf" srcId="{65533249-838B-4EED-AADC-7F33E4E5A519}" destId="{E4A5EDE7-79B6-4A4A-889A-C06C53362CED}" srcOrd="1" destOrd="0" presId="urn:microsoft.com/office/officeart/2008/layout/LinedList"/>
    <dgm:cxn modelId="{FFE0F660-F665-4728-8166-CB13D0473F7D}" type="presParOf" srcId="{245F6B0A-11AB-4093-961D-804815FC745B}" destId="{19ACFE15-215F-4504-B1FC-1BF41DAEAEAB}" srcOrd="6" destOrd="0" presId="urn:microsoft.com/office/officeart/2008/layout/LinedList"/>
    <dgm:cxn modelId="{1BA02EAD-3780-4519-B288-576AB9C05E27}" type="presParOf" srcId="{245F6B0A-11AB-4093-961D-804815FC745B}" destId="{276DE96D-265D-4DBD-9E6F-0F894A34DAC1}" srcOrd="7" destOrd="0" presId="urn:microsoft.com/office/officeart/2008/layout/LinedList"/>
    <dgm:cxn modelId="{B29B09B1-B03E-496D-A420-BCE2F1AA0361}" type="presParOf" srcId="{276DE96D-265D-4DBD-9E6F-0F894A34DAC1}" destId="{8EDA2FA7-60E7-42DD-812F-7085B03C531D}" srcOrd="0" destOrd="0" presId="urn:microsoft.com/office/officeart/2008/layout/LinedList"/>
    <dgm:cxn modelId="{8CCD9C32-A0CF-4487-9637-8D2AED9CB928}" type="presParOf" srcId="{276DE96D-265D-4DBD-9E6F-0F894A34DAC1}" destId="{04DE8BFE-CAB1-449E-B0DB-127B4CE85349}" srcOrd="1" destOrd="0" presId="urn:microsoft.com/office/officeart/2008/layout/LinedList"/>
    <dgm:cxn modelId="{0B317A86-3704-4BD2-A086-473553B282BD}" type="presParOf" srcId="{245F6B0A-11AB-4093-961D-804815FC745B}" destId="{40427832-7955-410E-A899-B31537563BE2}" srcOrd="8" destOrd="0" presId="urn:microsoft.com/office/officeart/2008/layout/LinedList"/>
    <dgm:cxn modelId="{C29CD417-CC0E-4037-B8BE-FBAE7A65B4FD}" type="presParOf" srcId="{245F6B0A-11AB-4093-961D-804815FC745B}" destId="{1758F32F-0E56-4F9B-ACD3-505B87F020A0}" srcOrd="9" destOrd="0" presId="urn:microsoft.com/office/officeart/2008/layout/LinedList"/>
    <dgm:cxn modelId="{F44E0073-D1B7-485A-B082-DC52903323C8}" type="presParOf" srcId="{1758F32F-0E56-4F9B-ACD3-505B87F020A0}" destId="{23A958D8-0812-4DD2-8E70-720FBC05408C}" srcOrd="0" destOrd="0" presId="urn:microsoft.com/office/officeart/2008/layout/LinedList"/>
    <dgm:cxn modelId="{422FD6F5-4AD8-4DBC-AD82-7EB90FEE581B}" type="presParOf" srcId="{1758F32F-0E56-4F9B-ACD3-505B87F020A0}" destId="{85F37A42-FE72-40A8-9097-D165B705C30C}" srcOrd="1" destOrd="0" presId="urn:microsoft.com/office/officeart/2008/layout/LinedList"/>
    <dgm:cxn modelId="{E4D51A1E-565B-4530-B7AC-E2BCF65F0A52}" type="presParOf" srcId="{245F6B0A-11AB-4093-961D-804815FC745B}" destId="{A421E2CB-184C-4464-9245-611217D8DCC0}" srcOrd="10" destOrd="0" presId="urn:microsoft.com/office/officeart/2008/layout/LinedList"/>
    <dgm:cxn modelId="{45035BD7-D817-408F-B571-69AFAE19C2CD}" type="presParOf" srcId="{245F6B0A-11AB-4093-961D-804815FC745B}" destId="{7DC53B4F-57CA-4D46-979E-E6658118F629}" srcOrd="11" destOrd="0" presId="urn:microsoft.com/office/officeart/2008/layout/LinedList"/>
    <dgm:cxn modelId="{3B0A19EF-7401-437A-B9B2-7B79ADDD63ED}" type="presParOf" srcId="{7DC53B4F-57CA-4D46-979E-E6658118F629}" destId="{256B4C9F-A96D-4278-B66D-64EA4025122F}" srcOrd="0" destOrd="0" presId="urn:microsoft.com/office/officeart/2008/layout/LinedList"/>
    <dgm:cxn modelId="{7B85A9BE-4603-41FE-906E-0CFBFFE3E874}" type="presParOf" srcId="{7DC53B4F-57CA-4D46-979E-E6658118F629}" destId="{15A9A5CE-080B-4447-A371-2977F8910F5C}" srcOrd="1" destOrd="0" presId="urn:microsoft.com/office/officeart/2008/layout/LinedList"/>
    <dgm:cxn modelId="{E49E97DC-DB78-448D-90B3-47DAC97DE4BB}" type="presParOf" srcId="{245F6B0A-11AB-4093-961D-804815FC745B}" destId="{6C7BD63D-F20F-4E10-9AA6-53524AFFB5EE}" srcOrd="12" destOrd="0" presId="urn:microsoft.com/office/officeart/2008/layout/LinedList"/>
    <dgm:cxn modelId="{56182F6C-EB83-43D0-8AED-9BFDF328D31C}" type="presParOf" srcId="{245F6B0A-11AB-4093-961D-804815FC745B}" destId="{01B08CD1-540E-4149-A6D0-F83EF1FD9812}" srcOrd="13" destOrd="0" presId="urn:microsoft.com/office/officeart/2008/layout/LinedList"/>
    <dgm:cxn modelId="{D738F00A-00A2-4957-BF7E-C3A08FFEC844}" type="presParOf" srcId="{01B08CD1-540E-4149-A6D0-F83EF1FD9812}" destId="{3A97AE62-7915-476D-8179-8AB21EA57EDF}" srcOrd="0" destOrd="0" presId="urn:microsoft.com/office/officeart/2008/layout/LinedList"/>
    <dgm:cxn modelId="{A7E1831D-4633-40FD-B217-A807FC596A4F}" type="presParOf" srcId="{01B08CD1-540E-4149-A6D0-F83EF1FD9812}" destId="{23F90338-A3F9-495B-AFD4-CCFD4EF1414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71B87-4262-4DC3-BB74-04C3427B362E}">
      <dsp:nvSpPr>
        <dsp:cNvPr id="0" name=""/>
        <dsp:cNvSpPr/>
      </dsp:nvSpPr>
      <dsp:spPr>
        <a:xfrm>
          <a:off x="0" y="699"/>
          <a:ext cx="418983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6463F5-32A9-46E8-80BC-081B3961BE95}">
      <dsp:nvSpPr>
        <dsp:cNvPr id="0" name=""/>
        <dsp:cNvSpPr/>
      </dsp:nvSpPr>
      <dsp:spPr>
        <a:xfrm>
          <a:off x="0" y="699"/>
          <a:ext cx="4189836" cy="1145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All can learn to read the words</a:t>
          </a:r>
        </a:p>
      </dsp:txBody>
      <dsp:txXfrm>
        <a:off x="0" y="699"/>
        <a:ext cx="4189836" cy="1145269"/>
      </dsp:txXfrm>
    </dsp:sp>
    <dsp:sp modelId="{6A3A8771-1903-4CB3-BEF5-7A19F9C38216}">
      <dsp:nvSpPr>
        <dsp:cNvPr id="0" name=""/>
        <dsp:cNvSpPr/>
      </dsp:nvSpPr>
      <dsp:spPr>
        <a:xfrm>
          <a:off x="0" y="1145968"/>
          <a:ext cx="4189836"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81DB3D-83A6-4D5E-906A-1DFEF9CA3AC4}">
      <dsp:nvSpPr>
        <dsp:cNvPr id="0" name=""/>
        <dsp:cNvSpPr/>
      </dsp:nvSpPr>
      <dsp:spPr>
        <a:xfrm>
          <a:off x="0" y="1145968"/>
          <a:ext cx="4189836" cy="1145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a:t>Mechanical process</a:t>
          </a:r>
        </a:p>
      </dsp:txBody>
      <dsp:txXfrm>
        <a:off x="0" y="1145968"/>
        <a:ext cx="4189836" cy="1145269"/>
      </dsp:txXfrm>
    </dsp:sp>
    <dsp:sp modelId="{8388D4D7-CBE5-4C1E-9A4A-1A128E04CB46}">
      <dsp:nvSpPr>
        <dsp:cNvPr id="0" name=""/>
        <dsp:cNvSpPr/>
      </dsp:nvSpPr>
      <dsp:spPr>
        <a:xfrm>
          <a:off x="0" y="2291238"/>
          <a:ext cx="4189836"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FF4FF-AE93-4061-B98D-6A64F2247D1C}">
      <dsp:nvSpPr>
        <dsp:cNvPr id="0" name=""/>
        <dsp:cNvSpPr/>
      </dsp:nvSpPr>
      <dsp:spPr>
        <a:xfrm>
          <a:off x="0" y="2291238"/>
          <a:ext cx="4189836" cy="1145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Many routes to comprehension</a:t>
          </a:r>
        </a:p>
      </dsp:txBody>
      <dsp:txXfrm>
        <a:off x="0" y="2291238"/>
        <a:ext cx="4189836" cy="1145269"/>
      </dsp:txXfrm>
    </dsp:sp>
    <dsp:sp modelId="{FDEF7EAC-21EA-4839-9DB8-998D15BD6F6C}">
      <dsp:nvSpPr>
        <dsp:cNvPr id="0" name=""/>
        <dsp:cNvSpPr/>
      </dsp:nvSpPr>
      <dsp:spPr>
        <a:xfrm>
          <a:off x="0" y="3436507"/>
          <a:ext cx="4189836"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5517B6-3612-4992-A24A-0454E98C2DC0}">
      <dsp:nvSpPr>
        <dsp:cNvPr id="0" name=""/>
        <dsp:cNvSpPr/>
      </dsp:nvSpPr>
      <dsp:spPr>
        <a:xfrm>
          <a:off x="0" y="3436507"/>
          <a:ext cx="4189836" cy="1145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a:t>Brain plasticity</a:t>
          </a:r>
        </a:p>
      </dsp:txBody>
      <dsp:txXfrm>
        <a:off x="0" y="3436507"/>
        <a:ext cx="4189836" cy="1145269"/>
      </dsp:txXfrm>
    </dsp:sp>
    <dsp:sp modelId="{FCBF1D09-B342-4BE6-9882-8DD377984546}">
      <dsp:nvSpPr>
        <dsp:cNvPr id="0" name=""/>
        <dsp:cNvSpPr/>
      </dsp:nvSpPr>
      <dsp:spPr>
        <a:xfrm>
          <a:off x="0" y="4581777"/>
          <a:ext cx="4189836"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7AB3BA-6896-4D23-8DB1-2B43499B51EB}">
      <dsp:nvSpPr>
        <dsp:cNvPr id="0" name=""/>
        <dsp:cNvSpPr/>
      </dsp:nvSpPr>
      <dsp:spPr>
        <a:xfrm>
          <a:off x="0" y="4581777"/>
          <a:ext cx="4189836" cy="1145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a:t>Structured Literacy</a:t>
          </a:r>
        </a:p>
      </dsp:txBody>
      <dsp:txXfrm>
        <a:off x="0" y="4581777"/>
        <a:ext cx="4189836" cy="11452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2F23C-2A3F-4BA4-82BA-A957E0D4F2DE}">
      <dsp:nvSpPr>
        <dsp:cNvPr id="0" name=""/>
        <dsp:cNvSpPr/>
      </dsp:nvSpPr>
      <dsp:spPr>
        <a:xfrm>
          <a:off x="2472474" y="507821"/>
          <a:ext cx="391613" cy="91440"/>
        </a:xfrm>
        <a:custGeom>
          <a:avLst/>
          <a:gdLst/>
          <a:ahLst/>
          <a:cxnLst/>
          <a:rect l="0" t="0" r="0" b="0"/>
          <a:pathLst>
            <a:path>
              <a:moveTo>
                <a:pt x="0" y="45720"/>
              </a:moveTo>
              <a:lnTo>
                <a:pt x="391613"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57726" y="551430"/>
        <a:ext cx="21110" cy="4222"/>
      </dsp:txXfrm>
    </dsp:sp>
    <dsp:sp modelId="{E1874A1F-23E9-43EF-AFD0-4E438F917663}">
      <dsp:nvSpPr>
        <dsp:cNvPr id="0" name=""/>
        <dsp:cNvSpPr/>
      </dsp:nvSpPr>
      <dsp:spPr>
        <a:xfrm>
          <a:off x="638564" y="2828"/>
          <a:ext cx="1835710" cy="110142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51" tIns="94420" rIns="89951" bIns="94420" numCol="1" spcCol="1270" anchor="ctr" anchorCtr="0">
          <a:noAutofit/>
        </a:bodyPr>
        <a:lstStyle/>
        <a:p>
          <a:pPr marL="0" lvl="0" indent="0" algn="ctr" defTabSz="1289050">
            <a:lnSpc>
              <a:spcPct val="90000"/>
            </a:lnSpc>
            <a:spcBef>
              <a:spcPct val="0"/>
            </a:spcBef>
            <a:spcAft>
              <a:spcPct val="35000"/>
            </a:spcAft>
            <a:buNone/>
          </a:pPr>
          <a:r>
            <a:rPr lang="en-US" sz="2900" kern="1200"/>
            <a:t>Baby brains</a:t>
          </a:r>
        </a:p>
      </dsp:txBody>
      <dsp:txXfrm>
        <a:off x="638564" y="2828"/>
        <a:ext cx="1835710" cy="1101426"/>
      </dsp:txXfrm>
    </dsp:sp>
    <dsp:sp modelId="{10235139-4AA5-46F2-950E-AE5B5B03B41A}">
      <dsp:nvSpPr>
        <dsp:cNvPr id="0" name=""/>
        <dsp:cNvSpPr/>
      </dsp:nvSpPr>
      <dsp:spPr>
        <a:xfrm>
          <a:off x="1556419" y="1102454"/>
          <a:ext cx="2257923" cy="391613"/>
        </a:xfrm>
        <a:custGeom>
          <a:avLst/>
          <a:gdLst/>
          <a:ahLst/>
          <a:cxnLst/>
          <a:rect l="0" t="0" r="0" b="0"/>
          <a:pathLst>
            <a:path>
              <a:moveTo>
                <a:pt x="2257923" y="0"/>
              </a:moveTo>
              <a:lnTo>
                <a:pt x="2257923" y="212906"/>
              </a:lnTo>
              <a:lnTo>
                <a:pt x="0" y="212906"/>
              </a:lnTo>
              <a:lnTo>
                <a:pt x="0" y="391613"/>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7955" y="1296149"/>
        <a:ext cx="114852" cy="4222"/>
      </dsp:txXfrm>
    </dsp:sp>
    <dsp:sp modelId="{EE911DD0-3819-40EC-84A1-550D84467443}">
      <dsp:nvSpPr>
        <dsp:cNvPr id="0" name=""/>
        <dsp:cNvSpPr/>
      </dsp:nvSpPr>
      <dsp:spPr>
        <a:xfrm>
          <a:off x="2896488" y="2828"/>
          <a:ext cx="1835710" cy="110142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51" tIns="94420" rIns="89951" bIns="94420" numCol="1" spcCol="1270" anchor="ctr" anchorCtr="0">
          <a:noAutofit/>
        </a:bodyPr>
        <a:lstStyle/>
        <a:p>
          <a:pPr marL="0" lvl="0" indent="0" algn="ctr" defTabSz="1289050">
            <a:lnSpc>
              <a:spcPct val="90000"/>
            </a:lnSpc>
            <a:spcBef>
              <a:spcPct val="0"/>
            </a:spcBef>
            <a:spcAft>
              <a:spcPct val="35000"/>
            </a:spcAft>
            <a:buNone/>
          </a:pPr>
          <a:r>
            <a:rPr lang="en-US" sz="2900" kern="1200"/>
            <a:t>Language hardwiring</a:t>
          </a:r>
        </a:p>
      </dsp:txBody>
      <dsp:txXfrm>
        <a:off x="2896488" y="2828"/>
        <a:ext cx="1835710" cy="1101426"/>
      </dsp:txXfrm>
    </dsp:sp>
    <dsp:sp modelId="{789793ED-3DB3-49C5-A1D6-A1EACB7461B3}">
      <dsp:nvSpPr>
        <dsp:cNvPr id="0" name=""/>
        <dsp:cNvSpPr/>
      </dsp:nvSpPr>
      <dsp:spPr>
        <a:xfrm>
          <a:off x="2472474" y="2031460"/>
          <a:ext cx="391613" cy="91440"/>
        </a:xfrm>
        <a:custGeom>
          <a:avLst/>
          <a:gdLst/>
          <a:ahLst/>
          <a:cxnLst/>
          <a:rect l="0" t="0" r="0" b="0"/>
          <a:pathLst>
            <a:path>
              <a:moveTo>
                <a:pt x="0" y="45720"/>
              </a:moveTo>
              <a:lnTo>
                <a:pt x="391613"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57726" y="2075069"/>
        <a:ext cx="21110" cy="4222"/>
      </dsp:txXfrm>
    </dsp:sp>
    <dsp:sp modelId="{8473ECBD-6008-4817-962D-6BCBD3A18C52}">
      <dsp:nvSpPr>
        <dsp:cNvPr id="0" name=""/>
        <dsp:cNvSpPr/>
      </dsp:nvSpPr>
      <dsp:spPr>
        <a:xfrm>
          <a:off x="638564" y="1526467"/>
          <a:ext cx="1835710" cy="110142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51" tIns="94420" rIns="89951" bIns="94420" numCol="1" spcCol="1270" anchor="ctr" anchorCtr="0">
          <a:noAutofit/>
        </a:bodyPr>
        <a:lstStyle/>
        <a:p>
          <a:pPr marL="0" lvl="0" indent="0" algn="ctr" defTabSz="1289050">
            <a:lnSpc>
              <a:spcPct val="90000"/>
            </a:lnSpc>
            <a:spcBef>
              <a:spcPct val="0"/>
            </a:spcBef>
            <a:spcAft>
              <a:spcPct val="35000"/>
            </a:spcAft>
            <a:buNone/>
          </a:pPr>
          <a:r>
            <a:rPr lang="en-US" sz="2900" kern="1200"/>
            <a:t>Brains slow down</a:t>
          </a:r>
        </a:p>
      </dsp:txBody>
      <dsp:txXfrm>
        <a:off x="638564" y="1526467"/>
        <a:ext cx="1835710" cy="1101426"/>
      </dsp:txXfrm>
    </dsp:sp>
    <dsp:sp modelId="{124F7B2C-2A37-4E0C-B916-47CF80EEBE55}">
      <dsp:nvSpPr>
        <dsp:cNvPr id="0" name=""/>
        <dsp:cNvSpPr/>
      </dsp:nvSpPr>
      <dsp:spPr>
        <a:xfrm>
          <a:off x="1556419" y="2626093"/>
          <a:ext cx="2257923" cy="391613"/>
        </a:xfrm>
        <a:custGeom>
          <a:avLst/>
          <a:gdLst/>
          <a:ahLst/>
          <a:cxnLst/>
          <a:rect l="0" t="0" r="0" b="0"/>
          <a:pathLst>
            <a:path>
              <a:moveTo>
                <a:pt x="2257923" y="0"/>
              </a:moveTo>
              <a:lnTo>
                <a:pt x="2257923" y="212906"/>
              </a:lnTo>
              <a:lnTo>
                <a:pt x="0" y="212906"/>
              </a:lnTo>
              <a:lnTo>
                <a:pt x="0" y="391613"/>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7955" y="2819789"/>
        <a:ext cx="114852" cy="4222"/>
      </dsp:txXfrm>
    </dsp:sp>
    <dsp:sp modelId="{ECA7A799-65DD-4F7B-94EC-F601FE467995}">
      <dsp:nvSpPr>
        <dsp:cNvPr id="0" name=""/>
        <dsp:cNvSpPr/>
      </dsp:nvSpPr>
      <dsp:spPr>
        <a:xfrm>
          <a:off x="2896488" y="1526467"/>
          <a:ext cx="1835710" cy="110142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51" tIns="94420" rIns="89951" bIns="94420" numCol="1" spcCol="1270" anchor="ctr" anchorCtr="0">
          <a:noAutofit/>
        </a:bodyPr>
        <a:lstStyle/>
        <a:p>
          <a:pPr marL="0" lvl="0" indent="0" algn="ctr" defTabSz="1289050">
            <a:lnSpc>
              <a:spcPct val="90000"/>
            </a:lnSpc>
            <a:spcBef>
              <a:spcPct val="0"/>
            </a:spcBef>
            <a:spcAft>
              <a:spcPct val="35000"/>
            </a:spcAft>
            <a:buNone/>
          </a:pPr>
          <a:r>
            <a:rPr lang="en-US" sz="2900" kern="1200"/>
            <a:t>Synaptic pruning</a:t>
          </a:r>
        </a:p>
      </dsp:txBody>
      <dsp:txXfrm>
        <a:off x="2896488" y="1526467"/>
        <a:ext cx="1835710" cy="1101426"/>
      </dsp:txXfrm>
    </dsp:sp>
    <dsp:sp modelId="{307035DD-A893-4207-92B7-60DF0C34C954}">
      <dsp:nvSpPr>
        <dsp:cNvPr id="0" name=""/>
        <dsp:cNvSpPr/>
      </dsp:nvSpPr>
      <dsp:spPr>
        <a:xfrm>
          <a:off x="2472474" y="3555099"/>
          <a:ext cx="391613" cy="91440"/>
        </a:xfrm>
        <a:custGeom>
          <a:avLst/>
          <a:gdLst/>
          <a:ahLst/>
          <a:cxnLst/>
          <a:rect l="0" t="0" r="0" b="0"/>
          <a:pathLst>
            <a:path>
              <a:moveTo>
                <a:pt x="0" y="45720"/>
              </a:moveTo>
              <a:lnTo>
                <a:pt x="391613"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57726" y="3598708"/>
        <a:ext cx="21110" cy="4222"/>
      </dsp:txXfrm>
    </dsp:sp>
    <dsp:sp modelId="{8DA98F1C-ABAF-4D33-88FD-DF95D6836F31}">
      <dsp:nvSpPr>
        <dsp:cNvPr id="0" name=""/>
        <dsp:cNvSpPr/>
      </dsp:nvSpPr>
      <dsp:spPr>
        <a:xfrm>
          <a:off x="638564" y="3050106"/>
          <a:ext cx="1835710" cy="110142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51" tIns="94420" rIns="89951" bIns="94420" numCol="1" spcCol="1270" anchor="ctr" anchorCtr="0">
          <a:noAutofit/>
        </a:bodyPr>
        <a:lstStyle/>
        <a:p>
          <a:pPr marL="0" lvl="0" indent="0" algn="ctr" defTabSz="1289050">
            <a:lnSpc>
              <a:spcPct val="90000"/>
            </a:lnSpc>
            <a:spcBef>
              <a:spcPct val="0"/>
            </a:spcBef>
            <a:spcAft>
              <a:spcPct val="35000"/>
            </a:spcAft>
            <a:buNone/>
          </a:pPr>
          <a:r>
            <a:rPr lang="en-US" sz="2900" kern="1200"/>
            <a:t>Fluid vs. crystal IQ</a:t>
          </a:r>
        </a:p>
      </dsp:txBody>
      <dsp:txXfrm>
        <a:off x="638564" y="3050106"/>
        <a:ext cx="1835710" cy="1101426"/>
      </dsp:txXfrm>
    </dsp:sp>
    <dsp:sp modelId="{2852F79C-EC04-46CF-94C7-0FAB85A7BBF1}">
      <dsp:nvSpPr>
        <dsp:cNvPr id="0" name=""/>
        <dsp:cNvSpPr/>
      </dsp:nvSpPr>
      <dsp:spPr>
        <a:xfrm>
          <a:off x="2896488" y="3050106"/>
          <a:ext cx="1835710" cy="110142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51" tIns="94420" rIns="89951" bIns="94420" numCol="1" spcCol="1270" anchor="ctr" anchorCtr="0">
          <a:noAutofit/>
        </a:bodyPr>
        <a:lstStyle/>
        <a:p>
          <a:pPr marL="0" lvl="0" indent="0" algn="ctr" defTabSz="1289050">
            <a:lnSpc>
              <a:spcPct val="90000"/>
            </a:lnSpc>
            <a:spcBef>
              <a:spcPct val="0"/>
            </a:spcBef>
            <a:spcAft>
              <a:spcPct val="35000"/>
            </a:spcAft>
            <a:buNone/>
          </a:pPr>
          <a:r>
            <a:rPr lang="en-US" sz="2900" kern="1200"/>
            <a:t>Time Sensitivity</a:t>
          </a:r>
        </a:p>
      </dsp:txBody>
      <dsp:txXfrm>
        <a:off x="2896488" y="3050106"/>
        <a:ext cx="1835710" cy="11014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8B11B-6F2E-4BCC-829E-42409BE41883}">
      <dsp:nvSpPr>
        <dsp:cNvPr id="0" name=""/>
        <dsp:cNvSpPr/>
      </dsp:nvSpPr>
      <dsp:spPr>
        <a:xfrm>
          <a:off x="871201" y="-30245"/>
          <a:ext cx="4545734" cy="4545734"/>
        </a:xfrm>
        <a:prstGeom prst="circularArrow">
          <a:avLst>
            <a:gd name="adj1" fmla="val 5544"/>
            <a:gd name="adj2" fmla="val 330680"/>
            <a:gd name="adj3" fmla="val 14524715"/>
            <a:gd name="adj4" fmla="val 16945122"/>
            <a:gd name="adj5" fmla="val 5757"/>
          </a:avLst>
        </a:prstGeom>
        <a:solidFill>
          <a:schemeClr val="accent5">
            <a:lumMod val="75000"/>
          </a:schemeClr>
        </a:solidFill>
        <a:ln>
          <a:solidFill>
            <a:schemeClr val="accent5">
              <a:lumMod val="50000"/>
            </a:schemeClr>
          </a:solidFill>
        </a:ln>
        <a:effectLst/>
      </dsp:spPr>
      <dsp:style>
        <a:lnRef idx="0">
          <a:scrgbClr r="0" g="0" b="0"/>
        </a:lnRef>
        <a:fillRef idx="1">
          <a:scrgbClr r="0" g="0" b="0"/>
        </a:fillRef>
        <a:effectRef idx="0">
          <a:scrgbClr r="0" g="0" b="0"/>
        </a:effectRef>
        <a:fontRef idx="minor"/>
      </dsp:style>
    </dsp:sp>
    <dsp:sp modelId="{337855E9-FC9C-49EC-BC15-6E9BC8AB1488}">
      <dsp:nvSpPr>
        <dsp:cNvPr id="0" name=""/>
        <dsp:cNvSpPr/>
      </dsp:nvSpPr>
      <dsp:spPr>
        <a:xfrm>
          <a:off x="2440952" y="1629"/>
          <a:ext cx="1406233" cy="703116"/>
        </a:xfrm>
        <a:prstGeom prst="roundRect">
          <a:avLst/>
        </a:prstGeom>
        <a:solidFill>
          <a:schemeClr val="accent1">
            <a:lumMod val="5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FFFF"/>
              </a:solidFill>
              <a:latin typeface="+mn-lt"/>
              <a:ea typeface="+mn-ea"/>
              <a:cs typeface="+mn-cs"/>
            </a:rPr>
            <a:t>Vocabulary</a:t>
          </a:r>
        </a:p>
      </dsp:txBody>
      <dsp:txXfrm>
        <a:off x="2475275" y="35952"/>
        <a:ext cx="1337587" cy="634470"/>
      </dsp:txXfrm>
    </dsp:sp>
    <dsp:sp modelId="{A810CDC2-10EC-4E9F-9D67-389527BE116E}">
      <dsp:nvSpPr>
        <dsp:cNvPr id="0" name=""/>
        <dsp:cNvSpPr/>
      </dsp:nvSpPr>
      <dsp:spPr>
        <a:xfrm>
          <a:off x="3956516" y="731487"/>
          <a:ext cx="1406233" cy="703116"/>
        </a:xfrm>
        <a:prstGeom prst="roundRect">
          <a:avLst/>
        </a:prstGeom>
        <a:solidFill>
          <a:schemeClr val="accent2">
            <a:lumMod val="5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FFFFFF"/>
              </a:solidFill>
              <a:latin typeface="+mn-lt"/>
              <a:ea typeface="+mn-ea"/>
              <a:cs typeface="+mn-cs"/>
            </a:rPr>
            <a:t>Word</a:t>
          </a:r>
        </a:p>
        <a:p>
          <a:pPr marL="0" lvl="0" indent="0" algn="ctr" defTabSz="711200">
            <a:lnSpc>
              <a:spcPct val="90000"/>
            </a:lnSpc>
            <a:spcBef>
              <a:spcPct val="0"/>
            </a:spcBef>
            <a:spcAft>
              <a:spcPct val="35000"/>
            </a:spcAft>
            <a:buNone/>
          </a:pPr>
          <a:r>
            <a:rPr lang="en-US" sz="1600" b="1" kern="1200">
              <a:solidFill>
                <a:srgbClr val="FFFFFF"/>
              </a:solidFill>
              <a:latin typeface="+mn-lt"/>
              <a:ea typeface="+mn-ea"/>
              <a:cs typeface="+mn-cs"/>
            </a:rPr>
            <a:t>Recognition</a:t>
          </a:r>
          <a:endParaRPr lang="en-US" sz="1600" b="1" kern="1200" dirty="0">
            <a:solidFill>
              <a:srgbClr val="FFFFFF"/>
            </a:solidFill>
            <a:latin typeface="+mn-lt"/>
            <a:ea typeface="+mn-ea"/>
            <a:cs typeface="+mn-cs"/>
          </a:endParaRPr>
        </a:p>
      </dsp:txBody>
      <dsp:txXfrm>
        <a:off x="3990839" y="765810"/>
        <a:ext cx="1337587" cy="634470"/>
      </dsp:txXfrm>
    </dsp:sp>
    <dsp:sp modelId="{8AE969B0-3013-4E4E-9E35-AF112E85107B}">
      <dsp:nvSpPr>
        <dsp:cNvPr id="0" name=""/>
        <dsp:cNvSpPr/>
      </dsp:nvSpPr>
      <dsp:spPr>
        <a:xfrm>
          <a:off x="4330829" y="2371461"/>
          <a:ext cx="1406233" cy="703116"/>
        </a:xfrm>
        <a:prstGeom prst="roundRect">
          <a:avLst/>
        </a:prstGeom>
        <a:solidFill>
          <a:schemeClr val="accent3">
            <a:lumMod val="5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FFFFFF"/>
              </a:solidFill>
              <a:latin typeface="+mn-lt"/>
              <a:ea typeface="+mn-ea"/>
              <a:cs typeface="+mn-cs"/>
            </a:rPr>
            <a:t>Accuracy</a:t>
          </a:r>
          <a:endParaRPr lang="en-US" sz="1600" b="1" kern="1200" dirty="0">
            <a:solidFill>
              <a:srgbClr val="FFFFFF"/>
            </a:solidFill>
            <a:latin typeface="+mn-lt"/>
            <a:ea typeface="+mn-ea"/>
            <a:cs typeface="+mn-cs"/>
          </a:endParaRPr>
        </a:p>
      </dsp:txBody>
      <dsp:txXfrm>
        <a:off x="4365152" y="2405784"/>
        <a:ext cx="1337587" cy="634470"/>
      </dsp:txXfrm>
    </dsp:sp>
    <dsp:sp modelId="{E133C700-C9F7-406C-9D86-24DB98A330CA}">
      <dsp:nvSpPr>
        <dsp:cNvPr id="0" name=""/>
        <dsp:cNvSpPr/>
      </dsp:nvSpPr>
      <dsp:spPr>
        <a:xfrm>
          <a:off x="3282026" y="3686619"/>
          <a:ext cx="1406233" cy="703116"/>
        </a:xfrm>
        <a:prstGeom prst="roundRect">
          <a:avLst/>
        </a:prstGeom>
        <a:solidFill>
          <a:schemeClr val="accent4">
            <a:lumMod val="5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FFFFFF"/>
              </a:solidFill>
              <a:latin typeface="+mn-lt"/>
              <a:ea typeface="+mn-ea"/>
              <a:cs typeface="+mn-cs"/>
            </a:rPr>
            <a:t>Rate</a:t>
          </a:r>
          <a:endParaRPr lang="en-US" sz="1600" b="1" kern="1200" dirty="0">
            <a:solidFill>
              <a:srgbClr val="FFFFFF"/>
            </a:solidFill>
            <a:latin typeface="+mn-lt"/>
            <a:ea typeface="+mn-ea"/>
            <a:cs typeface="+mn-cs"/>
          </a:endParaRPr>
        </a:p>
      </dsp:txBody>
      <dsp:txXfrm>
        <a:off x="3316349" y="3720942"/>
        <a:ext cx="1337587" cy="634470"/>
      </dsp:txXfrm>
    </dsp:sp>
    <dsp:sp modelId="{9865E452-7E58-4085-9BA6-6382BA7EC376}">
      <dsp:nvSpPr>
        <dsp:cNvPr id="0" name=""/>
        <dsp:cNvSpPr/>
      </dsp:nvSpPr>
      <dsp:spPr>
        <a:xfrm>
          <a:off x="1599877" y="3686619"/>
          <a:ext cx="1406233" cy="703116"/>
        </a:xfrm>
        <a:prstGeom prst="roundRect">
          <a:avLst/>
        </a:prstGeom>
        <a:solidFill>
          <a:schemeClr val="accent6">
            <a:lumMod val="5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FFFFFF"/>
              </a:solidFill>
              <a:latin typeface="+mn-lt"/>
              <a:ea typeface="+mn-ea"/>
              <a:cs typeface="+mn-cs"/>
            </a:rPr>
            <a:t>Fluency</a:t>
          </a:r>
          <a:endParaRPr lang="en-US" sz="1600" b="1" kern="1200" dirty="0">
            <a:solidFill>
              <a:srgbClr val="FFFFFF"/>
            </a:solidFill>
            <a:latin typeface="+mn-lt"/>
            <a:ea typeface="+mn-ea"/>
            <a:cs typeface="+mn-cs"/>
          </a:endParaRPr>
        </a:p>
      </dsp:txBody>
      <dsp:txXfrm>
        <a:off x="1634200" y="3720942"/>
        <a:ext cx="1337587" cy="634470"/>
      </dsp:txXfrm>
    </dsp:sp>
    <dsp:sp modelId="{C1808569-FAEF-437E-8B7B-8A21C0F0586E}">
      <dsp:nvSpPr>
        <dsp:cNvPr id="0" name=""/>
        <dsp:cNvSpPr/>
      </dsp:nvSpPr>
      <dsp:spPr>
        <a:xfrm>
          <a:off x="551074" y="2371461"/>
          <a:ext cx="1406233" cy="703116"/>
        </a:xfrm>
        <a:prstGeom prst="roundRect">
          <a:avLst/>
        </a:prstGeom>
        <a:solidFill>
          <a:schemeClr val="tx1">
            <a:lumMod val="95000"/>
            <a:lumOff val="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FFFFFF"/>
              </a:solidFill>
              <a:latin typeface="+mn-lt"/>
              <a:ea typeface="+mn-ea"/>
              <a:cs typeface="+mn-cs"/>
            </a:rPr>
            <a:t>Reading</a:t>
          </a:r>
        </a:p>
        <a:p>
          <a:pPr marL="0" lvl="0" indent="0" algn="ctr" defTabSz="711200">
            <a:lnSpc>
              <a:spcPct val="90000"/>
            </a:lnSpc>
            <a:spcBef>
              <a:spcPct val="0"/>
            </a:spcBef>
            <a:spcAft>
              <a:spcPct val="35000"/>
            </a:spcAft>
            <a:buNone/>
          </a:pPr>
          <a:r>
            <a:rPr lang="en-US" sz="1600" b="1" kern="1200">
              <a:solidFill>
                <a:srgbClr val="FFFFFF"/>
              </a:solidFill>
              <a:latin typeface="+mn-lt"/>
              <a:ea typeface="+mn-ea"/>
              <a:cs typeface="+mn-cs"/>
            </a:rPr>
            <a:t>Success</a:t>
          </a:r>
          <a:endParaRPr lang="en-US" sz="1600" b="1" kern="1200" dirty="0">
            <a:solidFill>
              <a:srgbClr val="FFFFFF"/>
            </a:solidFill>
            <a:latin typeface="+mn-lt"/>
            <a:ea typeface="+mn-ea"/>
            <a:cs typeface="+mn-cs"/>
          </a:endParaRPr>
        </a:p>
      </dsp:txBody>
      <dsp:txXfrm>
        <a:off x="585397" y="2405784"/>
        <a:ext cx="1337587" cy="634470"/>
      </dsp:txXfrm>
    </dsp:sp>
    <dsp:sp modelId="{CC937924-E0DB-4DCD-96CA-C29F2B15B032}">
      <dsp:nvSpPr>
        <dsp:cNvPr id="0" name=""/>
        <dsp:cNvSpPr/>
      </dsp:nvSpPr>
      <dsp:spPr>
        <a:xfrm>
          <a:off x="925387" y="731487"/>
          <a:ext cx="1406233" cy="703116"/>
        </a:xfrm>
        <a:prstGeom prst="roundRect">
          <a:avLst/>
        </a:prstGeom>
        <a:solidFill>
          <a:schemeClr val="tx2">
            <a:lumMod val="90000"/>
            <a:lumOff val="1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rgbClr val="FFFFFF"/>
              </a:solidFill>
              <a:latin typeface="+mn-lt"/>
              <a:ea typeface="+mn-ea"/>
              <a:cs typeface="+mn-cs"/>
            </a:rPr>
            <a:t>Reading Volume</a:t>
          </a:r>
          <a:endParaRPr lang="en-US" sz="1600" b="1" kern="1200" dirty="0">
            <a:solidFill>
              <a:srgbClr val="FFFFFF"/>
            </a:solidFill>
            <a:latin typeface="+mn-lt"/>
            <a:ea typeface="+mn-ea"/>
            <a:cs typeface="+mn-cs"/>
          </a:endParaRPr>
        </a:p>
      </dsp:txBody>
      <dsp:txXfrm>
        <a:off x="959710" y="765810"/>
        <a:ext cx="1337587" cy="6344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D7F12-73F3-4200-B009-039891E0B6E2}">
      <dsp:nvSpPr>
        <dsp:cNvPr id="0" name=""/>
        <dsp:cNvSpPr/>
      </dsp:nvSpPr>
      <dsp:spPr>
        <a:xfrm>
          <a:off x="2250" y="29382"/>
          <a:ext cx="2194023" cy="819356"/>
        </a:xfrm>
        <a:prstGeom prst="rect">
          <a:avLst/>
        </a:prstGeom>
        <a:solidFill>
          <a:schemeClr val="accent2">
            <a:lumMod val="5000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baseline="0" dirty="0"/>
            <a:t>phonemic awareness</a:t>
          </a:r>
          <a:endParaRPr lang="en-US" sz="2400" kern="1200" dirty="0"/>
        </a:p>
      </dsp:txBody>
      <dsp:txXfrm>
        <a:off x="2250" y="29382"/>
        <a:ext cx="2194023" cy="819356"/>
      </dsp:txXfrm>
    </dsp:sp>
    <dsp:sp modelId="{7C172518-3156-4661-AA05-56A934C656F9}">
      <dsp:nvSpPr>
        <dsp:cNvPr id="0" name=""/>
        <dsp:cNvSpPr/>
      </dsp:nvSpPr>
      <dsp:spPr>
        <a:xfrm>
          <a:off x="2250" y="848738"/>
          <a:ext cx="2194023" cy="1996762"/>
        </a:xfrm>
        <a:prstGeom prst="rect">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baseline="0" dirty="0"/>
            <a:t>ability to hear, identify, and manipulate word sounds</a:t>
          </a:r>
          <a:endParaRPr lang="en-US" sz="2400" kern="1200" dirty="0"/>
        </a:p>
      </dsp:txBody>
      <dsp:txXfrm>
        <a:off x="2250" y="848738"/>
        <a:ext cx="2194023" cy="1996762"/>
      </dsp:txXfrm>
    </dsp:sp>
    <dsp:sp modelId="{EA4A6C64-0913-4C2C-A0DB-AFCD14F5E20E}">
      <dsp:nvSpPr>
        <dsp:cNvPr id="0" name=""/>
        <dsp:cNvSpPr/>
      </dsp:nvSpPr>
      <dsp:spPr>
        <a:xfrm>
          <a:off x="2503436" y="29382"/>
          <a:ext cx="2194023" cy="819356"/>
        </a:xfrm>
        <a:prstGeom prst="rect">
          <a:avLst/>
        </a:prstGeom>
        <a:solidFill>
          <a:schemeClr val="accent5">
            <a:lumMod val="50000"/>
          </a:schemeClr>
        </a:solidFill>
        <a:ln w="15875" cap="rnd" cmpd="sng" algn="ctr">
          <a:solidFill>
            <a:schemeClr val="accent5">
              <a:hueOff val="1226052"/>
              <a:satOff val="-4166"/>
              <a:lumOff val="-607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baseline="0" dirty="0"/>
            <a:t>phonological awareness</a:t>
          </a:r>
          <a:endParaRPr lang="en-US" sz="2400" kern="1200" dirty="0"/>
        </a:p>
      </dsp:txBody>
      <dsp:txXfrm>
        <a:off x="2503436" y="29382"/>
        <a:ext cx="2194023" cy="819356"/>
      </dsp:txXfrm>
    </dsp:sp>
    <dsp:sp modelId="{C150AB68-8690-4D0F-B894-2F23439B3B18}">
      <dsp:nvSpPr>
        <dsp:cNvPr id="0" name=""/>
        <dsp:cNvSpPr/>
      </dsp:nvSpPr>
      <dsp:spPr>
        <a:xfrm>
          <a:off x="2503436" y="848738"/>
          <a:ext cx="2194023" cy="1996762"/>
        </a:xfrm>
        <a:prstGeom prst="rect">
          <a:avLst/>
        </a:prstGeom>
        <a:solidFill>
          <a:schemeClr val="accent5">
            <a:tint val="40000"/>
            <a:alpha val="90000"/>
            <a:hueOff val="1366402"/>
            <a:satOff val="-4749"/>
            <a:lumOff val="-1346"/>
            <a:alphaOff val="0"/>
          </a:schemeClr>
        </a:solidFill>
        <a:ln w="15875" cap="rnd" cmpd="sng" algn="ctr">
          <a:solidFill>
            <a:schemeClr val="accent5">
              <a:tint val="40000"/>
              <a:alpha val="90000"/>
              <a:hueOff val="1366402"/>
              <a:satOff val="-4749"/>
              <a:lumOff val="-13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baseline="0"/>
            <a:t>letter-sound knowledge </a:t>
          </a:r>
          <a:endParaRPr lang="en-US" sz="2400" kern="1200"/>
        </a:p>
        <a:p>
          <a:pPr marL="228600" lvl="1" indent="-228600" algn="l" defTabSz="1066800">
            <a:lnSpc>
              <a:spcPct val="90000"/>
            </a:lnSpc>
            <a:spcBef>
              <a:spcPct val="0"/>
            </a:spcBef>
            <a:spcAft>
              <a:spcPct val="15000"/>
            </a:spcAft>
            <a:buChar char="•"/>
          </a:pPr>
          <a:r>
            <a:rPr lang="en-US" sz="2400" kern="1200" baseline="0"/>
            <a:t>necessary for phonics instruction</a:t>
          </a:r>
          <a:endParaRPr lang="en-US" sz="2400" kern="1200"/>
        </a:p>
      </dsp:txBody>
      <dsp:txXfrm>
        <a:off x="2503436" y="848738"/>
        <a:ext cx="2194023" cy="1996762"/>
      </dsp:txXfrm>
    </dsp:sp>
    <dsp:sp modelId="{665A2619-E5F4-4792-9385-8946CD2DD846}">
      <dsp:nvSpPr>
        <dsp:cNvPr id="0" name=""/>
        <dsp:cNvSpPr/>
      </dsp:nvSpPr>
      <dsp:spPr>
        <a:xfrm>
          <a:off x="5004623" y="29382"/>
          <a:ext cx="2194023" cy="819356"/>
        </a:xfrm>
        <a:prstGeom prst="rect">
          <a:avLst/>
        </a:prstGeom>
        <a:solidFill>
          <a:schemeClr val="accent6">
            <a:lumMod val="50000"/>
          </a:schemeClr>
        </a:solidFill>
        <a:ln w="15875" cap="rnd" cmpd="sng" algn="ctr">
          <a:solidFill>
            <a:schemeClr val="accent5">
              <a:hueOff val="2452103"/>
              <a:satOff val="-8331"/>
              <a:lumOff val="-1215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baseline="0"/>
            <a:t>phonics</a:t>
          </a:r>
          <a:endParaRPr lang="en-US" sz="2400" kern="1200"/>
        </a:p>
      </dsp:txBody>
      <dsp:txXfrm>
        <a:off x="5004623" y="29382"/>
        <a:ext cx="2194023" cy="819356"/>
      </dsp:txXfrm>
    </dsp:sp>
    <dsp:sp modelId="{FD8461F6-49B3-4D1B-B88D-BC85EC10C8C5}">
      <dsp:nvSpPr>
        <dsp:cNvPr id="0" name=""/>
        <dsp:cNvSpPr/>
      </dsp:nvSpPr>
      <dsp:spPr>
        <a:xfrm>
          <a:off x="5004623" y="848738"/>
          <a:ext cx="2194023" cy="1996762"/>
        </a:xfrm>
        <a:prstGeom prst="rect">
          <a:avLst/>
        </a:prstGeom>
        <a:solidFill>
          <a:schemeClr val="accent5">
            <a:tint val="40000"/>
            <a:alpha val="90000"/>
            <a:hueOff val="2732803"/>
            <a:satOff val="-9498"/>
            <a:lumOff val="-2691"/>
            <a:alphaOff val="0"/>
          </a:schemeClr>
        </a:solidFill>
        <a:ln w="15875" cap="rnd" cmpd="sng" algn="ctr">
          <a:solidFill>
            <a:schemeClr val="accent5">
              <a:tint val="40000"/>
              <a:alpha val="90000"/>
              <a:hueOff val="2732803"/>
              <a:satOff val="-9498"/>
              <a:lumOff val="-26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baseline="0" dirty="0"/>
            <a:t>code we use to spell and read words</a:t>
          </a:r>
          <a:endParaRPr lang="en-US" sz="2400" kern="1200" dirty="0"/>
        </a:p>
        <a:p>
          <a:pPr marL="228600" lvl="1" indent="-228600" algn="l" defTabSz="1066800">
            <a:lnSpc>
              <a:spcPct val="90000"/>
            </a:lnSpc>
            <a:spcBef>
              <a:spcPct val="0"/>
            </a:spcBef>
            <a:spcAft>
              <a:spcPct val="15000"/>
            </a:spcAft>
            <a:buChar char="•"/>
          </a:pPr>
          <a:r>
            <a:rPr lang="en-US" sz="2400" kern="1200" baseline="0"/>
            <a:t>decoding</a:t>
          </a:r>
          <a:endParaRPr lang="en-US" sz="2400" kern="1200"/>
        </a:p>
        <a:p>
          <a:pPr marL="228600" lvl="1" indent="-228600" algn="l" defTabSz="1066800">
            <a:lnSpc>
              <a:spcPct val="90000"/>
            </a:lnSpc>
            <a:spcBef>
              <a:spcPct val="0"/>
            </a:spcBef>
            <a:spcAft>
              <a:spcPct val="15000"/>
            </a:spcAft>
            <a:buChar char="•"/>
          </a:pPr>
          <a:r>
            <a:rPr lang="en-US" sz="2400" kern="1200" baseline="0" dirty="0"/>
            <a:t>artificial</a:t>
          </a:r>
          <a:endParaRPr lang="en-US" sz="2400" kern="1200" dirty="0"/>
        </a:p>
      </dsp:txBody>
      <dsp:txXfrm>
        <a:off x="5004623" y="848738"/>
        <a:ext cx="2194023" cy="19967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156BD-5919-4873-AC4F-A1C3E0A8C629}">
      <dsp:nvSpPr>
        <dsp:cNvPr id="0" name=""/>
        <dsp:cNvSpPr/>
      </dsp:nvSpPr>
      <dsp:spPr>
        <a:xfrm>
          <a:off x="0" y="591"/>
          <a:ext cx="4808044" cy="0"/>
        </a:xfrm>
        <a:prstGeom prst="line">
          <a:avLst/>
        </a:prstGeom>
        <a:blipFill rotWithShape="1">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w="9525" cap="rnd" cmpd="sng" algn="ctr">
          <a:solidFill>
            <a:schemeClr val="accent4">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CB7E1714-3B02-4444-A8E9-1AFD9D79DB36}">
      <dsp:nvSpPr>
        <dsp:cNvPr id="0" name=""/>
        <dsp:cNvSpPr/>
      </dsp:nvSpPr>
      <dsp:spPr>
        <a:xfrm>
          <a:off x="0" y="591"/>
          <a:ext cx="4803348" cy="1493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US" sz="2300" b="1" kern="1200" baseline="0" dirty="0"/>
            <a:t>All Foundational Reading Skills </a:t>
          </a:r>
        </a:p>
        <a:p>
          <a:pPr marL="0" lvl="0" indent="0" algn="l" defTabSz="1022350">
            <a:lnSpc>
              <a:spcPct val="100000"/>
            </a:lnSpc>
            <a:spcBef>
              <a:spcPct val="0"/>
            </a:spcBef>
            <a:spcAft>
              <a:spcPct val="35000"/>
            </a:spcAft>
            <a:buNone/>
          </a:pPr>
          <a:r>
            <a:rPr lang="en-US" sz="2300" kern="1200" baseline="0" dirty="0"/>
            <a:t>(phonological awareness, phonics, fluency, vocabulary, comprehension)</a:t>
          </a:r>
          <a:endParaRPr lang="en-US" sz="2300" kern="1200" dirty="0"/>
        </a:p>
      </dsp:txBody>
      <dsp:txXfrm>
        <a:off x="0" y="591"/>
        <a:ext cx="4803348" cy="1493938"/>
      </dsp:txXfrm>
    </dsp:sp>
    <dsp:sp modelId="{60BA4062-B5FE-4FFB-80D4-B305AE91CA20}">
      <dsp:nvSpPr>
        <dsp:cNvPr id="0" name=""/>
        <dsp:cNvSpPr/>
      </dsp:nvSpPr>
      <dsp:spPr>
        <a:xfrm>
          <a:off x="0" y="1494529"/>
          <a:ext cx="4808044" cy="0"/>
        </a:xfrm>
        <a:prstGeom prst="line">
          <a:avLst/>
        </a:prstGeom>
        <a:blipFill rotWithShape="1">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w="9525" cap="rnd" cmpd="sng" algn="ctr">
          <a:solidFill>
            <a:schemeClr val="accent4">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590E8CDE-DB0F-473C-BB73-90669AF77B3C}">
      <dsp:nvSpPr>
        <dsp:cNvPr id="0" name=""/>
        <dsp:cNvSpPr/>
      </dsp:nvSpPr>
      <dsp:spPr>
        <a:xfrm>
          <a:off x="0" y="1494529"/>
          <a:ext cx="4808044" cy="679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US" sz="2300" kern="1200" baseline="0" dirty="0"/>
            <a:t>Poor sound-symbol recognition</a:t>
          </a:r>
          <a:endParaRPr lang="en-US" sz="2300" kern="1200" dirty="0"/>
        </a:p>
      </dsp:txBody>
      <dsp:txXfrm>
        <a:off x="0" y="1494529"/>
        <a:ext cx="4808044" cy="679538"/>
      </dsp:txXfrm>
    </dsp:sp>
    <dsp:sp modelId="{98699056-1F51-493B-A31F-D52C1B033043}">
      <dsp:nvSpPr>
        <dsp:cNvPr id="0" name=""/>
        <dsp:cNvSpPr/>
      </dsp:nvSpPr>
      <dsp:spPr>
        <a:xfrm>
          <a:off x="0" y="2174068"/>
          <a:ext cx="4808044" cy="0"/>
        </a:xfrm>
        <a:prstGeom prst="line">
          <a:avLst/>
        </a:prstGeom>
        <a:blipFill rotWithShape="1">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w="9525" cap="rnd" cmpd="sng" algn="ctr">
          <a:solidFill>
            <a:schemeClr val="accent4">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482EBE78-D877-4B62-A2BE-3427956F2442}">
      <dsp:nvSpPr>
        <dsp:cNvPr id="0" name=""/>
        <dsp:cNvSpPr/>
      </dsp:nvSpPr>
      <dsp:spPr>
        <a:xfrm>
          <a:off x="0" y="2174068"/>
          <a:ext cx="4808044" cy="679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US" sz="2300" kern="1200" baseline="0" dirty="0"/>
            <a:t>Effortful decoding</a:t>
          </a:r>
          <a:endParaRPr lang="en-US" sz="2300" kern="1200" dirty="0"/>
        </a:p>
      </dsp:txBody>
      <dsp:txXfrm>
        <a:off x="0" y="2174068"/>
        <a:ext cx="4808044" cy="679538"/>
      </dsp:txXfrm>
    </dsp:sp>
    <dsp:sp modelId="{19ACFE15-215F-4504-B1FC-1BF41DAEAEAB}">
      <dsp:nvSpPr>
        <dsp:cNvPr id="0" name=""/>
        <dsp:cNvSpPr/>
      </dsp:nvSpPr>
      <dsp:spPr>
        <a:xfrm>
          <a:off x="0" y="2853606"/>
          <a:ext cx="4808044" cy="0"/>
        </a:xfrm>
        <a:prstGeom prst="line">
          <a:avLst/>
        </a:prstGeom>
        <a:blipFill rotWithShape="1">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w="9525" cap="rnd" cmpd="sng" algn="ctr">
          <a:solidFill>
            <a:schemeClr val="accent4">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8EDA2FA7-60E7-42DD-812F-7085B03C531D}">
      <dsp:nvSpPr>
        <dsp:cNvPr id="0" name=""/>
        <dsp:cNvSpPr/>
      </dsp:nvSpPr>
      <dsp:spPr>
        <a:xfrm>
          <a:off x="0" y="2853606"/>
          <a:ext cx="4808044" cy="679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US" sz="2300" kern="1200" baseline="0" dirty="0"/>
            <a:t>Poor word recognition</a:t>
          </a:r>
          <a:endParaRPr lang="en-US" sz="2300" kern="1200" dirty="0"/>
        </a:p>
      </dsp:txBody>
      <dsp:txXfrm>
        <a:off x="0" y="2853606"/>
        <a:ext cx="4808044" cy="679538"/>
      </dsp:txXfrm>
    </dsp:sp>
    <dsp:sp modelId="{40427832-7955-410E-A899-B31537563BE2}">
      <dsp:nvSpPr>
        <dsp:cNvPr id="0" name=""/>
        <dsp:cNvSpPr/>
      </dsp:nvSpPr>
      <dsp:spPr>
        <a:xfrm>
          <a:off x="0" y="3533145"/>
          <a:ext cx="4808044" cy="0"/>
        </a:xfrm>
        <a:prstGeom prst="line">
          <a:avLst/>
        </a:prstGeom>
        <a:blipFill rotWithShape="1">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w="9525" cap="rnd" cmpd="sng" algn="ctr">
          <a:solidFill>
            <a:schemeClr val="accent4">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23A958D8-0812-4DD2-8E70-720FBC05408C}">
      <dsp:nvSpPr>
        <dsp:cNvPr id="0" name=""/>
        <dsp:cNvSpPr/>
      </dsp:nvSpPr>
      <dsp:spPr>
        <a:xfrm>
          <a:off x="0" y="3533145"/>
          <a:ext cx="4808044" cy="679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US" sz="2300" kern="1200" dirty="0"/>
            <a:t>Low volume of Words Read</a:t>
          </a:r>
        </a:p>
      </dsp:txBody>
      <dsp:txXfrm>
        <a:off x="0" y="3533145"/>
        <a:ext cx="4808044" cy="679538"/>
      </dsp:txXfrm>
    </dsp:sp>
    <dsp:sp modelId="{A421E2CB-184C-4464-9245-611217D8DCC0}">
      <dsp:nvSpPr>
        <dsp:cNvPr id="0" name=""/>
        <dsp:cNvSpPr/>
      </dsp:nvSpPr>
      <dsp:spPr>
        <a:xfrm>
          <a:off x="0" y="4212683"/>
          <a:ext cx="4808044" cy="0"/>
        </a:xfrm>
        <a:prstGeom prst="line">
          <a:avLst/>
        </a:prstGeom>
        <a:blipFill rotWithShape="1">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w="9525" cap="rnd" cmpd="sng" algn="ctr">
          <a:solidFill>
            <a:schemeClr val="accent4">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256B4C9F-A96D-4278-B66D-64EA4025122F}">
      <dsp:nvSpPr>
        <dsp:cNvPr id="0" name=""/>
        <dsp:cNvSpPr/>
      </dsp:nvSpPr>
      <dsp:spPr>
        <a:xfrm>
          <a:off x="0" y="4212683"/>
          <a:ext cx="4808044" cy="679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US" sz="2300" kern="1200" dirty="0"/>
            <a:t>Dysfluency (Fluency= Rate + Accuracy)</a:t>
          </a:r>
        </a:p>
      </dsp:txBody>
      <dsp:txXfrm>
        <a:off x="0" y="4212683"/>
        <a:ext cx="4808044" cy="679538"/>
      </dsp:txXfrm>
    </dsp:sp>
    <dsp:sp modelId="{6C7BD63D-F20F-4E10-9AA6-53524AFFB5EE}">
      <dsp:nvSpPr>
        <dsp:cNvPr id="0" name=""/>
        <dsp:cNvSpPr/>
      </dsp:nvSpPr>
      <dsp:spPr>
        <a:xfrm>
          <a:off x="0" y="4892222"/>
          <a:ext cx="4808044" cy="0"/>
        </a:xfrm>
        <a:prstGeom prst="line">
          <a:avLst/>
        </a:prstGeom>
        <a:blipFill rotWithShape="1">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w="9525" cap="rnd" cmpd="sng" algn="ctr">
          <a:solidFill>
            <a:schemeClr val="accent4">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3A97AE62-7915-476D-8179-8AB21EA57EDF}">
      <dsp:nvSpPr>
        <dsp:cNvPr id="0" name=""/>
        <dsp:cNvSpPr/>
      </dsp:nvSpPr>
      <dsp:spPr>
        <a:xfrm>
          <a:off x="0" y="4892222"/>
          <a:ext cx="4808044" cy="679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US" sz="2300" kern="1200" dirty="0"/>
            <a:t>Limited vocabulary knowledge (MA) </a:t>
          </a:r>
        </a:p>
      </dsp:txBody>
      <dsp:txXfrm>
        <a:off x="0" y="4892222"/>
        <a:ext cx="4808044" cy="67953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70764A-B111-44B3-AE37-A9C6790043FE}" type="datetimeFigureOut">
              <a:rPr lang="en-US" smtClean="0"/>
              <a:pPr/>
              <a:t>3/26/2020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3C1CD0-D833-4B0D-BF33-74A8E63C0BDA}" type="slidenum">
              <a:rPr lang="en-US" smtClean="0"/>
              <a:pPr/>
              <a:t>‹#›</a:t>
            </a:fld>
            <a:endParaRPr lang="en-US"/>
          </a:p>
        </p:txBody>
      </p:sp>
    </p:spTree>
    <p:extLst>
      <p:ext uri="{BB962C8B-B14F-4D97-AF65-F5344CB8AC3E}">
        <p14:creationId xmlns:p14="http://schemas.microsoft.com/office/powerpoint/2010/main" val="2097762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Humans have been developing language skills for 60,000-200,000 years.  We do it naturally when exposed to enough interactive spoken language.  But reading is a recent event that is entirely synthetic.  No one part of the brain has evolved to support “reading.”  Instead, many parts of the brain must work together to get meaning from the written word.  And that means that many things can go wrong.  It also means that we need to show children how the “code” works in a systematic and orderly way rather than expecting them to figure out what took humans thousands of years to develop. </a:t>
            </a:r>
          </a:p>
          <a:p>
            <a:endParaRPr lang="en-US" dirty="0"/>
          </a:p>
        </p:txBody>
      </p:sp>
      <p:sp>
        <p:nvSpPr>
          <p:cNvPr id="4" name="Slide Number Placeholder 3"/>
          <p:cNvSpPr>
            <a:spLocks noGrp="1"/>
          </p:cNvSpPr>
          <p:nvPr>
            <p:ph type="sldNum" sz="quarter" idx="5"/>
          </p:nvPr>
        </p:nvSpPr>
        <p:spPr/>
        <p:txBody>
          <a:bodyPr/>
          <a:lstStyle/>
          <a:p>
            <a:fld id="{EF3C1CD0-D833-4B0D-BF33-74A8E63C0BDA}" type="slidenum">
              <a:rPr lang="en-US" smtClean="0"/>
              <a:pPr/>
              <a:t>3</a:t>
            </a:fld>
            <a:endParaRPr lang="en-US"/>
          </a:p>
        </p:txBody>
      </p:sp>
    </p:spTree>
    <p:extLst>
      <p:ext uri="{BB962C8B-B14F-4D97-AF65-F5344CB8AC3E}">
        <p14:creationId xmlns:p14="http://schemas.microsoft.com/office/powerpoint/2010/main" val="3392393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Skilled Reading – the fluent coordination of word reading and language comprehension processes.  </a:t>
            </a:r>
            <a:r>
              <a:rPr lang="en-US" sz="1050" dirty="0"/>
              <a:t>Scarborough’s Reading Rope Revised.</a:t>
            </a:r>
          </a:p>
          <a:p>
            <a:endParaRPr lang="en-US" dirty="0"/>
          </a:p>
          <a:p>
            <a:pPr marL="0" indent="0">
              <a:buNone/>
            </a:pPr>
            <a:r>
              <a:rPr lang="en-US" sz="1200" dirty="0">
                <a:solidFill>
                  <a:srgbClr val="006600"/>
                </a:solidFill>
              </a:rPr>
              <a:t>Learning-to-Read </a:t>
            </a:r>
            <a:r>
              <a:rPr lang="en-US" sz="1200" dirty="0">
                <a:solidFill>
                  <a:schemeClr val="tx1"/>
                </a:solidFill>
                <a:sym typeface="Symbol" panose="05050102010706020507" pitchFamily="18" charset="2"/>
              </a:rPr>
              <a:t></a:t>
            </a:r>
            <a:r>
              <a:rPr lang="en-US" sz="1200" dirty="0">
                <a:solidFill>
                  <a:srgbClr val="002D72"/>
                </a:solidFill>
                <a:sym typeface="Symbol" panose="05050102010706020507" pitchFamily="18" charset="2"/>
              </a:rPr>
              <a:t> </a:t>
            </a:r>
            <a:r>
              <a:rPr lang="en-US" sz="1200" dirty="0">
                <a:solidFill>
                  <a:srgbClr val="C00000"/>
                </a:solidFill>
              </a:rPr>
              <a:t>Reading-to-Learn</a:t>
            </a:r>
            <a:r>
              <a:rPr lang="en-US" sz="1200" dirty="0">
                <a:solidFill>
                  <a:srgbClr val="002D72"/>
                </a:solidFill>
              </a:rPr>
              <a:t> </a:t>
            </a:r>
            <a:r>
              <a:rPr lang="en-US" sz="900" dirty="0">
                <a:solidFill>
                  <a:schemeClr val="tx1"/>
                </a:solidFill>
              </a:rPr>
              <a:t>(</a:t>
            </a:r>
            <a:r>
              <a:rPr lang="en-US" sz="900" dirty="0" err="1">
                <a:solidFill>
                  <a:schemeClr val="tx1"/>
                </a:solidFill>
              </a:rPr>
              <a:t>Chall</a:t>
            </a:r>
            <a:r>
              <a:rPr lang="en-US" sz="900" dirty="0">
                <a:solidFill>
                  <a:schemeClr val="tx1"/>
                </a:solidFill>
              </a:rPr>
              <a:t>, 1983)</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3C1CD0-D833-4B0D-BF33-74A8E63C0B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2501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Neurotypical brain most activity in left side with quick/direct access to frontal lobe for working memory.  Dyslexia characterized by overactivation in occipital (back) region of the brain with long route to frontal lobe.  Information lost along the way!  </a:t>
            </a:r>
          </a:p>
        </p:txBody>
      </p:sp>
      <p:sp>
        <p:nvSpPr>
          <p:cNvPr id="4" name="Slide Number Placeholder 3"/>
          <p:cNvSpPr>
            <a:spLocks noGrp="1"/>
          </p:cNvSpPr>
          <p:nvPr>
            <p:ph type="sldNum" sz="quarter" idx="5"/>
          </p:nvPr>
        </p:nvSpPr>
        <p:spPr/>
        <p:txBody>
          <a:bodyPr/>
          <a:lstStyle/>
          <a:p>
            <a:fld id="{EF3C1CD0-D833-4B0D-BF33-74A8E63C0BDA}" type="slidenum">
              <a:rPr lang="en-US" smtClean="0"/>
              <a:pPr/>
              <a:t>16</a:t>
            </a:fld>
            <a:endParaRPr lang="en-US"/>
          </a:p>
        </p:txBody>
      </p:sp>
    </p:spTree>
    <p:extLst>
      <p:ext uri="{BB962C8B-B14F-4D97-AF65-F5344CB8AC3E}">
        <p14:creationId xmlns:p14="http://schemas.microsoft.com/office/powerpoint/2010/main" val="2612050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3C1CD0-D833-4B0D-BF33-74A8E63C0B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Invest in elementary grades tiers 1 &amp; 2 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Protected instruction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All reading skills for all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Early &amp; ongoing remediation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Scaffolded supports for all learners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bg1"/>
              </a:solidFill>
            </a:endParaRPr>
          </a:p>
          <a:p>
            <a:pPr marL="171450" indent="-171450">
              <a:buFont typeface="Arial" panose="020B0604020202020204" pitchFamily="34" charset="0"/>
              <a:buChar char="•"/>
            </a:pPr>
            <a:r>
              <a:rPr lang="en-US" dirty="0"/>
              <a:t>School boards, admin, teachers need to know what is going on with reading.</a:t>
            </a:r>
          </a:p>
          <a:p>
            <a:pPr marL="171450" indent="-171450">
              <a:buFont typeface="Arial" panose="020B0604020202020204" pitchFamily="34" charset="0"/>
              <a:buChar char="•"/>
            </a:pPr>
            <a:r>
              <a:rPr lang="en-US" dirty="0"/>
              <a:t>School boards need to advocate for additional community funding &amp; support reading focus as path to success for all children.</a:t>
            </a:r>
          </a:p>
          <a:p>
            <a:pPr marL="171450" indent="-171450">
              <a:buFont typeface="Arial" panose="020B0604020202020204" pitchFamily="34" charset="0"/>
              <a:buChar char="•"/>
            </a:pPr>
            <a:r>
              <a:rPr lang="en-US" dirty="0"/>
              <a:t>TONS of free reading materials available!!!  Teachers do not have time to wade through </a:t>
            </a:r>
          </a:p>
          <a:p>
            <a:pPr marL="171450" indent="-171450">
              <a:buFont typeface="Arial" panose="020B0604020202020204" pitchFamily="34" charset="0"/>
              <a:buChar char="•"/>
            </a:pPr>
            <a:r>
              <a:rPr lang="en-US" dirty="0"/>
              <a:t>Put a workable scope &amp; sequence in teachers’ hands and put the skills to the actual calendar!  </a:t>
            </a:r>
          </a:p>
          <a:p>
            <a:pPr marL="171450" indent="-171450">
              <a:buFont typeface="Arial" panose="020B0604020202020204" pitchFamily="34" charset="0"/>
              <a:buChar char="•"/>
            </a:pPr>
            <a:r>
              <a:rPr lang="en-US" dirty="0"/>
              <a:t>Use social media to make reading viral!</a:t>
            </a:r>
          </a:p>
          <a:p>
            <a:pPr marL="171450" indent="-171450">
              <a:buFont typeface="Arial" panose="020B0604020202020204" pitchFamily="34" charset="0"/>
              <a:buChar char="•"/>
            </a:pPr>
            <a:r>
              <a:rPr lang="en-US" sz="1200" dirty="0">
                <a:solidFill>
                  <a:schemeClr val="bg1"/>
                </a:solidFill>
              </a:rPr>
              <a:t>Invest in teacher pd vs. reading intervention programs.</a:t>
            </a:r>
          </a:p>
          <a:p>
            <a:pPr marL="171450" indent="-171450">
              <a:buFont typeface="Arial" panose="020B0604020202020204" pitchFamily="34" charset="0"/>
              <a:buChar char="•"/>
            </a:pPr>
            <a:r>
              <a:rPr lang="en-US" sz="1200" dirty="0">
                <a:solidFill>
                  <a:schemeClr val="bg1"/>
                </a:solidFill>
              </a:rPr>
              <a:t>Look for grants and private investors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3C1CD0-D833-4B0D-BF33-74A8E63C0B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5930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 green = 10% advanced readers</a:t>
            </a:r>
          </a:p>
          <a:p>
            <a:r>
              <a:rPr lang="en-US" dirty="0"/>
              <a:t>Bright green = 27% proficient  readers</a:t>
            </a:r>
          </a:p>
          <a:p>
            <a:r>
              <a:rPr lang="en-US" dirty="0"/>
              <a:t>Neon orange = 30% basic readers</a:t>
            </a:r>
          </a:p>
          <a:p>
            <a:r>
              <a:rPr lang="en-US" dirty="0"/>
              <a:t>Black = 33% non-readers</a:t>
            </a:r>
          </a:p>
          <a:p>
            <a:endParaRPr lang="en-US" dirty="0"/>
          </a:p>
          <a:p>
            <a:r>
              <a:rPr lang="en-US" dirty="0"/>
              <a:t>The sample 4</a:t>
            </a:r>
            <a:r>
              <a:rPr lang="en-US" baseline="30000" dirty="0"/>
              <a:t>th</a:t>
            </a:r>
            <a:r>
              <a:rPr lang="en-US" dirty="0"/>
              <a:t> grade reading passage is truly a 3</a:t>
            </a:r>
            <a:r>
              <a:rPr lang="en-US" baseline="30000" dirty="0"/>
              <a:t>rd</a:t>
            </a:r>
            <a:r>
              <a:rPr lang="en-US" dirty="0"/>
              <a:t> grade passage based on vocabulary and text complexity.  Proficient readers are able to: recognize reasons related to plot, evaluate story characters &amp; support opinion, interpret dialogue &amp; story action, </a:t>
            </a:r>
          </a:p>
        </p:txBody>
      </p:sp>
      <p:sp>
        <p:nvSpPr>
          <p:cNvPr id="4" name="Slide Number Placeholder 3"/>
          <p:cNvSpPr>
            <a:spLocks noGrp="1"/>
          </p:cNvSpPr>
          <p:nvPr>
            <p:ph type="sldNum" sz="quarter" idx="5"/>
          </p:nvPr>
        </p:nvSpPr>
        <p:spPr/>
        <p:txBody>
          <a:bodyPr/>
          <a:lstStyle/>
          <a:p>
            <a:fld id="{EF3C1CD0-D833-4B0D-BF33-74A8E63C0BDA}" type="slidenum">
              <a:rPr lang="en-US" smtClean="0"/>
              <a:pPr/>
              <a:t>4</a:t>
            </a:fld>
            <a:endParaRPr lang="en-US"/>
          </a:p>
        </p:txBody>
      </p:sp>
    </p:spTree>
    <p:extLst>
      <p:ext uri="{BB962C8B-B14F-4D97-AF65-F5344CB8AC3E}">
        <p14:creationId xmlns:p14="http://schemas.microsoft.com/office/powerpoint/2010/main" val="3077156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Indiana lost significant ground last year compared with the rest of the country—8</a:t>
            </a:r>
            <a:r>
              <a:rPr lang="en-US" baseline="30000" dirty="0"/>
              <a:t>th</a:t>
            </a:r>
            <a:r>
              <a:rPr lang="en-US" dirty="0"/>
              <a:t> largest state reading proficiency decrease among all states 2017 to 2019.   2015 &amp; 2017 Indiana’s 4</a:t>
            </a:r>
            <a:r>
              <a:rPr lang="en-US" baseline="30000" dirty="0"/>
              <a:t>th</a:t>
            </a:r>
            <a:r>
              <a:rPr lang="en-US" dirty="0"/>
              <a:t> grade reading averaged 40% and 41%.  Below basic readers reduced to 25%-27% during those years.</a:t>
            </a:r>
          </a:p>
          <a:p>
            <a:endParaRPr lang="en-US" dirty="0"/>
          </a:p>
          <a:p>
            <a:r>
              <a:rPr lang="en-US" dirty="0"/>
              <a:t>Generally, the largest single department budget in a school district is Special Education/ESL.  Improving those subgroups reduces </a:t>
            </a:r>
            <a:r>
              <a:rPr lang="en-US" dirty="0" err="1"/>
              <a:t>SpEd</a:t>
            </a:r>
            <a:r>
              <a:rPr lang="en-US" dirty="0"/>
              <a:t> numbers, which decreases the odds of dealing with OCR fines or out of court settlements for </a:t>
            </a:r>
            <a:r>
              <a:rPr lang="en-US" dirty="0" err="1"/>
              <a:t>SpEd</a:t>
            </a:r>
            <a:r>
              <a:rPr lang="en-US" dirty="0"/>
              <a:t> mistakes.  Face it:  We’re juggling hand grenades dealing with </a:t>
            </a:r>
            <a:r>
              <a:rPr lang="en-US" dirty="0" err="1"/>
              <a:t>SpEd</a:t>
            </a:r>
            <a:r>
              <a:rPr lang="en-US" dirty="0"/>
              <a:t> issues.</a:t>
            </a:r>
          </a:p>
          <a:p>
            <a:endParaRPr lang="en-US" dirty="0"/>
          </a:p>
          <a:p>
            <a:r>
              <a:rPr lang="en-US" dirty="0"/>
              <a:t>Biggest gains to be had in the low subgroups!</a:t>
            </a:r>
          </a:p>
          <a:p>
            <a:endParaRPr lang="en-US" dirty="0"/>
          </a:p>
          <a:p>
            <a:r>
              <a:rPr lang="en-US" dirty="0"/>
              <a:t>Look at the bottom lines!  Many students qualify in several subgroups, and your subgroups are typically poor.  Improve that subgroup cluster and you will cut costs…to reinvest in reading education.  Biggest bang for the buck?  k-3 tiers 1 &amp; 2 instruction in the general education classroom.</a:t>
            </a:r>
          </a:p>
          <a:p>
            <a:endParaRPr lang="en-US" dirty="0"/>
          </a:p>
          <a:p>
            <a:r>
              <a:rPr lang="en-US" dirty="0"/>
              <a:t>Educate your school boards about reading.  They need to be advocating to the public about funding needs and teacher support.  </a:t>
            </a:r>
          </a:p>
          <a:p>
            <a:endParaRPr lang="en-US" dirty="0"/>
          </a:p>
        </p:txBody>
      </p:sp>
      <p:sp>
        <p:nvSpPr>
          <p:cNvPr id="4" name="Slide Number Placeholder 3"/>
          <p:cNvSpPr>
            <a:spLocks noGrp="1"/>
          </p:cNvSpPr>
          <p:nvPr>
            <p:ph type="sldNum" sz="quarter" idx="5"/>
          </p:nvPr>
        </p:nvSpPr>
        <p:spPr/>
        <p:txBody>
          <a:bodyPr/>
          <a:lstStyle/>
          <a:p>
            <a:fld id="{EF3C1CD0-D833-4B0D-BF33-74A8E63C0BDA}" type="slidenum">
              <a:rPr lang="en-US" smtClean="0"/>
              <a:pPr/>
              <a:t>5</a:t>
            </a:fld>
            <a:endParaRPr lang="en-US"/>
          </a:p>
        </p:txBody>
      </p:sp>
    </p:spTree>
    <p:extLst>
      <p:ext uri="{BB962C8B-B14F-4D97-AF65-F5344CB8AC3E}">
        <p14:creationId xmlns:p14="http://schemas.microsoft.com/office/powerpoint/2010/main" val="1263319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Kids love to read…even out loud.  Just need proper support.</a:t>
            </a:r>
          </a:p>
        </p:txBody>
      </p:sp>
      <p:sp>
        <p:nvSpPr>
          <p:cNvPr id="4" name="Slide Number Placeholder 3"/>
          <p:cNvSpPr>
            <a:spLocks noGrp="1"/>
          </p:cNvSpPr>
          <p:nvPr>
            <p:ph type="sldNum" sz="quarter" idx="5"/>
          </p:nvPr>
        </p:nvSpPr>
        <p:spPr/>
        <p:txBody>
          <a:bodyPr/>
          <a:lstStyle/>
          <a:p>
            <a:fld id="{EF3C1CD0-D833-4B0D-BF33-74A8E63C0BDA}" type="slidenum">
              <a:rPr lang="en-US" smtClean="0"/>
              <a:pPr/>
              <a:t>6</a:t>
            </a:fld>
            <a:endParaRPr lang="en-US"/>
          </a:p>
        </p:txBody>
      </p:sp>
    </p:spTree>
    <p:extLst>
      <p:ext uri="{BB962C8B-B14F-4D97-AF65-F5344CB8AC3E}">
        <p14:creationId xmlns:p14="http://schemas.microsoft.com/office/powerpoint/2010/main" val="436246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Super computer baby brains are hardwired for learning language.  Listening to streams of sounds to determine words.  Our brains slow down as we age, but we trade fluid intelligence for crystal intelligence.  “Use it or lose it” and the language development time factor.  Hearing/reading—not seeing/reading connection.  Sound-symbol relationship.  How much you understand of what you hear is directly related to how much you understand when you read.</a:t>
            </a:r>
            <a:endParaRPr lang="en-US" dirty="0"/>
          </a:p>
        </p:txBody>
      </p:sp>
      <p:sp>
        <p:nvSpPr>
          <p:cNvPr id="4" name="Slide Number Placeholder 3"/>
          <p:cNvSpPr>
            <a:spLocks noGrp="1"/>
          </p:cNvSpPr>
          <p:nvPr>
            <p:ph type="sldNum" sz="quarter" idx="5"/>
          </p:nvPr>
        </p:nvSpPr>
        <p:spPr/>
        <p:txBody>
          <a:bodyPr/>
          <a:lstStyle/>
          <a:p>
            <a:fld id="{EF3C1CD0-D833-4B0D-BF33-74A8E63C0BDA}" type="slidenum">
              <a:rPr lang="en-US" smtClean="0"/>
              <a:pPr/>
              <a:t>7</a:t>
            </a:fld>
            <a:endParaRPr lang="en-US"/>
          </a:p>
        </p:txBody>
      </p:sp>
    </p:spTree>
    <p:extLst>
      <p:ext uri="{BB962C8B-B14F-4D97-AF65-F5344CB8AC3E}">
        <p14:creationId xmlns:p14="http://schemas.microsoft.com/office/powerpoint/2010/main" val="2317410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Inputs &amp; outputs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3C1CD0-D833-4B0D-BF33-74A8E63C0B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9995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3C1CD0-D833-4B0D-BF33-74A8E63C0BDA}" type="slidenum">
              <a:rPr lang="en-US" smtClean="0"/>
              <a:pPr/>
              <a:t>9</a:t>
            </a:fld>
            <a:endParaRPr lang="en-US"/>
          </a:p>
        </p:txBody>
      </p:sp>
    </p:spTree>
    <p:extLst>
      <p:ext uri="{BB962C8B-B14F-4D97-AF65-F5344CB8AC3E}">
        <p14:creationId xmlns:p14="http://schemas.microsoft.com/office/powerpoint/2010/main" val="2080437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Spelling:</a:t>
            </a:r>
          </a:p>
          <a:p>
            <a:r>
              <a:rPr lang="en-US" dirty="0"/>
              <a:t>May have trouble arranging letters in order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May spell words the way they sound vs. the way they look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May spell without using vowels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May spell the same word different ways on the same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Remembering irregular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Pronouncing multisyllabic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Overlaps speech impairments: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Stuttering &amp; saying letter sounds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EF3C1CD0-D833-4B0D-BF33-74A8E63C0BDA}" type="slidenum">
              <a:rPr lang="en-US" smtClean="0"/>
              <a:pPr/>
              <a:t>11</a:t>
            </a:fld>
            <a:endParaRPr lang="en-US"/>
          </a:p>
        </p:txBody>
      </p:sp>
    </p:spTree>
    <p:extLst>
      <p:ext uri="{BB962C8B-B14F-4D97-AF65-F5344CB8AC3E}">
        <p14:creationId xmlns:p14="http://schemas.microsoft.com/office/powerpoint/2010/main" val="2767421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Phonemic awareness is a BIG DEAL!  They must develop phonemic awareness in order to: (1) make sound-symbol connections (2)  identify beginning, medial, and final sounds  (3)  rhyme  (4)  perform sound substitutions (“cat” for “rat”).  Without phonemic awareness you won’t get a fluent reader.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2</a:t>
            </a:r>
            <a:r>
              <a:rPr lang="en-US" baseline="30000"/>
              <a:t>nd</a:t>
            </a:r>
            <a:r>
              <a:rPr lang="en-US"/>
              <a:t> grade is a big year because they have to finish getting their fluency skills and start focusing on reading comprehension.  If they aren’t reading on grade level by the end of 2</a:t>
            </a:r>
            <a:r>
              <a:rPr lang="en-US" baseline="30000"/>
              <a:t>nd</a:t>
            </a:r>
            <a:r>
              <a:rPr lang="en-US"/>
              <a:t> grade things start looking pretty grim.  3</a:t>
            </a:r>
            <a:r>
              <a:rPr lang="en-US" baseline="30000"/>
              <a:t>rd</a:t>
            </a:r>
            <a:r>
              <a:rPr lang="en-US"/>
              <a:t> grade doesn’t focus on reading fluency.  And after 4</a:t>
            </a:r>
            <a:r>
              <a:rPr lang="en-US" baseline="30000"/>
              <a:t>th</a:t>
            </a:r>
            <a:r>
              <a:rPr lang="en-US"/>
              <a:t> grade there is very little chance of reading remediation for word level reading skills.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3C1CD0-D833-4B0D-BF33-74A8E63C0B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840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C4C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Simon Circular Black"/>
              <a:cs typeface="Simon Circular Black"/>
            </a:endParaRPr>
          </a:p>
        </p:txBody>
      </p:sp>
      <p:pic>
        <p:nvPicPr>
          <p:cNvPr id="8" name="Picture 7"/>
          <p:cNvPicPr>
            <a:picLocks noChangeAspect="1"/>
          </p:cNvPicPr>
          <p:nvPr userDrawn="1"/>
        </p:nvPicPr>
        <p:blipFill>
          <a:blip r:embed="rId2"/>
          <a:stretch>
            <a:fillRect/>
          </a:stretch>
        </p:blipFill>
        <p:spPr>
          <a:xfrm>
            <a:off x="2942458" y="567397"/>
            <a:ext cx="3259084" cy="2475254"/>
          </a:xfrm>
          <a:prstGeom prst="rect">
            <a:avLst/>
          </a:prstGeom>
        </p:spPr>
      </p:pic>
      <p:sp>
        <p:nvSpPr>
          <p:cNvPr id="2" name="Title 1"/>
          <p:cNvSpPr>
            <a:spLocks noGrp="1"/>
          </p:cNvSpPr>
          <p:nvPr>
            <p:ph type="ctrTitle"/>
          </p:nvPr>
        </p:nvSpPr>
        <p:spPr>
          <a:xfrm>
            <a:off x="0" y="3042652"/>
            <a:ext cx="9144000" cy="2571040"/>
          </a:xfrm>
        </p:spPr>
        <p:txBody>
          <a:bodyPr>
            <a:normAutofit/>
          </a:bodyPr>
          <a:lstStyle>
            <a:lvl1pPr algn="ctr">
              <a:defRPr sz="4800">
                <a:solidFill>
                  <a:schemeClr val="bg1"/>
                </a:solidFill>
                <a:latin typeface="Simon Circular Light"/>
                <a:cs typeface="Simon Circular Light"/>
              </a:defRPr>
            </a:lvl1pPr>
          </a:lstStyle>
          <a:p>
            <a:r>
              <a:rPr lang="en-US" dirty="0"/>
              <a:t>Click to edit Master 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46158" y="5830085"/>
            <a:ext cx="2051684" cy="571500"/>
          </a:xfrm>
          <a:prstGeom prst="rect">
            <a:avLst/>
          </a:prstGeom>
        </p:spPr>
      </p:pic>
    </p:spTree>
    <p:extLst>
      <p:ext uri="{BB962C8B-B14F-4D97-AF65-F5344CB8AC3E}">
        <p14:creationId xmlns:p14="http://schemas.microsoft.com/office/powerpoint/2010/main" val="365893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DD18A-A319-234A-9A9A-85288BF776A3}" type="datetimeFigureOut">
              <a:rPr lang="en-US" smtClean="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E5EE6F-573D-3049-A142-A0D9E4B600E7}" type="slidenum">
              <a:rPr lang="en-US" smtClean="0"/>
              <a:t>‹#›</a:t>
            </a:fld>
            <a:endParaRPr lang="en-US" dirty="0"/>
          </a:p>
        </p:txBody>
      </p:sp>
    </p:spTree>
    <p:extLst>
      <p:ext uri="{BB962C8B-B14F-4D97-AF65-F5344CB8AC3E}">
        <p14:creationId xmlns:p14="http://schemas.microsoft.com/office/powerpoint/2010/main" val="3747553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DD18A-A319-234A-9A9A-85288BF776A3}" type="datetimeFigureOut">
              <a:rPr lang="en-US" smtClean="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E5EE6F-573D-3049-A142-A0D9E4B600E7}" type="slidenum">
              <a:rPr lang="en-US" smtClean="0"/>
              <a:t>‹#›</a:t>
            </a:fld>
            <a:endParaRPr lang="en-US" dirty="0"/>
          </a:p>
        </p:txBody>
      </p:sp>
    </p:spTree>
    <p:extLst>
      <p:ext uri="{BB962C8B-B14F-4D97-AF65-F5344CB8AC3E}">
        <p14:creationId xmlns:p14="http://schemas.microsoft.com/office/powerpoint/2010/main" val="3601424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3/26/2020</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54650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96DFF08F-DC6B-4601-B491-B0F83F6DD2DA}" type="datetimeFigureOut">
              <a:rPr lang="en-US" smtClean="0"/>
              <a:t>3/26/2020</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4FAB73BC-B049-4115-A692-8D63A059BFB8}"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922530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28D29-1ECB-41DF-951B-2A23F95AD026}" type="datetimeFigureOut">
              <a:rPr lang="en-US" smtClean="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E3F4F-51B2-42EE-AFA2-40C4572185CC}" type="slidenum">
              <a:rPr lang="en-US" smtClean="0"/>
              <a:t>‹#›</a:t>
            </a:fld>
            <a:endParaRPr lang="en-US" dirty="0"/>
          </a:p>
        </p:txBody>
      </p:sp>
    </p:spTree>
    <p:extLst>
      <p:ext uri="{BB962C8B-B14F-4D97-AF65-F5344CB8AC3E}">
        <p14:creationId xmlns:p14="http://schemas.microsoft.com/office/powerpoint/2010/main" val="280450666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606571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3024923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3/26/2020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414151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3/26/2020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245538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9569928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p:cNvSpPr/>
          <p:nvPr userDrawn="1"/>
        </p:nvSpPr>
        <p:spPr>
          <a:xfrm>
            <a:off x="0" y="0"/>
            <a:ext cx="9144000" cy="6858000"/>
          </a:xfrm>
          <a:prstGeom prst="rect">
            <a:avLst/>
          </a:prstGeom>
          <a:solidFill>
            <a:srgbClr val="FC4C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Simon Circular Black"/>
              <a:cs typeface="Simon Circular Black"/>
            </a:endParaRP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623" y="5830085"/>
            <a:ext cx="2051684" cy="571500"/>
          </a:xfrm>
          <a:prstGeom prst="rect">
            <a:avLst/>
          </a:prstGeom>
        </p:spPr>
      </p:pic>
      <p:sp>
        <p:nvSpPr>
          <p:cNvPr id="27" name="Title 1"/>
          <p:cNvSpPr>
            <a:spLocks noGrp="1"/>
          </p:cNvSpPr>
          <p:nvPr>
            <p:ph type="ctrTitle" hasCustomPrompt="1"/>
          </p:nvPr>
        </p:nvSpPr>
        <p:spPr>
          <a:xfrm>
            <a:off x="324120" y="291067"/>
            <a:ext cx="8363463" cy="2169689"/>
          </a:xfrm>
        </p:spPr>
        <p:txBody>
          <a:bodyPr>
            <a:normAutofit/>
          </a:bodyPr>
          <a:lstStyle>
            <a:lvl1pPr algn="l">
              <a:defRPr sz="4800">
                <a:solidFill>
                  <a:schemeClr val="bg1"/>
                </a:solidFill>
                <a:latin typeface="Simon Circular Light"/>
                <a:cs typeface="Simon Circular Light"/>
              </a:defRPr>
            </a:lvl1pPr>
          </a:lstStyle>
          <a:p>
            <a:r>
              <a:rPr lang="en-US" dirty="0"/>
              <a:t>Click to edit</a:t>
            </a:r>
            <a:br>
              <a:rPr lang="en-US" dirty="0"/>
            </a:br>
            <a:r>
              <a:rPr lang="en-US" dirty="0"/>
              <a:t>Master title style</a:t>
            </a:r>
            <a:br>
              <a:rPr lang="en-US" dirty="0"/>
            </a:br>
            <a:endParaRPr lang="en-US" dirty="0"/>
          </a:p>
        </p:txBody>
      </p:sp>
    </p:spTree>
    <p:extLst>
      <p:ext uri="{BB962C8B-B14F-4D97-AF65-F5344CB8AC3E}">
        <p14:creationId xmlns:p14="http://schemas.microsoft.com/office/powerpoint/2010/main" val="2816382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6" name="Straight Connector 15"/>
          <p:cNvCxnSpPr/>
          <p:nvPr/>
        </p:nvCxnSpPr>
        <p:spPr>
          <a:xfrm>
            <a:off x="1278466" y="2912533"/>
            <a:ext cx="23335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485431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218221"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8114638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4886398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278465" y="4140199"/>
            <a:ext cx="66064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474059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442645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9073919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0341366"/>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278469" y="3429000"/>
            <a:ext cx="6606421"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4304497"/>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813638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661681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9858" y="5830085"/>
            <a:ext cx="2043214" cy="571500"/>
          </a:xfrm>
          <a:prstGeom prst="rect">
            <a:avLst/>
          </a:prstGeom>
        </p:spPr>
      </p:pic>
      <p:sp>
        <p:nvSpPr>
          <p:cNvPr id="8" name="Title Placeholder 1"/>
          <p:cNvSpPr>
            <a:spLocks noGrp="1"/>
          </p:cNvSpPr>
          <p:nvPr>
            <p:ph type="title"/>
          </p:nvPr>
        </p:nvSpPr>
        <p:spPr>
          <a:xfrm>
            <a:off x="318292" y="410111"/>
            <a:ext cx="8370078" cy="482900"/>
          </a:xfrm>
          <a:prstGeom prst="rect">
            <a:avLst/>
          </a:prstGeom>
        </p:spPr>
        <p:txBody>
          <a:bodyPr vert="horz" lIns="91440" tIns="45720" rIns="91440" bIns="45720" rtlCol="0" anchor="ctr">
            <a:noAutofit/>
          </a:bodyPr>
          <a:lstStyle>
            <a:lvl1pPr algn="l">
              <a:defRPr sz="3600">
                <a:latin typeface="Simon Circular Medium"/>
                <a:cs typeface="Simon Circular Medium"/>
              </a:defRPr>
            </a:lvl1pPr>
          </a:lstStyle>
          <a:p>
            <a:r>
              <a:rPr lang="en-US" dirty="0"/>
              <a:t>Click to edit Master title style</a:t>
            </a:r>
          </a:p>
        </p:txBody>
      </p:sp>
      <p:sp>
        <p:nvSpPr>
          <p:cNvPr id="9" name="Text Placeholder 3"/>
          <p:cNvSpPr>
            <a:spLocks noGrp="1"/>
          </p:cNvSpPr>
          <p:nvPr>
            <p:ph type="body" sz="half" idx="2"/>
          </p:nvPr>
        </p:nvSpPr>
        <p:spPr>
          <a:xfrm>
            <a:off x="351363" y="1259467"/>
            <a:ext cx="8336441" cy="4316896"/>
          </a:xfrm>
        </p:spPr>
        <p:txBody>
          <a:bodyPr>
            <a:normAutofit/>
          </a:bodyPr>
          <a:lstStyle>
            <a:lvl1pPr marL="0" indent="0">
              <a:buNone/>
              <a:defRPr sz="2000">
                <a:latin typeface="Simon Circular Light"/>
                <a:cs typeface="Simon Circular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4828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ransition Slide">
    <p:spTree>
      <p:nvGrpSpPr>
        <p:cNvPr id="1" name=""/>
        <p:cNvGrpSpPr/>
        <p:nvPr/>
      </p:nvGrpSpPr>
      <p:grpSpPr>
        <a:xfrm>
          <a:off x="0" y="0"/>
          <a:ext cx="0" cy="0"/>
          <a:chOff x="0" y="0"/>
          <a:chExt cx="0" cy="0"/>
        </a:xfrm>
      </p:grpSpPr>
      <p:sp>
        <p:nvSpPr>
          <p:cNvPr id="8" name="Rectangle 7"/>
          <p:cNvSpPr/>
          <p:nvPr userDrawn="1"/>
        </p:nvSpPr>
        <p:spPr>
          <a:xfrm>
            <a:off x="3191435" y="3810000"/>
            <a:ext cx="5952565" cy="2438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3429000" y="4038600"/>
            <a:ext cx="5562600" cy="2019300"/>
          </a:xfrm>
        </p:spPr>
        <p:txBody>
          <a:bodyPr>
            <a:normAutofit/>
          </a:bodyPr>
          <a:lstStyle>
            <a:lvl1pPr algn="r">
              <a:defRPr sz="3800" baseline="0">
                <a:latin typeface="Georgia" panose="02040502050405020303" pitchFamily="18" charset="0"/>
              </a:defRPr>
            </a:lvl1pPr>
          </a:lstStyle>
          <a:p>
            <a:r>
              <a:rPr lang="en-US" dirty="0"/>
              <a:t>Insert Section Heading</a:t>
            </a:r>
          </a:p>
        </p:txBody>
      </p:sp>
      <p:pic>
        <p:nvPicPr>
          <p:cNvPr id="1026" name="Picture 2" descr="C:\Users\CA19029\Documents\Brand and Style Rollout\Updated dept logo\TN Dept of Education ColorPMS -«.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61350"/>
          <a:stretch/>
        </p:blipFill>
        <p:spPr bwMode="auto">
          <a:xfrm>
            <a:off x="818180" y="3810000"/>
            <a:ext cx="238222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228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with Heading Bar">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8229600" y="6356350"/>
            <a:ext cx="457200" cy="365125"/>
          </a:xfrm>
          <a:prstGeom prst="rect">
            <a:avLst/>
          </a:prstGeom>
        </p:spPr>
        <p:txBody>
          <a:bodyPr/>
          <a:lstStyle>
            <a:lvl1pPr algn="r">
              <a:defRPr sz="140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
        <p:nvSpPr>
          <p:cNvPr id="8" name="Rectangle 7"/>
          <p:cNvSpPr/>
          <p:nvPr userDrawn="1"/>
        </p:nvSpPr>
        <p:spPr>
          <a:xfrm>
            <a:off x="0" y="228600"/>
            <a:ext cx="9144000"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304800" y="228600"/>
            <a:ext cx="8305800" cy="914400"/>
          </a:xfrm>
        </p:spPr>
        <p:txBody>
          <a:bodyPr/>
          <a:lstStyle>
            <a:lvl1pPr>
              <a:defRPr/>
            </a:lvl1pPr>
          </a:lstStyle>
          <a:p>
            <a:r>
              <a:rPr lang="en-US" dirty="0"/>
              <a:t>Insert Slide Heading</a:t>
            </a:r>
          </a:p>
        </p:txBody>
      </p:sp>
    </p:spTree>
    <p:extLst>
      <p:ext uri="{BB962C8B-B14F-4D97-AF65-F5344CB8AC3E}">
        <p14:creationId xmlns:p14="http://schemas.microsoft.com/office/powerpoint/2010/main" val="3289036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295400"/>
            <a:ext cx="8382000" cy="4525963"/>
          </a:xfrm>
        </p:spPr>
        <p:txBody>
          <a:bodyPr/>
          <a:lstStyle>
            <a:lvl1pPr>
              <a:defRPr baseline="0">
                <a:solidFill>
                  <a:schemeClr val="accent1"/>
                </a:solidFill>
                <a:latin typeface="Arial" panose="020B0604020202020204" pitchFamily="34" charset="0"/>
                <a:cs typeface="Arial" panose="020B0604020202020204" pitchFamily="34" charset="0"/>
              </a:defRPr>
            </a:lvl1pPr>
            <a:lvl2pPr>
              <a:defRPr baseline="0">
                <a:solidFill>
                  <a:schemeClr val="accent1"/>
                </a:solidFill>
                <a:latin typeface="Arial" panose="020B0604020202020204" pitchFamily="34" charset="0"/>
                <a:cs typeface="Arial" panose="020B0604020202020204" pitchFamily="34" charset="0"/>
              </a:defRPr>
            </a:lvl2pPr>
            <a:lvl3pPr>
              <a:defRPr baseline="0">
                <a:solidFill>
                  <a:schemeClr val="accent1"/>
                </a:solidFill>
                <a:latin typeface="Arial" panose="020B0604020202020204" pitchFamily="34" charset="0"/>
                <a:cs typeface="Arial" panose="020B0604020202020204" pitchFamily="34" charset="0"/>
              </a:defRPr>
            </a:lvl3pPr>
            <a:lvl4pPr>
              <a:defRPr baseline="0">
                <a:solidFill>
                  <a:schemeClr val="accent1"/>
                </a:solidFill>
                <a:latin typeface="Arial" panose="020B0604020202020204" pitchFamily="34" charset="0"/>
                <a:cs typeface="Arial" panose="020B0604020202020204" pitchFamily="34" charset="0"/>
              </a:defRPr>
            </a:lvl4pPr>
            <a:lvl5pPr>
              <a:defRPr baseline="0">
                <a:solidFill>
                  <a:schemeClr val="accent1"/>
                </a:solidFill>
                <a:latin typeface="Arial" panose="020B0604020202020204" pitchFamily="34" charset="0"/>
                <a:cs typeface="Arial" panose="020B0604020202020204" pitchFamily="34" charset="0"/>
              </a:defRPr>
            </a:lvl5pPr>
          </a:lstStyle>
          <a:p>
            <a:pPr lvl="0"/>
            <a:r>
              <a:rPr lang="en-US" dirty="0"/>
              <a:t>Presenter Name, Job Title, Team/Office/Division Name</a:t>
            </a:r>
          </a:p>
          <a:p>
            <a:pPr lvl="1"/>
            <a:r>
              <a:rPr lang="en-US" dirty="0"/>
              <a:t>Email Address</a:t>
            </a:r>
          </a:p>
          <a:p>
            <a:pPr lvl="1"/>
            <a:r>
              <a:rPr lang="en-US" dirty="0"/>
              <a:t>Phone Number</a:t>
            </a:r>
          </a:p>
          <a:p>
            <a:pPr lvl="0"/>
            <a:endParaRPr lang="en-US" dirty="0"/>
          </a:p>
        </p:txBody>
      </p:sp>
      <p:sp>
        <p:nvSpPr>
          <p:cNvPr id="7" name="Rectangle 6"/>
          <p:cNvSpPr/>
          <p:nvPr userDrawn="1"/>
        </p:nvSpPr>
        <p:spPr>
          <a:xfrm>
            <a:off x="0" y="228600"/>
            <a:ext cx="9144000"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999375"/>
            <a:ext cx="9144000"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108904"/>
            <a:ext cx="1616967" cy="639563"/>
          </a:xfrm>
          <a:prstGeom prst="rect">
            <a:avLst/>
          </a:prstGeom>
        </p:spPr>
      </p:pic>
      <p:sp>
        <p:nvSpPr>
          <p:cNvPr id="6" name="Slide Number Placeholder 5"/>
          <p:cNvSpPr>
            <a:spLocks noGrp="1"/>
          </p:cNvSpPr>
          <p:nvPr>
            <p:ph type="sldNum" sz="quarter" idx="12"/>
          </p:nvPr>
        </p:nvSpPr>
        <p:spPr>
          <a:xfrm>
            <a:off x="8229600" y="6356350"/>
            <a:ext cx="457200" cy="365125"/>
          </a:xfrm>
          <a:prstGeom prst="rect">
            <a:avLst/>
          </a:prstGeom>
        </p:spPr>
        <p:txBody>
          <a:bodyPr/>
          <a:lstStyle>
            <a:lvl1pPr algn="r">
              <a:defRPr sz="140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
        <p:nvSpPr>
          <p:cNvPr id="4" name="TextBox 3"/>
          <p:cNvSpPr txBox="1"/>
          <p:nvPr userDrawn="1"/>
        </p:nvSpPr>
        <p:spPr>
          <a:xfrm>
            <a:off x="304800" y="405825"/>
            <a:ext cx="8382000" cy="584775"/>
          </a:xfrm>
          <a:prstGeom prst="rect">
            <a:avLst/>
          </a:prstGeom>
          <a:noFill/>
        </p:spPr>
        <p:txBody>
          <a:bodyPr wrap="square" rtlCol="0">
            <a:spAutoFit/>
          </a:bodyPr>
          <a:lstStyle/>
          <a:p>
            <a:r>
              <a:rPr lang="en-US" sz="3200" b="1" dirty="0">
                <a:solidFill>
                  <a:schemeClr val="bg1"/>
                </a:solidFill>
                <a:latin typeface="+mj-lt"/>
              </a:rPr>
              <a:t>Contact Information</a:t>
            </a:r>
          </a:p>
        </p:txBody>
      </p:sp>
    </p:spTree>
    <p:extLst>
      <p:ext uri="{BB962C8B-B14F-4D97-AF65-F5344CB8AC3E}">
        <p14:creationId xmlns:p14="http://schemas.microsoft.com/office/powerpoint/2010/main" val="472600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Rectangle 5"/>
          <p:cNvSpPr/>
          <p:nvPr userDrawn="1"/>
        </p:nvSpPr>
        <p:spPr>
          <a:xfrm>
            <a:off x="-2406" y="3429000"/>
            <a:ext cx="9146406" cy="27432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userDrawn="1"/>
        </p:nvSpPr>
        <p:spPr>
          <a:xfrm>
            <a:off x="608397" y="3898900"/>
            <a:ext cx="7924800" cy="18033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b="1" i="1" dirty="0">
                <a:solidFill>
                  <a:schemeClr val="bg1"/>
                </a:solidFill>
                <a:effectLst>
                  <a:outerShdw blurRad="38100" dist="38100" dir="2700000" algn="tl">
                    <a:srgbClr val="000000">
                      <a:alpha val="43137"/>
                    </a:srgbClr>
                  </a:outerShdw>
                </a:effectLst>
                <a:latin typeface="Georgia" panose="02040502050405020303" pitchFamily="18" charset="0"/>
                <a:cs typeface="PermianSlabSerifTypeface"/>
              </a:rPr>
              <a:t>Districts and schools in Tennessee will exemplify excellence and equity such that all students are equipped with the knowledge and skills to successfully embark on their chosen path in life.</a:t>
            </a:r>
          </a:p>
        </p:txBody>
      </p:sp>
      <p:sp>
        <p:nvSpPr>
          <p:cNvPr id="13" name="Text Placeholder 2"/>
          <p:cNvSpPr txBox="1">
            <a:spLocks/>
          </p:cNvSpPr>
          <p:nvPr userDrawn="1"/>
        </p:nvSpPr>
        <p:spPr>
          <a:xfrm>
            <a:off x="0" y="6172200"/>
            <a:ext cx="9144000" cy="482601"/>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1B365D"/>
                </a:solidFill>
                <a:latin typeface="Arial" panose="020B0604020202020204" pitchFamily="34" charset="0"/>
                <a:cs typeface="Arial" panose="020B0604020202020204" pitchFamily="34" charset="0"/>
              </a:rPr>
              <a:t>Excellence | Optimism | Judgment | Courage | Teamwork</a:t>
            </a:r>
          </a:p>
        </p:txBody>
      </p:sp>
      <p:pic>
        <p:nvPicPr>
          <p:cNvPr id="14" name="Picture 2" descr="C:\Users\CA19029\Documents\Brand and Style Rollout\Updated dept logo\TN Dept of Education ColorPMS -«.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81200" y="998059"/>
            <a:ext cx="5181600" cy="204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742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295400"/>
            <a:ext cx="8382000" cy="4525963"/>
          </a:xfrm>
        </p:spPr>
        <p:txBody>
          <a:bodyPr/>
          <a:lstStyle>
            <a:lvl1pPr>
              <a:defRPr baseline="0">
                <a:solidFill>
                  <a:schemeClr val="accent1"/>
                </a:solidFill>
                <a:latin typeface="Arial" panose="020B0604020202020204" pitchFamily="34" charset="0"/>
                <a:cs typeface="Arial" panose="020B0604020202020204" pitchFamily="34" charset="0"/>
              </a:defRPr>
            </a:lvl1pPr>
            <a:lvl2pPr>
              <a:defRPr baseline="0">
                <a:solidFill>
                  <a:schemeClr val="accent1"/>
                </a:solidFill>
                <a:latin typeface="Arial" panose="020B0604020202020204" pitchFamily="34" charset="0"/>
                <a:cs typeface="Arial" panose="020B0604020202020204" pitchFamily="34" charset="0"/>
              </a:defRPr>
            </a:lvl2pPr>
            <a:lvl3pPr>
              <a:defRPr baseline="0">
                <a:solidFill>
                  <a:schemeClr val="accent1"/>
                </a:solidFill>
                <a:latin typeface="Arial" panose="020B0604020202020204" pitchFamily="34" charset="0"/>
                <a:cs typeface="Arial" panose="020B0604020202020204" pitchFamily="34" charset="0"/>
              </a:defRPr>
            </a:lvl3pPr>
            <a:lvl4pPr>
              <a:defRPr baseline="0">
                <a:solidFill>
                  <a:schemeClr val="accent1"/>
                </a:solidFill>
                <a:latin typeface="Arial" panose="020B0604020202020204" pitchFamily="34" charset="0"/>
                <a:cs typeface="Arial" panose="020B0604020202020204" pitchFamily="34" charset="0"/>
              </a:defRPr>
            </a:lvl4pPr>
            <a:lvl5pPr>
              <a:defRPr baseline="0">
                <a:solidFill>
                  <a:schemeClr val="accent1"/>
                </a:solidFill>
                <a:latin typeface="Arial" panose="020B0604020202020204" pitchFamily="34" charset="0"/>
                <a:cs typeface="Arial" panose="020B0604020202020204" pitchFamily="34" charset="0"/>
              </a:defRPr>
            </a:lvl5pPr>
          </a:lstStyle>
          <a:p>
            <a:pPr lvl="0"/>
            <a:r>
              <a:rPr lang="en-US" dirty="0"/>
              <a:t>Level 1 bullet points (default is 24-point font)</a:t>
            </a:r>
          </a:p>
          <a:p>
            <a:pPr lvl="1"/>
            <a:r>
              <a:rPr lang="en-US" dirty="0"/>
              <a:t>Level 2 bullet points (default is 22-point font)</a:t>
            </a:r>
          </a:p>
          <a:p>
            <a:pPr lvl="2"/>
            <a:r>
              <a:rPr lang="en-US" dirty="0"/>
              <a:t>Level 3 bullet points (default is 20-point font)</a:t>
            </a:r>
          </a:p>
          <a:p>
            <a:pPr lvl="3"/>
            <a:r>
              <a:rPr lang="en-US" dirty="0"/>
              <a:t>Level 4 bullet points (default is 18-point font)</a:t>
            </a:r>
          </a:p>
          <a:p>
            <a:pPr lvl="4"/>
            <a:r>
              <a:rPr lang="en-US" dirty="0"/>
              <a:t>Level 5 bullet points (default is 16-point font)</a:t>
            </a:r>
          </a:p>
        </p:txBody>
      </p:sp>
      <p:sp>
        <p:nvSpPr>
          <p:cNvPr id="7" name="Rectangle 6"/>
          <p:cNvSpPr/>
          <p:nvPr userDrawn="1"/>
        </p:nvSpPr>
        <p:spPr>
          <a:xfrm>
            <a:off x="0" y="228600"/>
            <a:ext cx="9144000"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p:cNvSpPr>
            <a:spLocks noGrp="1"/>
          </p:cNvSpPr>
          <p:nvPr>
            <p:ph type="title" hasCustomPrompt="1"/>
          </p:nvPr>
        </p:nvSpPr>
        <p:spPr>
          <a:xfrm>
            <a:off x="304800" y="228600"/>
            <a:ext cx="8305800" cy="914400"/>
          </a:xfrm>
        </p:spPr>
        <p:txBody>
          <a:bodyPr/>
          <a:lstStyle>
            <a:lvl1pPr>
              <a:defRPr baseline="0">
                <a:latin typeface="Georgia" panose="02040502050405020303" pitchFamily="18" charset="0"/>
              </a:defRPr>
            </a:lvl1pPr>
          </a:lstStyle>
          <a:p>
            <a:r>
              <a:rPr lang="en-US" dirty="0"/>
              <a:t>Insert Slide Heading </a:t>
            </a:r>
          </a:p>
        </p:txBody>
      </p:sp>
      <p:sp>
        <p:nvSpPr>
          <p:cNvPr id="8" name="Rectangle 7"/>
          <p:cNvSpPr/>
          <p:nvPr userDrawn="1"/>
        </p:nvSpPr>
        <p:spPr>
          <a:xfrm>
            <a:off x="0" y="5999375"/>
            <a:ext cx="9144000"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6108904"/>
            <a:ext cx="1616967" cy="639563"/>
          </a:xfrm>
          <a:prstGeom prst="rect">
            <a:avLst/>
          </a:prstGeom>
        </p:spPr>
      </p:pic>
      <p:sp>
        <p:nvSpPr>
          <p:cNvPr id="6" name="Slide Number Placeholder 5"/>
          <p:cNvSpPr>
            <a:spLocks noGrp="1"/>
          </p:cNvSpPr>
          <p:nvPr>
            <p:ph type="sldNum" sz="quarter" idx="12"/>
          </p:nvPr>
        </p:nvSpPr>
        <p:spPr>
          <a:xfrm>
            <a:off x="8229600" y="6356350"/>
            <a:ext cx="457200" cy="365125"/>
          </a:xfrm>
          <a:prstGeom prst="rect">
            <a:avLst/>
          </a:prstGeom>
        </p:spPr>
        <p:txBody>
          <a:bodyPr/>
          <a:lstStyle>
            <a:lvl1pPr algn="r">
              <a:defRPr sz="1400">
                <a:solidFill>
                  <a:srgbClr val="6E7073"/>
                </a:solidFill>
                <a:latin typeface="+mn-lt"/>
                <a:ea typeface="Open Sans" panose="020B0606030504020204" pitchFamily="34" charset="0"/>
                <a:cs typeface="Open Sans" panose="020B0606030504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6D2451E-3285-438B-B188-C22B2A012BF6}" type="slidenum">
              <a:rPr kumimoji="0" lang="en-US" sz="1400" b="0" i="0" u="none" strike="noStrike" kern="1200" cap="none" spc="0" normalizeH="0" baseline="0" noProof="0" smtClean="0">
                <a:ln>
                  <a:noFill/>
                </a:ln>
                <a:solidFill>
                  <a:srgbClr val="6E7073"/>
                </a:solidFill>
                <a:effectLst/>
                <a:uLnTx/>
                <a:uFillTx/>
                <a:latin typeface="Garamond" panose="02020404030301010803"/>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6E7073"/>
              </a:solidFill>
              <a:effectLst/>
              <a:uLnTx/>
              <a:uFillTx/>
              <a:latin typeface="Garamond" panose="02020404030301010803"/>
            </a:endParaRPr>
          </a:p>
        </p:txBody>
      </p:sp>
    </p:spTree>
    <p:extLst>
      <p:ext uri="{BB962C8B-B14F-4D97-AF65-F5344CB8AC3E}">
        <p14:creationId xmlns:p14="http://schemas.microsoft.com/office/powerpoint/2010/main" val="2260770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4753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3907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0120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2596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9503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DD18A-A319-234A-9A9A-85288BF776A3}" type="datetimeFigureOut">
              <a:rPr lang="en-US" smtClean="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E5EE6F-573D-3049-A142-A0D9E4B600E7}" type="slidenum">
              <a:rPr lang="en-US" smtClean="0"/>
              <a:t>‹#›</a:t>
            </a:fld>
            <a:endParaRPr lang="en-US" dirty="0"/>
          </a:p>
        </p:txBody>
      </p:sp>
    </p:spTree>
    <p:extLst>
      <p:ext uri="{BB962C8B-B14F-4D97-AF65-F5344CB8AC3E}">
        <p14:creationId xmlns:p14="http://schemas.microsoft.com/office/powerpoint/2010/main" val="3911308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9269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40469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52663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7107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2309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23698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3"/>
            <a:ext cx="6798734" cy="2294467"/>
          </a:xfrm>
        </p:spPr>
        <p:txBody>
          <a:bodyPr vert="horz" lIns="91440" tIns="45720" rIns="91440" bIns="45720" rtlCol="0" anchor="ctr">
            <a:normAutofit/>
          </a:bodyPr>
          <a:lstStyle>
            <a:lvl1pPr>
              <a:defRPr lang="en-US" sz="24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9" y="3566160"/>
            <a:ext cx="6798730" cy="905256"/>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7" y="4470402"/>
            <a:ext cx="6798734" cy="1405467"/>
          </a:xfrm>
        </p:spPr>
        <p:txBody>
          <a:bodyPr anchor="t">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09616798"/>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FE9C-8415-4B80-B191-F720DCAC84B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72E2D24-A71A-430B-B633-5AD3B1DACB7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3E1E1-98C1-4286-B9C9-E2C71344C4FF}"/>
              </a:ext>
            </a:extLst>
          </p:cNvPr>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a:extLst>
              <a:ext uri="{FF2B5EF4-FFF2-40B4-BE49-F238E27FC236}">
                <a16:creationId xmlns:a16="http://schemas.microsoft.com/office/drawing/2014/main" id="{491A3765-94D9-40CC-8A92-EA9B94B15C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B66D67-EB37-4EB6-95D4-2818925C1C6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16237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7" y="4815415"/>
            <a:ext cx="6798734" cy="566738"/>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1" y="1032935"/>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76867" y="5382153"/>
            <a:ext cx="6798734" cy="493712"/>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16285694"/>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Opening Slide">
    <p:spTree>
      <p:nvGrpSpPr>
        <p:cNvPr id="1" name=""/>
        <p:cNvGrpSpPr/>
        <p:nvPr/>
      </p:nvGrpSpPr>
      <p:grpSpPr>
        <a:xfrm>
          <a:off x="0" y="0"/>
          <a:ext cx="0" cy="0"/>
          <a:chOff x="0" y="0"/>
          <a:chExt cx="0" cy="0"/>
        </a:xfrm>
      </p:grpSpPr>
      <p:sp>
        <p:nvSpPr>
          <p:cNvPr id="7" name="Rectangle 6"/>
          <p:cNvSpPr/>
          <p:nvPr userDrawn="1"/>
        </p:nvSpPr>
        <p:spPr>
          <a:xfrm>
            <a:off x="-2406" y="3505200"/>
            <a:ext cx="9146406" cy="27432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685800" y="4522789"/>
            <a:ext cx="7772400" cy="708025"/>
          </a:xfrm>
        </p:spPr>
        <p:txBody>
          <a:bodyPr>
            <a:noAutofit/>
          </a:bodyPr>
          <a:lstStyle>
            <a:lvl1pPr algn="ctr">
              <a:defRPr sz="3150" b="1" baseline="0">
                <a:latin typeface="Georgia" panose="02040502050405020303" pitchFamily="18" charset="0"/>
              </a:defRPr>
            </a:lvl1pPr>
          </a:lstStyle>
          <a:p>
            <a:r>
              <a:rPr lang="en-US" dirty="0"/>
              <a:t>Insert Presentation Title</a:t>
            </a:r>
          </a:p>
        </p:txBody>
      </p:sp>
      <p:sp>
        <p:nvSpPr>
          <p:cNvPr id="3" name="Subtitle 2"/>
          <p:cNvSpPr>
            <a:spLocks noGrp="1"/>
          </p:cNvSpPr>
          <p:nvPr>
            <p:ph type="subTitle" idx="1" hasCustomPrompt="1"/>
          </p:nvPr>
        </p:nvSpPr>
        <p:spPr>
          <a:xfrm>
            <a:off x="685802" y="6390276"/>
            <a:ext cx="7772399" cy="325851"/>
          </a:xfrm>
        </p:spPr>
        <p:txBody>
          <a:bodyPr>
            <a:noAutofit/>
          </a:bodyPr>
          <a:lstStyle>
            <a:lvl1pPr marL="0" indent="0" algn="ctr">
              <a:buNone/>
              <a:defRPr sz="1200" baseline="0">
                <a:solidFill>
                  <a:schemeClr val="tx2"/>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Presenter Name | Job Title | Team/Office/Division Name | Date</a:t>
            </a:r>
          </a:p>
        </p:txBody>
      </p:sp>
      <p:pic>
        <p:nvPicPr>
          <p:cNvPr id="2050" name="Picture 2" descr="C:\Users\CA19029\Documents\Brand and Style Rollout\Updated dept logo\TN Dept of Education ColorPMS -«.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81200" y="998061"/>
            <a:ext cx="5181600" cy="204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015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1DD18A-A319-234A-9A9A-85288BF776A3}" type="datetimeFigureOut">
              <a:rPr lang="en-US" smtClean="0"/>
              <a:t>3/26/2020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4E5EE6F-573D-3049-A142-A0D9E4B600E7}" type="slidenum">
              <a:rPr lang="en-US" smtClean="0"/>
              <a:t>‹#›</a:t>
            </a:fld>
            <a:endParaRPr lang="en-US" dirty="0"/>
          </a:p>
        </p:txBody>
      </p:sp>
    </p:spTree>
    <p:extLst>
      <p:ext uri="{BB962C8B-B14F-4D97-AF65-F5344CB8AC3E}">
        <p14:creationId xmlns:p14="http://schemas.microsoft.com/office/powerpoint/2010/main" val="42419636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wo Column Content Slid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295400"/>
            <a:ext cx="4114800" cy="4525963"/>
          </a:xfrm>
        </p:spPr>
        <p:txBody>
          <a:bodyPr/>
          <a:lstStyle>
            <a:lvl1pPr>
              <a:defRPr sz="1650" baseline="0">
                <a:solidFill>
                  <a:schemeClr val="accent1"/>
                </a:solidFill>
                <a:latin typeface="Arial" panose="020B0604020202020204" pitchFamily="34" charset="0"/>
                <a:cs typeface="Arial" panose="020B0604020202020204" pitchFamily="34" charset="0"/>
              </a:defRPr>
            </a:lvl1pPr>
            <a:lvl2pPr>
              <a:defRPr sz="1500">
                <a:solidFill>
                  <a:schemeClr val="accent1"/>
                </a:solidFill>
                <a:latin typeface="Arial" panose="020B0604020202020204" pitchFamily="34" charset="0"/>
                <a:cs typeface="Arial" panose="020B0604020202020204" pitchFamily="34" charset="0"/>
              </a:defRPr>
            </a:lvl2pPr>
            <a:lvl3pPr>
              <a:defRPr sz="1350">
                <a:solidFill>
                  <a:schemeClr val="accent1"/>
                </a:solidFill>
                <a:latin typeface="Arial" panose="020B0604020202020204" pitchFamily="34" charset="0"/>
                <a:cs typeface="Arial" panose="020B0604020202020204" pitchFamily="34" charset="0"/>
              </a:defRPr>
            </a:lvl3pPr>
            <a:lvl4pPr>
              <a:defRPr sz="1200">
                <a:solidFill>
                  <a:schemeClr val="accent1"/>
                </a:solidFill>
                <a:latin typeface="Arial" panose="020B0604020202020204" pitchFamily="34" charset="0"/>
                <a:cs typeface="Arial" panose="020B0604020202020204" pitchFamily="34" charset="0"/>
              </a:defRPr>
            </a:lvl4pPr>
            <a:lvl5pPr>
              <a:defRPr sz="1200"/>
            </a:lvl5pPr>
            <a:lvl6pPr>
              <a:defRPr sz="1350"/>
            </a:lvl6pPr>
            <a:lvl7pPr>
              <a:defRPr sz="1350"/>
            </a:lvl7pPr>
            <a:lvl8pPr>
              <a:defRPr sz="1350"/>
            </a:lvl8pPr>
            <a:lvl9pPr>
              <a:defRPr sz="1350"/>
            </a:lvl9pPr>
          </a:lstStyle>
          <a:p>
            <a:pPr lvl="0"/>
            <a:r>
              <a:rPr lang="en-US" dirty="0"/>
              <a:t>Level 1 bullet points (default is 22-point font for two-column layout)</a:t>
            </a:r>
          </a:p>
          <a:p>
            <a:pPr lvl="1"/>
            <a:r>
              <a:rPr lang="en-US" dirty="0"/>
              <a:t>Level 2 bullet points (default is 20-point font)</a:t>
            </a:r>
          </a:p>
          <a:p>
            <a:pPr lvl="2"/>
            <a:r>
              <a:rPr lang="en-US" dirty="0"/>
              <a:t>Level 3 bullet points (default is 18-point font)</a:t>
            </a:r>
          </a:p>
          <a:p>
            <a:pPr lvl="3"/>
            <a:r>
              <a:rPr lang="en-US" dirty="0"/>
              <a:t>Level 4 bullet points (default is 16-point font)</a:t>
            </a:r>
          </a:p>
        </p:txBody>
      </p:sp>
      <p:sp>
        <p:nvSpPr>
          <p:cNvPr id="9" name="Rectangle 8"/>
          <p:cNvSpPr/>
          <p:nvPr userDrawn="1"/>
        </p:nvSpPr>
        <p:spPr>
          <a:xfrm>
            <a:off x="0" y="228600"/>
            <a:ext cx="9144000"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304800" y="228600"/>
            <a:ext cx="8305800" cy="914400"/>
          </a:xfrm>
        </p:spPr>
        <p:txBody>
          <a:bodyPr/>
          <a:lstStyle>
            <a:lvl1pPr>
              <a:defRPr>
                <a:latin typeface="Georgia" panose="02040502050405020303" pitchFamily="18" charset="0"/>
              </a:defRPr>
            </a:lvl1pPr>
          </a:lstStyle>
          <a:p>
            <a:r>
              <a:rPr lang="en-US" dirty="0"/>
              <a:t>Insert Slide Heading</a:t>
            </a:r>
          </a:p>
        </p:txBody>
      </p:sp>
      <p:sp>
        <p:nvSpPr>
          <p:cNvPr id="10" name="Content Placeholder 2"/>
          <p:cNvSpPr>
            <a:spLocks noGrp="1"/>
          </p:cNvSpPr>
          <p:nvPr>
            <p:ph sz="half" idx="13" hasCustomPrompt="1"/>
          </p:nvPr>
        </p:nvSpPr>
        <p:spPr>
          <a:xfrm>
            <a:off x="4495800" y="1295400"/>
            <a:ext cx="4114800" cy="4525963"/>
          </a:xfrm>
        </p:spPr>
        <p:txBody>
          <a:bodyPr/>
          <a:lstStyle>
            <a:lvl1pPr>
              <a:defRPr sz="1650">
                <a:solidFill>
                  <a:schemeClr val="accent1"/>
                </a:solidFill>
                <a:latin typeface="Arial" panose="020B0604020202020204" pitchFamily="34" charset="0"/>
                <a:cs typeface="Arial" panose="020B0604020202020204" pitchFamily="34" charset="0"/>
              </a:defRPr>
            </a:lvl1pPr>
            <a:lvl2pPr>
              <a:defRPr sz="1500">
                <a:solidFill>
                  <a:schemeClr val="accent1"/>
                </a:solidFill>
                <a:latin typeface="Arial" panose="020B0604020202020204" pitchFamily="34" charset="0"/>
                <a:cs typeface="Arial" panose="020B0604020202020204" pitchFamily="34" charset="0"/>
              </a:defRPr>
            </a:lvl2pPr>
            <a:lvl3pPr>
              <a:defRPr sz="1350">
                <a:solidFill>
                  <a:schemeClr val="accent1"/>
                </a:solidFill>
                <a:latin typeface="Arial" panose="020B0604020202020204" pitchFamily="34" charset="0"/>
                <a:cs typeface="Arial" panose="020B0604020202020204" pitchFamily="34" charset="0"/>
              </a:defRPr>
            </a:lvl3pPr>
            <a:lvl4pPr>
              <a:defRPr sz="1200">
                <a:solidFill>
                  <a:schemeClr val="accent1"/>
                </a:solidFill>
                <a:latin typeface="Arial" panose="020B0604020202020204" pitchFamily="34" charset="0"/>
                <a:cs typeface="Arial" panose="020B0604020202020204" pitchFamily="34" charset="0"/>
              </a:defRPr>
            </a:lvl4pPr>
            <a:lvl5pPr>
              <a:defRPr sz="1200"/>
            </a:lvl5pPr>
            <a:lvl6pPr>
              <a:defRPr sz="1350"/>
            </a:lvl6pPr>
            <a:lvl7pPr>
              <a:defRPr sz="1350"/>
            </a:lvl7pPr>
            <a:lvl8pPr>
              <a:defRPr sz="1350"/>
            </a:lvl8pPr>
            <a:lvl9pPr>
              <a:defRPr sz="1350"/>
            </a:lvl9pPr>
          </a:lstStyle>
          <a:p>
            <a:pPr lvl="0"/>
            <a:r>
              <a:rPr lang="en-US" dirty="0"/>
              <a:t>Level 1 bullet points (default is 22-point font for two-column layout)</a:t>
            </a:r>
          </a:p>
          <a:p>
            <a:pPr lvl="1"/>
            <a:r>
              <a:rPr lang="en-US" dirty="0"/>
              <a:t>Level 2 bullet points (default is 20-point font)</a:t>
            </a:r>
          </a:p>
          <a:p>
            <a:pPr lvl="2"/>
            <a:r>
              <a:rPr lang="en-US" dirty="0"/>
              <a:t>Level 3 bullet points (default is 18-point font)</a:t>
            </a:r>
          </a:p>
          <a:p>
            <a:pPr lvl="3"/>
            <a:r>
              <a:rPr lang="en-US" dirty="0"/>
              <a:t>Level 4 bullet points (default is 16-point font)</a:t>
            </a:r>
          </a:p>
        </p:txBody>
      </p:sp>
      <p:sp>
        <p:nvSpPr>
          <p:cNvPr id="11" name="Rectangle 10"/>
          <p:cNvSpPr/>
          <p:nvPr userDrawn="1"/>
        </p:nvSpPr>
        <p:spPr>
          <a:xfrm>
            <a:off x="0" y="5999377"/>
            <a:ext cx="9144000"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6108906"/>
            <a:ext cx="1616967" cy="639563"/>
          </a:xfrm>
          <a:prstGeom prst="rect">
            <a:avLst/>
          </a:prstGeom>
        </p:spPr>
      </p:pic>
      <p:sp>
        <p:nvSpPr>
          <p:cNvPr id="13" name="Slide Number Placeholder 5"/>
          <p:cNvSpPr>
            <a:spLocks noGrp="1"/>
          </p:cNvSpPr>
          <p:nvPr>
            <p:ph type="sldNum" sz="quarter" idx="12"/>
          </p:nvPr>
        </p:nvSpPr>
        <p:spPr>
          <a:xfrm>
            <a:off x="8229600" y="6356352"/>
            <a:ext cx="457200" cy="365125"/>
          </a:xfrm>
          <a:prstGeom prst="rect">
            <a:avLst/>
          </a:prstGeom>
        </p:spPr>
        <p:txBody>
          <a:bodyPr/>
          <a:lstStyle>
            <a:lvl1pPr algn="r">
              <a:defRPr sz="105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Tree>
    <p:extLst>
      <p:ext uri="{BB962C8B-B14F-4D97-AF65-F5344CB8AC3E}">
        <p14:creationId xmlns:p14="http://schemas.microsoft.com/office/powerpoint/2010/main" val="40519616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ransition Slide">
    <p:spTree>
      <p:nvGrpSpPr>
        <p:cNvPr id="1" name=""/>
        <p:cNvGrpSpPr/>
        <p:nvPr/>
      </p:nvGrpSpPr>
      <p:grpSpPr>
        <a:xfrm>
          <a:off x="0" y="0"/>
          <a:ext cx="0" cy="0"/>
          <a:chOff x="0" y="0"/>
          <a:chExt cx="0" cy="0"/>
        </a:xfrm>
      </p:grpSpPr>
      <p:sp>
        <p:nvSpPr>
          <p:cNvPr id="8" name="Rectangle 7"/>
          <p:cNvSpPr/>
          <p:nvPr userDrawn="1"/>
        </p:nvSpPr>
        <p:spPr>
          <a:xfrm>
            <a:off x="3191436" y="3810000"/>
            <a:ext cx="5952565" cy="2438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p:cNvSpPr>
            <a:spLocks noGrp="1"/>
          </p:cNvSpPr>
          <p:nvPr>
            <p:ph type="title" hasCustomPrompt="1"/>
          </p:nvPr>
        </p:nvSpPr>
        <p:spPr>
          <a:xfrm>
            <a:off x="3429000" y="4038600"/>
            <a:ext cx="5562600" cy="2019300"/>
          </a:xfrm>
        </p:spPr>
        <p:txBody>
          <a:bodyPr>
            <a:normAutofit/>
          </a:bodyPr>
          <a:lstStyle>
            <a:lvl1pPr algn="r">
              <a:defRPr sz="2850" baseline="0">
                <a:latin typeface="Georgia" panose="02040502050405020303" pitchFamily="18" charset="0"/>
              </a:defRPr>
            </a:lvl1pPr>
          </a:lstStyle>
          <a:p>
            <a:r>
              <a:rPr lang="en-US" dirty="0"/>
              <a:t>Insert Section Heading</a:t>
            </a:r>
          </a:p>
        </p:txBody>
      </p:sp>
      <p:pic>
        <p:nvPicPr>
          <p:cNvPr id="1026" name="Picture 2" descr="C:\Users\CA19029\Documents\Brand and Style Rollout\Updated dept logo\TN Dept of Education ColorPMS -«.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61350"/>
          <a:stretch/>
        </p:blipFill>
        <p:spPr bwMode="auto">
          <a:xfrm>
            <a:off x="818181" y="3810000"/>
            <a:ext cx="238222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001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Slide with Heading Bar">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8229600" y="6356352"/>
            <a:ext cx="457200" cy="365125"/>
          </a:xfrm>
          <a:prstGeom prst="rect">
            <a:avLst/>
          </a:prstGeom>
        </p:spPr>
        <p:txBody>
          <a:bodyPr/>
          <a:lstStyle>
            <a:lvl1pPr algn="r">
              <a:defRPr sz="105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
        <p:nvSpPr>
          <p:cNvPr id="8" name="Rectangle 7"/>
          <p:cNvSpPr/>
          <p:nvPr userDrawn="1"/>
        </p:nvSpPr>
        <p:spPr>
          <a:xfrm>
            <a:off x="0" y="228600"/>
            <a:ext cx="9144000"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p:cNvSpPr>
            <a:spLocks noGrp="1"/>
          </p:cNvSpPr>
          <p:nvPr>
            <p:ph type="title" hasCustomPrompt="1"/>
          </p:nvPr>
        </p:nvSpPr>
        <p:spPr>
          <a:xfrm>
            <a:off x="304800" y="228600"/>
            <a:ext cx="8305800" cy="914400"/>
          </a:xfrm>
        </p:spPr>
        <p:txBody>
          <a:bodyPr/>
          <a:lstStyle>
            <a:lvl1pPr>
              <a:defRPr/>
            </a:lvl1pPr>
          </a:lstStyle>
          <a:p>
            <a:r>
              <a:rPr lang="en-US" dirty="0"/>
              <a:t>Insert Slide Heading</a:t>
            </a:r>
          </a:p>
        </p:txBody>
      </p:sp>
    </p:spTree>
    <p:extLst>
      <p:ext uri="{BB962C8B-B14F-4D97-AF65-F5344CB8AC3E}">
        <p14:creationId xmlns:p14="http://schemas.microsoft.com/office/powerpoint/2010/main" val="36040417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295400"/>
            <a:ext cx="8382000" cy="4525963"/>
          </a:xfrm>
        </p:spPr>
        <p:txBody>
          <a:bodyPr/>
          <a:lstStyle>
            <a:lvl1pPr>
              <a:defRPr baseline="0">
                <a:solidFill>
                  <a:schemeClr val="accent1"/>
                </a:solidFill>
                <a:latin typeface="Arial" panose="020B0604020202020204" pitchFamily="34" charset="0"/>
                <a:cs typeface="Arial" panose="020B0604020202020204" pitchFamily="34" charset="0"/>
              </a:defRPr>
            </a:lvl1pPr>
            <a:lvl2pPr>
              <a:defRPr baseline="0">
                <a:solidFill>
                  <a:schemeClr val="accent1"/>
                </a:solidFill>
                <a:latin typeface="Arial" panose="020B0604020202020204" pitchFamily="34" charset="0"/>
                <a:cs typeface="Arial" panose="020B0604020202020204" pitchFamily="34" charset="0"/>
              </a:defRPr>
            </a:lvl2pPr>
            <a:lvl3pPr>
              <a:defRPr baseline="0">
                <a:solidFill>
                  <a:schemeClr val="accent1"/>
                </a:solidFill>
                <a:latin typeface="Arial" panose="020B0604020202020204" pitchFamily="34" charset="0"/>
                <a:cs typeface="Arial" panose="020B0604020202020204" pitchFamily="34" charset="0"/>
              </a:defRPr>
            </a:lvl3pPr>
            <a:lvl4pPr>
              <a:defRPr baseline="0">
                <a:solidFill>
                  <a:schemeClr val="accent1"/>
                </a:solidFill>
                <a:latin typeface="Arial" panose="020B0604020202020204" pitchFamily="34" charset="0"/>
                <a:cs typeface="Arial" panose="020B0604020202020204" pitchFamily="34" charset="0"/>
              </a:defRPr>
            </a:lvl4pPr>
            <a:lvl5pPr>
              <a:defRPr baseline="0">
                <a:solidFill>
                  <a:schemeClr val="accent1"/>
                </a:solidFill>
                <a:latin typeface="Arial" panose="020B0604020202020204" pitchFamily="34" charset="0"/>
                <a:cs typeface="Arial" panose="020B0604020202020204" pitchFamily="34" charset="0"/>
              </a:defRPr>
            </a:lvl5pPr>
          </a:lstStyle>
          <a:p>
            <a:pPr lvl="0"/>
            <a:r>
              <a:rPr lang="en-US" dirty="0"/>
              <a:t>Presenter Name, Job Title, Team/Office/Division Name</a:t>
            </a:r>
          </a:p>
          <a:p>
            <a:pPr lvl="1"/>
            <a:r>
              <a:rPr lang="en-US" dirty="0"/>
              <a:t>Email Address</a:t>
            </a:r>
          </a:p>
          <a:p>
            <a:pPr lvl="1"/>
            <a:r>
              <a:rPr lang="en-US" dirty="0"/>
              <a:t>Phone Number</a:t>
            </a:r>
          </a:p>
          <a:p>
            <a:pPr lvl="0"/>
            <a:endParaRPr lang="en-US" dirty="0"/>
          </a:p>
        </p:txBody>
      </p:sp>
      <p:sp>
        <p:nvSpPr>
          <p:cNvPr id="7" name="Rectangle 6"/>
          <p:cNvSpPr/>
          <p:nvPr userDrawn="1"/>
        </p:nvSpPr>
        <p:spPr>
          <a:xfrm>
            <a:off x="0" y="228600"/>
            <a:ext cx="9144000"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0" y="5999377"/>
            <a:ext cx="9144000"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6108906"/>
            <a:ext cx="1616967" cy="639563"/>
          </a:xfrm>
          <a:prstGeom prst="rect">
            <a:avLst/>
          </a:prstGeom>
        </p:spPr>
      </p:pic>
      <p:sp>
        <p:nvSpPr>
          <p:cNvPr id="6" name="Slide Number Placeholder 5"/>
          <p:cNvSpPr>
            <a:spLocks noGrp="1"/>
          </p:cNvSpPr>
          <p:nvPr>
            <p:ph type="sldNum" sz="quarter" idx="12"/>
          </p:nvPr>
        </p:nvSpPr>
        <p:spPr>
          <a:xfrm>
            <a:off x="8229600" y="6356352"/>
            <a:ext cx="457200" cy="365125"/>
          </a:xfrm>
          <a:prstGeom prst="rect">
            <a:avLst/>
          </a:prstGeom>
        </p:spPr>
        <p:txBody>
          <a:bodyPr/>
          <a:lstStyle>
            <a:lvl1pPr algn="r">
              <a:defRPr sz="105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
        <p:nvSpPr>
          <p:cNvPr id="4" name="TextBox 3"/>
          <p:cNvSpPr txBox="1"/>
          <p:nvPr userDrawn="1"/>
        </p:nvSpPr>
        <p:spPr>
          <a:xfrm>
            <a:off x="304800" y="405827"/>
            <a:ext cx="8382000" cy="461665"/>
          </a:xfrm>
          <a:prstGeom prst="rect">
            <a:avLst/>
          </a:prstGeom>
          <a:noFill/>
        </p:spPr>
        <p:txBody>
          <a:bodyPr wrap="square" rtlCol="0">
            <a:spAutoFit/>
          </a:bodyPr>
          <a:lstStyle/>
          <a:p>
            <a:r>
              <a:rPr lang="en-US" sz="2400" b="1" dirty="0">
                <a:solidFill>
                  <a:schemeClr val="bg1"/>
                </a:solidFill>
                <a:latin typeface="+mj-lt"/>
              </a:rPr>
              <a:t>Contact Information</a:t>
            </a:r>
          </a:p>
        </p:txBody>
      </p:sp>
    </p:spTree>
    <p:extLst>
      <p:ext uri="{BB962C8B-B14F-4D97-AF65-F5344CB8AC3E}">
        <p14:creationId xmlns:p14="http://schemas.microsoft.com/office/powerpoint/2010/main" val="29322133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Rectangle 5"/>
          <p:cNvSpPr/>
          <p:nvPr userDrawn="1"/>
        </p:nvSpPr>
        <p:spPr>
          <a:xfrm>
            <a:off x="-2406" y="3429000"/>
            <a:ext cx="9146406" cy="27432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1"/>
          <p:cNvSpPr txBox="1">
            <a:spLocks/>
          </p:cNvSpPr>
          <p:nvPr userDrawn="1"/>
        </p:nvSpPr>
        <p:spPr>
          <a:xfrm>
            <a:off x="608397" y="3898902"/>
            <a:ext cx="7924800" cy="1803399"/>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950" b="1" i="1" dirty="0">
                <a:solidFill>
                  <a:schemeClr val="bg1"/>
                </a:solidFill>
                <a:effectLst>
                  <a:outerShdw blurRad="38100" dist="38100" dir="2700000" algn="tl">
                    <a:srgbClr val="000000">
                      <a:alpha val="43137"/>
                    </a:srgbClr>
                  </a:outerShdw>
                </a:effectLst>
                <a:latin typeface="Georgia" panose="02040502050405020303" pitchFamily="18" charset="0"/>
                <a:cs typeface="PermianSlabSerifTypeface"/>
              </a:rPr>
              <a:t>Districts and schools in Tennessee will exemplify excellence and equity such that all students are equipped with the knowledge and skills to successfully embark on their chosen path in life.</a:t>
            </a:r>
          </a:p>
        </p:txBody>
      </p:sp>
      <p:sp>
        <p:nvSpPr>
          <p:cNvPr id="13" name="Text Placeholder 2"/>
          <p:cNvSpPr txBox="1">
            <a:spLocks/>
          </p:cNvSpPr>
          <p:nvPr userDrawn="1"/>
        </p:nvSpPr>
        <p:spPr>
          <a:xfrm>
            <a:off x="0" y="6172202"/>
            <a:ext cx="9144000" cy="482601"/>
          </a:xfrm>
          <a:prstGeom prst="rect">
            <a:avLst/>
          </a:prstGeom>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1B365D"/>
                </a:solidFill>
                <a:latin typeface="Arial" panose="020B0604020202020204" pitchFamily="34" charset="0"/>
                <a:cs typeface="Arial" panose="020B0604020202020204" pitchFamily="34" charset="0"/>
              </a:rPr>
              <a:t>Excellence | Optimism | Judgment | Courage | Teamwork</a:t>
            </a:r>
          </a:p>
        </p:txBody>
      </p:sp>
      <p:pic>
        <p:nvPicPr>
          <p:cNvPr id="14" name="Picture 2" descr="C:\Users\CA19029\Documents\Brand and Style Rollout\Updated dept logo\TN Dept of Education ColorPMS -«.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81200" y="998061"/>
            <a:ext cx="5181600" cy="204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2499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9858" y="5830085"/>
            <a:ext cx="2043214" cy="571500"/>
          </a:xfrm>
          <a:prstGeom prst="rect">
            <a:avLst/>
          </a:prstGeom>
        </p:spPr>
      </p:pic>
      <p:sp>
        <p:nvSpPr>
          <p:cNvPr id="8" name="Title Placeholder 1"/>
          <p:cNvSpPr>
            <a:spLocks noGrp="1"/>
          </p:cNvSpPr>
          <p:nvPr>
            <p:ph type="title"/>
          </p:nvPr>
        </p:nvSpPr>
        <p:spPr>
          <a:xfrm>
            <a:off x="318292" y="410111"/>
            <a:ext cx="8370078" cy="482900"/>
          </a:xfrm>
          <a:prstGeom prst="rect">
            <a:avLst/>
          </a:prstGeom>
        </p:spPr>
        <p:txBody>
          <a:bodyPr vert="horz" lIns="91440" tIns="45720" rIns="91440" bIns="45720" rtlCol="0" anchor="ctr">
            <a:noAutofit/>
          </a:bodyPr>
          <a:lstStyle>
            <a:lvl1pPr algn="l">
              <a:defRPr sz="3600">
                <a:latin typeface="Simon Circular Medium"/>
                <a:cs typeface="Simon Circular Medium"/>
              </a:defRPr>
            </a:lvl1pPr>
          </a:lstStyle>
          <a:p>
            <a:r>
              <a:rPr lang="en-US" dirty="0"/>
              <a:t>Click to edit Master title style</a:t>
            </a:r>
          </a:p>
        </p:txBody>
      </p:sp>
      <p:sp>
        <p:nvSpPr>
          <p:cNvPr id="9" name="Text Placeholder 3"/>
          <p:cNvSpPr>
            <a:spLocks noGrp="1"/>
          </p:cNvSpPr>
          <p:nvPr>
            <p:ph type="body" sz="half" idx="2"/>
          </p:nvPr>
        </p:nvSpPr>
        <p:spPr>
          <a:xfrm>
            <a:off x="351363" y="1259467"/>
            <a:ext cx="8336441" cy="4316896"/>
          </a:xfrm>
        </p:spPr>
        <p:txBody>
          <a:bodyPr>
            <a:normAutofit/>
          </a:bodyPr>
          <a:lstStyle>
            <a:lvl1pPr marL="0" indent="0">
              <a:buNone/>
              <a:defRPr sz="2000">
                <a:latin typeface="Simon Circular Light"/>
                <a:cs typeface="Simon Circular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6521203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5"/>
            <a:ext cx="5308866" cy="1515533"/>
          </a:xfrm>
        </p:spPr>
        <p:txBody>
          <a:bodyPr anchor="b">
            <a:noAutofit/>
          </a:bodyPr>
          <a:lstStyle>
            <a:lvl1pPr algn="ctr">
              <a:defRPr sz="36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9"/>
            <a:ext cx="5308866" cy="1377651"/>
          </a:xfrm>
        </p:spPr>
        <p:txBody>
          <a:bodyPr anchor="t">
            <a:normAutofit/>
          </a:bodyPr>
          <a:lstStyle>
            <a:lvl1pPr marL="0" indent="0" algn="ctr">
              <a:buNone/>
              <a:defRPr sz="15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8" y="5054602"/>
            <a:ext cx="673276" cy="279400"/>
          </a:xfrm>
        </p:spPr>
        <p:txBody>
          <a:bodyPr/>
          <a:lstStyle/>
          <a:p>
            <a:fld id="{96DFF08F-DC6B-4601-B491-B0F83F6DD2DA}" type="datetimeFigureOut">
              <a:rPr lang="en-US" smtClean="0"/>
              <a:t>3/26/2020</a:t>
            </a:fld>
            <a:endParaRPr lang="en-US" dirty="0"/>
          </a:p>
        </p:txBody>
      </p:sp>
      <p:sp>
        <p:nvSpPr>
          <p:cNvPr id="5" name="Footer Placeholder 4"/>
          <p:cNvSpPr>
            <a:spLocks noGrp="1"/>
          </p:cNvSpPr>
          <p:nvPr>
            <p:ph type="ftr" sz="quarter" idx="11"/>
          </p:nvPr>
        </p:nvSpPr>
        <p:spPr>
          <a:xfrm>
            <a:off x="1921935"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8" y="5054602"/>
            <a:ext cx="413483" cy="279400"/>
          </a:xfrm>
        </p:spPr>
        <p:txBody>
          <a:bodyPr/>
          <a:lstStyle/>
          <a:p>
            <a:fld id="{4FAB73BC-B049-4115-A692-8D63A059BFB8}" type="slidenum">
              <a:rPr lang="en-US" smtClean="0"/>
              <a:t>‹#›</a:t>
            </a:fld>
            <a:endParaRPr lang="en-US" dirty="0"/>
          </a:p>
        </p:txBody>
      </p:sp>
      <p:cxnSp>
        <p:nvCxnSpPr>
          <p:cNvPr id="15" name="Straight Connector 14"/>
          <p:cNvCxnSpPr/>
          <p:nvPr/>
        </p:nvCxnSpPr>
        <p:spPr>
          <a:xfrm>
            <a:off x="2019826" y="3471329"/>
            <a:ext cx="511308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8569572"/>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7" y="2354670"/>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28D29-1ECB-41DF-951B-2A23F95AD026}" type="datetimeFigureOut">
              <a:rPr lang="en-US" smtClean="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E3F4F-51B2-42EE-AFA2-40C4572185CC}" type="slidenum">
              <a:rPr lang="en-US" smtClean="0"/>
              <a:t>‹#›</a:t>
            </a:fld>
            <a:endParaRPr lang="en-US" dirty="0"/>
          </a:p>
        </p:txBody>
      </p:sp>
    </p:spTree>
    <p:extLst>
      <p:ext uri="{BB962C8B-B14F-4D97-AF65-F5344CB8AC3E}">
        <p14:creationId xmlns:p14="http://schemas.microsoft.com/office/powerpoint/2010/main" val="1675520584"/>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61"/>
            <a:ext cx="6595534" cy="1090015"/>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31" name="Straight Connector 30"/>
          <p:cNvCxnSpPr/>
          <p:nvPr/>
        </p:nvCxnSpPr>
        <p:spPr>
          <a:xfrm>
            <a:off x="1278467" y="3599392"/>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9850987"/>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0194008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1DD18A-A319-234A-9A9A-85288BF776A3}" type="datetimeFigureOut">
              <a:rPr lang="en-US" smtClean="0"/>
              <a:t>3/26/2020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4E5EE6F-573D-3049-A142-A0D9E4B600E7}" type="slidenum">
              <a:rPr lang="en-US" smtClean="0"/>
              <a:t>‹#›</a:t>
            </a:fld>
            <a:endParaRPr lang="en-US" dirty="0"/>
          </a:p>
        </p:txBody>
      </p:sp>
    </p:spTree>
    <p:extLst>
      <p:ext uri="{BB962C8B-B14F-4D97-AF65-F5344CB8AC3E}">
        <p14:creationId xmlns:p14="http://schemas.microsoft.com/office/powerpoint/2010/main" val="3790432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3/26/2020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cxnSp>
        <p:nvCxnSpPr>
          <p:cNvPr id="41" name="Straight Connector 40"/>
          <p:cNvCxnSpPr/>
          <p:nvPr/>
        </p:nvCxnSpPr>
        <p:spPr>
          <a:xfrm>
            <a:off x="1278467" y="235467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2975618"/>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9"/>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3/26/2020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278467" y="235467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2377223"/>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78258164"/>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4120063" y="982134"/>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6" name="Straight Connector 15"/>
          <p:cNvCxnSpPr/>
          <p:nvPr/>
        </p:nvCxnSpPr>
        <p:spPr>
          <a:xfrm>
            <a:off x="1278466" y="2912533"/>
            <a:ext cx="23335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0001342"/>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1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218222"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76866" y="3255432"/>
            <a:ext cx="3632201" cy="1828800"/>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45391229"/>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7" y="4815415"/>
            <a:ext cx="6798734" cy="566738"/>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1" y="1032935"/>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76867" y="5382153"/>
            <a:ext cx="6798734" cy="493712"/>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51545749"/>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7" y="906873"/>
            <a:ext cx="6798734" cy="3097860"/>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76866" y="4275666"/>
            <a:ext cx="6798736" cy="1600202"/>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278466" y="4140199"/>
            <a:ext cx="66064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3351920"/>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4" y="982132"/>
            <a:ext cx="6400250" cy="2370668"/>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800"/>
            <a:ext cx="5892798" cy="651933"/>
          </a:xfrm>
        </p:spPr>
        <p:txBody>
          <a:bodyPr anchor="ctr">
            <a:normAutofit/>
          </a:bodyPr>
          <a:lstStyle>
            <a:lvl1pPr marL="0" indent="0" algn="r">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2"/>
            <a:ext cx="6798738" cy="1532467"/>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849970" y="905362"/>
            <a:ext cx="457319" cy="584776"/>
          </a:xfrm>
          <a:prstGeom prst="rect">
            <a:avLst/>
          </a:prstGeom>
        </p:spPr>
        <p:txBody>
          <a:bodyPr vert="horz" lIns="68580" tIns="34290" rIns="68580" bIns="34290" rtlCol="0" anchor="ctr">
            <a:noAutofit/>
          </a:bodyPr>
          <a:lstStyle/>
          <a:p>
            <a:pPr lvl="0"/>
            <a:r>
              <a:rPr lang="en-US" sz="5400" dirty="0">
                <a:solidFill>
                  <a:schemeClr val="tx1"/>
                </a:solidFill>
                <a:effectLst/>
              </a:rPr>
              <a:t>“</a:t>
            </a:r>
          </a:p>
        </p:txBody>
      </p:sp>
      <p:sp>
        <p:nvSpPr>
          <p:cNvPr id="15" name="TextBox 14"/>
          <p:cNvSpPr txBox="1"/>
          <p:nvPr/>
        </p:nvSpPr>
        <p:spPr>
          <a:xfrm>
            <a:off x="7633504" y="2827870"/>
            <a:ext cx="457319" cy="584776"/>
          </a:xfrm>
          <a:prstGeom prst="rect">
            <a:avLst/>
          </a:prstGeom>
        </p:spPr>
        <p:txBody>
          <a:bodyPr vert="horz" lIns="68580" tIns="34290" rIns="68580" bIns="34290" rtlCol="0" anchor="ctr">
            <a:noAutofit/>
          </a:bodyPr>
          <a:lstStyle/>
          <a:p>
            <a:pPr lvl="0" algn="r"/>
            <a:r>
              <a:rPr lang="en-US" sz="5400" dirty="0">
                <a:solidFill>
                  <a:schemeClr val="tx1"/>
                </a:solidFill>
                <a:effectLst/>
              </a:rPr>
              <a:t>”</a:t>
            </a:r>
          </a:p>
        </p:txBody>
      </p:sp>
      <p:cxnSp>
        <p:nvCxnSpPr>
          <p:cNvPr id="19" name="Straight Connector 18"/>
          <p:cNvCxnSpPr/>
          <p:nvPr/>
        </p:nvCxnSpPr>
        <p:spPr>
          <a:xfrm>
            <a:off x="1278467" y="4140199"/>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9720338"/>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70" y="3308581"/>
            <a:ext cx="6798728" cy="1468800"/>
          </a:xfrm>
        </p:spPr>
        <p:txBody>
          <a:bodyPr anchor="b">
            <a:normAutofit/>
          </a:bodyP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76869" y="4777381"/>
            <a:ext cx="6798730" cy="8604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79779073"/>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7" y="982132"/>
            <a:ext cx="6325168" cy="2243668"/>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9" y="3639312"/>
            <a:ext cx="6798730" cy="886968"/>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529667"/>
            <a:ext cx="6798736" cy="1346200"/>
          </a:xfrm>
        </p:spPr>
        <p:txBody>
          <a:bodyPr anchor="t">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78061" y="896895"/>
            <a:ext cx="457319"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649797" y="2607728"/>
            <a:ext cx="457319"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278467" y="342900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701927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1DD18A-A319-234A-9A9A-85288BF776A3}" type="datetimeFigureOut">
              <a:rPr lang="en-US" smtClean="0"/>
              <a:t>3/26/2020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4E5EE6F-573D-3049-A142-A0D9E4B600E7}" type="slidenum">
              <a:rPr lang="en-US" smtClean="0"/>
              <a:t>‹#›</a:t>
            </a:fld>
            <a:endParaRPr lang="en-US" dirty="0"/>
          </a:p>
        </p:txBody>
      </p:sp>
    </p:spTree>
    <p:extLst>
      <p:ext uri="{BB962C8B-B14F-4D97-AF65-F5344CB8AC3E}">
        <p14:creationId xmlns:p14="http://schemas.microsoft.com/office/powerpoint/2010/main" val="42549924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3"/>
            <a:ext cx="6798734" cy="2294467"/>
          </a:xfrm>
        </p:spPr>
        <p:txBody>
          <a:bodyPr vert="horz" lIns="91440" tIns="45720" rIns="91440" bIns="45720" rtlCol="0" anchor="ctr">
            <a:normAutofit/>
          </a:bodyPr>
          <a:lstStyle>
            <a:lvl1pPr>
              <a:defRPr lang="en-US" sz="24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9" y="3566160"/>
            <a:ext cx="6798730" cy="905256"/>
          </a:xfrm>
        </p:spPr>
        <p:txBody>
          <a:bodyPr anchor="b">
            <a:normAutofit/>
          </a:bodyPr>
          <a:lstStyle>
            <a:lvl1pPr marL="0" indent="0" algn="l">
              <a:spcBef>
                <a:spcPts val="0"/>
              </a:spcBef>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7" y="4470402"/>
            <a:ext cx="6798734" cy="1405467"/>
          </a:xfrm>
        </p:spPr>
        <p:txBody>
          <a:bodyPr anchor="t">
            <a:normAutofit/>
          </a:bodyPr>
          <a:lstStyle>
            <a:lvl1pPr marL="0" indent="0" algn="l">
              <a:buNone/>
              <a:defRPr sz="1200">
                <a:solidFill>
                  <a:schemeClr val="tx1"/>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278470" y="3429000"/>
            <a:ext cx="6606421"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4217416"/>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6" y="2490137"/>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278467" y="2354670"/>
            <a:ext cx="660642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3528302"/>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5"/>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8" y="906875"/>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6245512" y="906875"/>
            <a:ext cx="0" cy="4968993"/>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5884840"/>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Opening Slide">
    <p:spTree>
      <p:nvGrpSpPr>
        <p:cNvPr id="1" name=""/>
        <p:cNvGrpSpPr/>
        <p:nvPr/>
      </p:nvGrpSpPr>
      <p:grpSpPr>
        <a:xfrm>
          <a:off x="0" y="0"/>
          <a:ext cx="0" cy="0"/>
          <a:chOff x="0" y="0"/>
          <a:chExt cx="0" cy="0"/>
        </a:xfrm>
      </p:grpSpPr>
      <p:sp>
        <p:nvSpPr>
          <p:cNvPr id="7" name="Rectangle 6"/>
          <p:cNvSpPr/>
          <p:nvPr userDrawn="1"/>
        </p:nvSpPr>
        <p:spPr>
          <a:xfrm>
            <a:off x="-2406" y="3505200"/>
            <a:ext cx="9146406" cy="27432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685800" y="4522789"/>
            <a:ext cx="7772400" cy="708025"/>
          </a:xfrm>
        </p:spPr>
        <p:txBody>
          <a:bodyPr>
            <a:noAutofit/>
          </a:bodyPr>
          <a:lstStyle>
            <a:lvl1pPr algn="ctr">
              <a:defRPr sz="3150" b="1" baseline="0">
                <a:latin typeface="Georgia" panose="02040502050405020303" pitchFamily="18" charset="0"/>
              </a:defRPr>
            </a:lvl1pPr>
          </a:lstStyle>
          <a:p>
            <a:r>
              <a:rPr lang="en-US" dirty="0"/>
              <a:t>Insert Presentation Title</a:t>
            </a:r>
          </a:p>
        </p:txBody>
      </p:sp>
      <p:sp>
        <p:nvSpPr>
          <p:cNvPr id="3" name="Subtitle 2"/>
          <p:cNvSpPr>
            <a:spLocks noGrp="1"/>
          </p:cNvSpPr>
          <p:nvPr>
            <p:ph type="subTitle" idx="1" hasCustomPrompt="1"/>
          </p:nvPr>
        </p:nvSpPr>
        <p:spPr>
          <a:xfrm>
            <a:off x="685802" y="6390276"/>
            <a:ext cx="7772399" cy="325851"/>
          </a:xfrm>
        </p:spPr>
        <p:txBody>
          <a:bodyPr>
            <a:noAutofit/>
          </a:bodyPr>
          <a:lstStyle>
            <a:lvl1pPr marL="0" indent="0" algn="ctr">
              <a:buNone/>
              <a:defRPr sz="1200" baseline="0">
                <a:solidFill>
                  <a:schemeClr val="tx2"/>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Presenter Name | Job Title | Team/Office/Division Name | Date</a:t>
            </a:r>
          </a:p>
        </p:txBody>
      </p:sp>
      <p:pic>
        <p:nvPicPr>
          <p:cNvPr id="2050" name="Picture 2" descr="C:\Users\CA19029\Documents\Brand and Style Rollout\Updated dept logo\TN Dept of Education ColorPMS -«.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81200" y="998061"/>
            <a:ext cx="5181600" cy="204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7650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wo Column Content Slid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04800" y="1295400"/>
            <a:ext cx="4114800" cy="4525963"/>
          </a:xfrm>
        </p:spPr>
        <p:txBody>
          <a:bodyPr/>
          <a:lstStyle>
            <a:lvl1pPr>
              <a:defRPr sz="1650" baseline="0">
                <a:solidFill>
                  <a:schemeClr val="accent1"/>
                </a:solidFill>
                <a:latin typeface="Arial" panose="020B0604020202020204" pitchFamily="34" charset="0"/>
                <a:cs typeface="Arial" panose="020B0604020202020204" pitchFamily="34" charset="0"/>
              </a:defRPr>
            </a:lvl1pPr>
            <a:lvl2pPr>
              <a:defRPr sz="1500">
                <a:solidFill>
                  <a:schemeClr val="accent1"/>
                </a:solidFill>
                <a:latin typeface="Arial" panose="020B0604020202020204" pitchFamily="34" charset="0"/>
                <a:cs typeface="Arial" panose="020B0604020202020204" pitchFamily="34" charset="0"/>
              </a:defRPr>
            </a:lvl2pPr>
            <a:lvl3pPr>
              <a:defRPr sz="1350">
                <a:solidFill>
                  <a:schemeClr val="accent1"/>
                </a:solidFill>
                <a:latin typeface="Arial" panose="020B0604020202020204" pitchFamily="34" charset="0"/>
                <a:cs typeface="Arial" panose="020B0604020202020204" pitchFamily="34" charset="0"/>
              </a:defRPr>
            </a:lvl3pPr>
            <a:lvl4pPr>
              <a:defRPr sz="1200">
                <a:solidFill>
                  <a:schemeClr val="accent1"/>
                </a:solidFill>
                <a:latin typeface="Arial" panose="020B0604020202020204" pitchFamily="34" charset="0"/>
                <a:cs typeface="Arial" panose="020B0604020202020204" pitchFamily="34" charset="0"/>
              </a:defRPr>
            </a:lvl4pPr>
            <a:lvl5pPr>
              <a:defRPr sz="1200"/>
            </a:lvl5pPr>
            <a:lvl6pPr>
              <a:defRPr sz="1350"/>
            </a:lvl6pPr>
            <a:lvl7pPr>
              <a:defRPr sz="1350"/>
            </a:lvl7pPr>
            <a:lvl8pPr>
              <a:defRPr sz="1350"/>
            </a:lvl8pPr>
            <a:lvl9pPr>
              <a:defRPr sz="1350"/>
            </a:lvl9pPr>
          </a:lstStyle>
          <a:p>
            <a:pPr lvl="0"/>
            <a:r>
              <a:rPr lang="en-US" dirty="0"/>
              <a:t>Level 1 bullet points (default is 22-point font for two-column layout)</a:t>
            </a:r>
          </a:p>
          <a:p>
            <a:pPr lvl="1"/>
            <a:r>
              <a:rPr lang="en-US" dirty="0"/>
              <a:t>Level 2 bullet points (default is 20-point font)</a:t>
            </a:r>
          </a:p>
          <a:p>
            <a:pPr lvl="2"/>
            <a:r>
              <a:rPr lang="en-US" dirty="0"/>
              <a:t>Level 3 bullet points (default is 18-point font)</a:t>
            </a:r>
          </a:p>
          <a:p>
            <a:pPr lvl="3"/>
            <a:r>
              <a:rPr lang="en-US" dirty="0"/>
              <a:t>Level 4 bullet points (default is 16-point font)</a:t>
            </a:r>
          </a:p>
        </p:txBody>
      </p:sp>
      <p:sp>
        <p:nvSpPr>
          <p:cNvPr id="9" name="Rectangle 8"/>
          <p:cNvSpPr/>
          <p:nvPr userDrawn="1"/>
        </p:nvSpPr>
        <p:spPr>
          <a:xfrm>
            <a:off x="0" y="228600"/>
            <a:ext cx="9144000"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304800" y="228600"/>
            <a:ext cx="8305800" cy="914400"/>
          </a:xfrm>
        </p:spPr>
        <p:txBody>
          <a:bodyPr/>
          <a:lstStyle>
            <a:lvl1pPr>
              <a:defRPr>
                <a:latin typeface="Georgia" panose="02040502050405020303" pitchFamily="18" charset="0"/>
              </a:defRPr>
            </a:lvl1pPr>
          </a:lstStyle>
          <a:p>
            <a:r>
              <a:rPr lang="en-US" dirty="0"/>
              <a:t>Insert Slide Heading</a:t>
            </a:r>
          </a:p>
        </p:txBody>
      </p:sp>
      <p:sp>
        <p:nvSpPr>
          <p:cNvPr id="10" name="Content Placeholder 2"/>
          <p:cNvSpPr>
            <a:spLocks noGrp="1"/>
          </p:cNvSpPr>
          <p:nvPr>
            <p:ph sz="half" idx="13" hasCustomPrompt="1"/>
          </p:nvPr>
        </p:nvSpPr>
        <p:spPr>
          <a:xfrm>
            <a:off x="4495800" y="1295400"/>
            <a:ext cx="4114800" cy="4525963"/>
          </a:xfrm>
        </p:spPr>
        <p:txBody>
          <a:bodyPr/>
          <a:lstStyle>
            <a:lvl1pPr>
              <a:defRPr sz="1650">
                <a:solidFill>
                  <a:schemeClr val="accent1"/>
                </a:solidFill>
                <a:latin typeface="Arial" panose="020B0604020202020204" pitchFamily="34" charset="0"/>
                <a:cs typeface="Arial" panose="020B0604020202020204" pitchFamily="34" charset="0"/>
              </a:defRPr>
            </a:lvl1pPr>
            <a:lvl2pPr>
              <a:defRPr sz="1500">
                <a:solidFill>
                  <a:schemeClr val="accent1"/>
                </a:solidFill>
                <a:latin typeface="Arial" panose="020B0604020202020204" pitchFamily="34" charset="0"/>
                <a:cs typeface="Arial" panose="020B0604020202020204" pitchFamily="34" charset="0"/>
              </a:defRPr>
            </a:lvl2pPr>
            <a:lvl3pPr>
              <a:defRPr sz="1350">
                <a:solidFill>
                  <a:schemeClr val="accent1"/>
                </a:solidFill>
                <a:latin typeface="Arial" panose="020B0604020202020204" pitchFamily="34" charset="0"/>
                <a:cs typeface="Arial" panose="020B0604020202020204" pitchFamily="34" charset="0"/>
              </a:defRPr>
            </a:lvl3pPr>
            <a:lvl4pPr>
              <a:defRPr sz="1200">
                <a:solidFill>
                  <a:schemeClr val="accent1"/>
                </a:solidFill>
                <a:latin typeface="Arial" panose="020B0604020202020204" pitchFamily="34" charset="0"/>
                <a:cs typeface="Arial" panose="020B0604020202020204" pitchFamily="34" charset="0"/>
              </a:defRPr>
            </a:lvl4pPr>
            <a:lvl5pPr>
              <a:defRPr sz="1200"/>
            </a:lvl5pPr>
            <a:lvl6pPr>
              <a:defRPr sz="1350"/>
            </a:lvl6pPr>
            <a:lvl7pPr>
              <a:defRPr sz="1350"/>
            </a:lvl7pPr>
            <a:lvl8pPr>
              <a:defRPr sz="1350"/>
            </a:lvl8pPr>
            <a:lvl9pPr>
              <a:defRPr sz="1350"/>
            </a:lvl9pPr>
          </a:lstStyle>
          <a:p>
            <a:pPr lvl="0"/>
            <a:r>
              <a:rPr lang="en-US" dirty="0"/>
              <a:t>Level 1 bullet points (default is 22-point font for two-column layout)</a:t>
            </a:r>
          </a:p>
          <a:p>
            <a:pPr lvl="1"/>
            <a:r>
              <a:rPr lang="en-US" dirty="0"/>
              <a:t>Level 2 bullet points (default is 20-point font)</a:t>
            </a:r>
          </a:p>
          <a:p>
            <a:pPr lvl="2"/>
            <a:r>
              <a:rPr lang="en-US" dirty="0"/>
              <a:t>Level 3 bullet points (default is 18-point font)</a:t>
            </a:r>
          </a:p>
          <a:p>
            <a:pPr lvl="3"/>
            <a:r>
              <a:rPr lang="en-US" dirty="0"/>
              <a:t>Level 4 bullet points (default is 16-point font)</a:t>
            </a:r>
          </a:p>
        </p:txBody>
      </p:sp>
      <p:sp>
        <p:nvSpPr>
          <p:cNvPr id="11" name="Rectangle 10"/>
          <p:cNvSpPr/>
          <p:nvPr userDrawn="1"/>
        </p:nvSpPr>
        <p:spPr>
          <a:xfrm>
            <a:off x="0" y="5999377"/>
            <a:ext cx="9144000"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6108906"/>
            <a:ext cx="1616967" cy="639563"/>
          </a:xfrm>
          <a:prstGeom prst="rect">
            <a:avLst/>
          </a:prstGeom>
        </p:spPr>
      </p:pic>
      <p:sp>
        <p:nvSpPr>
          <p:cNvPr id="13" name="Slide Number Placeholder 5"/>
          <p:cNvSpPr>
            <a:spLocks noGrp="1"/>
          </p:cNvSpPr>
          <p:nvPr>
            <p:ph type="sldNum" sz="quarter" idx="12"/>
          </p:nvPr>
        </p:nvSpPr>
        <p:spPr>
          <a:xfrm>
            <a:off x="8229600" y="6356352"/>
            <a:ext cx="457200" cy="365125"/>
          </a:xfrm>
          <a:prstGeom prst="rect">
            <a:avLst/>
          </a:prstGeom>
        </p:spPr>
        <p:txBody>
          <a:bodyPr/>
          <a:lstStyle>
            <a:lvl1pPr algn="r">
              <a:defRPr sz="105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Tree>
    <p:extLst>
      <p:ext uri="{BB962C8B-B14F-4D97-AF65-F5344CB8AC3E}">
        <p14:creationId xmlns:p14="http://schemas.microsoft.com/office/powerpoint/2010/main" val="38417735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ransition Slide">
    <p:spTree>
      <p:nvGrpSpPr>
        <p:cNvPr id="1" name=""/>
        <p:cNvGrpSpPr/>
        <p:nvPr/>
      </p:nvGrpSpPr>
      <p:grpSpPr>
        <a:xfrm>
          <a:off x="0" y="0"/>
          <a:ext cx="0" cy="0"/>
          <a:chOff x="0" y="0"/>
          <a:chExt cx="0" cy="0"/>
        </a:xfrm>
      </p:grpSpPr>
      <p:sp>
        <p:nvSpPr>
          <p:cNvPr id="8" name="Rectangle 7"/>
          <p:cNvSpPr/>
          <p:nvPr userDrawn="1"/>
        </p:nvSpPr>
        <p:spPr>
          <a:xfrm>
            <a:off x="3191436" y="3810000"/>
            <a:ext cx="5952565" cy="2438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p:cNvSpPr>
            <a:spLocks noGrp="1"/>
          </p:cNvSpPr>
          <p:nvPr>
            <p:ph type="title" hasCustomPrompt="1"/>
          </p:nvPr>
        </p:nvSpPr>
        <p:spPr>
          <a:xfrm>
            <a:off x="3429000" y="4038600"/>
            <a:ext cx="5562600" cy="2019300"/>
          </a:xfrm>
        </p:spPr>
        <p:txBody>
          <a:bodyPr>
            <a:normAutofit/>
          </a:bodyPr>
          <a:lstStyle>
            <a:lvl1pPr algn="r">
              <a:defRPr sz="2850" baseline="0">
                <a:latin typeface="Georgia" panose="02040502050405020303" pitchFamily="18" charset="0"/>
              </a:defRPr>
            </a:lvl1pPr>
          </a:lstStyle>
          <a:p>
            <a:r>
              <a:rPr lang="en-US" dirty="0"/>
              <a:t>Insert Section Heading</a:t>
            </a:r>
          </a:p>
        </p:txBody>
      </p:sp>
      <p:pic>
        <p:nvPicPr>
          <p:cNvPr id="1026" name="Picture 2" descr="C:\Users\CA19029\Documents\Brand and Style Rollout\Updated dept logo\TN Dept of Education ColorPMS -«.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61350"/>
          <a:stretch/>
        </p:blipFill>
        <p:spPr bwMode="auto">
          <a:xfrm>
            <a:off x="818181" y="3810000"/>
            <a:ext cx="238222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8760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Slide with Heading Bar">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8229600" y="6356352"/>
            <a:ext cx="457200" cy="365125"/>
          </a:xfrm>
          <a:prstGeom prst="rect">
            <a:avLst/>
          </a:prstGeom>
        </p:spPr>
        <p:txBody>
          <a:bodyPr/>
          <a:lstStyle>
            <a:lvl1pPr algn="r">
              <a:defRPr sz="105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
        <p:nvSpPr>
          <p:cNvPr id="8" name="Rectangle 7"/>
          <p:cNvSpPr/>
          <p:nvPr userDrawn="1"/>
        </p:nvSpPr>
        <p:spPr>
          <a:xfrm>
            <a:off x="0" y="228600"/>
            <a:ext cx="9144000"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p:cNvSpPr>
            <a:spLocks noGrp="1"/>
          </p:cNvSpPr>
          <p:nvPr>
            <p:ph type="title" hasCustomPrompt="1"/>
          </p:nvPr>
        </p:nvSpPr>
        <p:spPr>
          <a:xfrm>
            <a:off x="304800" y="228600"/>
            <a:ext cx="8305800" cy="914400"/>
          </a:xfrm>
        </p:spPr>
        <p:txBody>
          <a:bodyPr/>
          <a:lstStyle>
            <a:lvl1pPr>
              <a:defRPr/>
            </a:lvl1pPr>
          </a:lstStyle>
          <a:p>
            <a:r>
              <a:rPr lang="en-US" dirty="0"/>
              <a:t>Insert Slide Heading</a:t>
            </a:r>
          </a:p>
        </p:txBody>
      </p:sp>
    </p:spTree>
    <p:extLst>
      <p:ext uri="{BB962C8B-B14F-4D97-AF65-F5344CB8AC3E}">
        <p14:creationId xmlns:p14="http://schemas.microsoft.com/office/powerpoint/2010/main" val="40861031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4800" y="1295400"/>
            <a:ext cx="8382000" cy="4525963"/>
          </a:xfrm>
        </p:spPr>
        <p:txBody>
          <a:bodyPr/>
          <a:lstStyle>
            <a:lvl1pPr>
              <a:defRPr baseline="0">
                <a:solidFill>
                  <a:schemeClr val="accent1"/>
                </a:solidFill>
                <a:latin typeface="Arial" panose="020B0604020202020204" pitchFamily="34" charset="0"/>
                <a:cs typeface="Arial" panose="020B0604020202020204" pitchFamily="34" charset="0"/>
              </a:defRPr>
            </a:lvl1pPr>
            <a:lvl2pPr>
              <a:defRPr baseline="0">
                <a:solidFill>
                  <a:schemeClr val="accent1"/>
                </a:solidFill>
                <a:latin typeface="Arial" panose="020B0604020202020204" pitchFamily="34" charset="0"/>
                <a:cs typeface="Arial" panose="020B0604020202020204" pitchFamily="34" charset="0"/>
              </a:defRPr>
            </a:lvl2pPr>
            <a:lvl3pPr>
              <a:defRPr baseline="0">
                <a:solidFill>
                  <a:schemeClr val="accent1"/>
                </a:solidFill>
                <a:latin typeface="Arial" panose="020B0604020202020204" pitchFamily="34" charset="0"/>
                <a:cs typeface="Arial" panose="020B0604020202020204" pitchFamily="34" charset="0"/>
              </a:defRPr>
            </a:lvl3pPr>
            <a:lvl4pPr>
              <a:defRPr baseline="0">
                <a:solidFill>
                  <a:schemeClr val="accent1"/>
                </a:solidFill>
                <a:latin typeface="Arial" panose="020B0604020202020204" pitchFamily="34" charset="0"/>
                <a:cs typeface="Arial" panose="020B0604020202020204" pitchFamily="34" charset="0"/>
              </a:defRPr>
            </a:lvl4pPr>
            <a:lvl5pPr>
              <a:defRPr baseline="0">
                <a:solidFill>
                  <a:schemeClr val="accent1"/>
                </a:solidFill>
                <a:latin typeface="Arial" panose="020B0604020202020204" pitchFamily="34" charset="0"/>
                <a:cs typeface="Arial" panose="020B0604020202020204" pitchFamily="34" charset="0"/>
              </a:defRPr>
            </a:lvl5pPr>
          </a:lstStyle>
          <a:p>
            <a:pPr lvl="0"/>
            <a:r>
              <a:rPr lang="en-US" dirty="0"/>
              <a:t>Presenter Name, Job Title, Team/Office/Division Name</a:t>
            </a:r>
          </a:p>
          <a:p>
            <a:pPr lvl="1"/>
            <a:r>
              <a:rPr lang="en-US" dirty="0"/>
              <a:t>Email Address</a:t>
            </a:r>
          </a:p>
          <a:p>
            <a:pPr lvl="1"/>
            <a:r>
              <a:rPr lang="en-US" dirty="0"/>
              <a:t>Phone Number</a:t>
            </a:r>
          </a:p>
          <a:p>
            <a:pPr lvl="0"/>
            <a:endParaRPr lang="en-US" dirty="0"/>
          </a:p>
        </p:txBody>
      </p:sp>
      <p:sp>
        <p:nvSpPr>
          <p:cNvPr id="7" name="Rectangle 6"/>
          <p:cNvSpPr/>
          <p:nvPr userDrawn="1"/>
        </p:nvSpPr>
        <p:spPr>
          <a:xfrm>
            <a:off x="0" y="228600"/>
            <a:ext cx="9144000" cy="9144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0" y="5999377"/>
            <a:ext cx="9144000" cy="858625"/>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6108906"/>
            <a:ext cx="1616967" cy="639563"/>
          </a:xfrm>
          <a:prstGeom prst="rect">
            <a:avLst/>
          </a:prstGeom>
        </p:spPr>
      </p:pic>
      <p:sp>
        <p:nvSpPr>
          <p:cNvPr id="6" name="Slide Number Placeholder 5"/>
          <p:cNvSpPr>
            <a:spLocks noGrp="1"/>
          </p:cNvSpPr>
          <p:nvPr>
            <p:ph type="sldNum" sz="quarter" idx="12"/>
          </p:nvPr>
        </p:nvSpPr>
        <p:spPr>
          <a:xfrm>
            <a:off x="8229600" y="6356352"/>
            <a:ext cx="457200" cy="365125"/>
          </a:xfrm>
          <a:prstGeom prst="rect">
            <a:avLst/>
          </a:prstGeom>
        </p:spPr>
        <p:txBody>
          <a:bodyPr/>
          <a:lstStyle>
            <a:lvl1pPr algn="r">
              <a:defRPr sz="1050">
                <a:solidFill>
                  <a:srgbClr val="6E7073"/>
                </a:solidFill>
                <a:latin typeface="+mn-lt"/>
                <a:ea typeface="Open Sans" panose="020B0606030504020204" pitchFamily="34" charset="0"/>
                <a:cs typeface="Open Sans" panose="020B0606030504020204" pitchFamily="34" charset="0"/>
              </a:defRPr>
            </a:lvl1pPr>
          </a:lstStyle>
          <a:p>
            <a:fld id="{86D2451E-3285-438B-B188-C22B2A012BF6}" type="slidenum">
              <a:rPr lang="en-US" smtClean="0"/>
              <a:pPr/>
              <a:t>‹#›</a:t>
            </a:fld>
            <a:endParaRPr lang="en-US" dirty="0"/>
          </a:p>
        </p:txBody>
      </p:sp>
      <p:sp>
        <p:nvSpPr>
          <p:cNvPr id="4" name="TextBox 3"/>
          <p:cNvSpPr txBox="1"/>
          <p:nvPr userDrawn="1"/>
        </p:nvSpPr>
        <p:spPr>
          <a:xfrm>
            <a:off x="304800" y="405827"/>
            <a:ext cx="8382000" cy="461665"/>
          </a:xfrm>
          <a:prstGeom prst="rect">
            <a:avLst/>
          </a:prstGeom>
          <a:noFill/>
        </p:spPr>
        <p:txBody>
          <a:bodyPr wrap="square" rtlCol="0">
            <a:spAutoFit/>
          </a:bodyPr>
          <a:lstStyle/>
          <a:p>
            <a:r>
              <a:rPr lang="en-US" sz="2400" b="1" dirty="0">
                <a:solidFill>
                  <a:schemeClr val="bg1"/>
                </a:solidFill>
                <a:latin typeface="+mj-lt"/>
              </a:rPr>
              <a:t>Contact Information</a:t>
            </a:r>
          </a:p>
        </p:txBody>
      </p:sp>
    </p:spTree>
    <p:extLst>
      <p:ext uri="{BB962C8B-B14F-4D97-AF65-F5344CB8AC3E}">
        <p14:creationId xmlns:p14="http://schemas.microsoft.com/office/powerpoint/2010/main" val="41039857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Rectangle 5"/>
          <p:cNvSpPr/>
          <p:nvPr userDrawn="1"/>
        </p:nvSpPr>
        <p:spPr>
          <a:xfrm>
            <a:off x="-2406" y="3429000"/>
            <a:ext cx="9146406" cy="27432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1"/>
          <p:cNvSpPr txBox="1">
            <a:spLocks/>
          </p:cNvSpPr>
          <p:nvPr userDrawn="1"/>
        </p:nvSpPr>
        <p:spPr>
          <a:xfrm>
            <a:off x="608397" y="3898902"/>
            <a:ext cx="7924800" cy="1803399"/>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950" b="1" i="1" dirty="0">
                <a:solidFill>
                  <a:schemeClr val="bg1"/>
                </a:solidFill>
                <a:effectLst>
                  <a:outerShdw blurRad="38100" dist="38100" dir="2700000" algn="tl">
                    <a:srgbClr val="000000">
                      <a:alpha val="43137"/>
                    </a:srgbClr>
                  </a:outerShdw>
                </a:effectLst>
                <a:latin typeface="Georgia" panose="02040502050405020303" pitchFamily="18" charset="0"/>
                <a:cs typeface="PermianSlabSerifTypeface"/>
              </a:rPr>
              <a:t>Districts and schools in Tennessee will exemplify excellence and equity such that all students are equipped with the knowledge and skills to successfully embark on their chosen path in life.</a:t>
            </a:r>
          </a:p>
        </p:txBody>
      </p:sp>
      <p:sp>
        <p:nvSpPr>
          <p:cNvPr id="13" name="Text Placeholder 2"/>
          <p:cNvSpPr txBox="1">
            <a:spLocks/>
          </p:cNvSpPr>
          <p:nvPr userDrawn="1"/>
        </p:nvSpPr>
        <p:spPr>
          <a:xfrm>
            <a:off x="0" y="6172202"/>
            <a:ext cx="9144000" cy="482601"/>
          </a:xfrm>
          <a:prstGeom prst="rect">
            <a:avLst/>
          </a:prstGeom>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1B365D"/>
                </a:solidFill>
                <a:latin typeface="Arial" panose="020B0604020202020204" pitchFamily="34" charset="0"/>
                <a:cs typeface="Arial" panose="020B0604020202020204" pitchFamily="34" charset="0"/>
              </a:rPr>
              <a:t>Excellence | Optimism | Judgment | Courage | Teamwork</a:t>
            </a:r>
          </a:p>
        </p:txBody>
      </p:sp>
      <p:pic>
        <p:nvPicPr>
          <p:cNvPr id="14" name="Picture 2" descr="C:\Users\CA19029\Documents\Brand and Style Rollout\Updated dept logo\TN Dept of Education ColorPMS -«.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81200" y="998061"/>
            <a:ext cx="5181600" cy="204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6464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9858" y="5830085"/>
            <a:ext cx="2043214" cy="571500"/>
          </a:xfrm>
          <a:prstGeom prst="rect">
            <a:avLst/>
          </a:prstGeom>
        </p:spPr>
      </p:pic>
      <p:sp>
        <p:nvSpPr>
          <p:cNvPr id="8" name="Title Placeholder 1"/>
          <p:cNvSpPr>
            <a:spLocks noGrp="1"/>
          </p:cNvSpPr>
          <p:nvPr>
            <p:ph type="title"/>
          </p:nvPr>
        </p:nvSpPr>
        <p:spPr>
          <a:xfrm>
            <a:off x="318292" y="410111"/>
            <a:ext cx="8370078" cy="482900"/>
          </a:xfrm>
          <a:prstGeom prst="rect">
            <a:avLst/>
          </a:prstGeom>
        </p:spPr>
        <p:txBody>
          <a:bodyPr vert="horz" lIns="91440" tIns="45720" rIns="91440" bIns="45720" rtlCol="0" anchor="ctr">
            <a:noAutofit/>
          </a:bodyPr>
          <a:lstStyle>
            <a:lvl1pPr algn="l">
              <a:defRPr sz="3600">
                <a:latin typeface="Simon Circular Medium"/>
                <a:cs typeface="Simon Circular Medium"/>
              </a:defRPr>
            </a:lvl1pPr>
          </a:lstStyle>
          <a:p>
            <a:r>
              <a:rPr lang="en-US" dirty="0"/>
              <a:t>Click to edit Master title style</a:t>
            </a:r>
          </a:p>
        </p:txBody>
      </p:sp>
      <p:sp>
        <p:nvSpPr>
          <p:cNvPr id="9" name="Text Placeholder 3"/>
          <p:cNvSpPr>
            <a:spLocks noGrp="1"/>
          </p:cNvSpPr>
          <p:nvPr>
            <p:ph type="body" sz="half" idx="2"/>
          </p:nvPr>
        </p:nvSpPr>
        <p:spPr>
          <a:xfrm>
            <a:off x="351363" y="1259467"/>
            <a:ext cx="8336441" cy="4316896"/>
          </a:xfrm>
        </p:spPr>
        <p:txBody>
          <a:bodyPr>
            <a:normAutofit/>
          </a:bodyPr>
          <a:lstStyle>
            <a:lvl1pPr marL="0" indent="0">
              <a:buNone/>
              <a:defRPr sz="2000">
                <a:latin typeface="Simon Circular Light"/>
                <a:cs typeface="Simon Circular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70875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1DD18A-A319-234A-9A9A-85288BF776A3}" type="datetimeFigureOut">
              <a:rPr lang="en-US" smtClean="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E5EE6F-573D-3049-A142-A0D9E4B600E7}" type="slidenum">
              <a:rPr lang="en-US" smtClean="0"/>
              <a:t>‹#›</a:t>
            </a:fld>
            <a:endParaRPr lang="en-US" dirty="0"/>
          </a:p>
        </p:txBody>
      </p:sp>
    </p:spTree>
    <p:extLst>
      <p:ext uri="{BB962C8B-B14F-4D97-AF65-F5344CB8AC3E}">
        <p14:creationId xmlns:p14="http://schemas.microsoft.com/office/powerpoint/2010/main" val="22173171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FE9C-8415-4B80-B191-F720DCAC84B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72E2D24-A71A-430B-B633-5AD3B1DACB7B}"/>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3E1E1-98C1-4286-B9C9-E2C71344C4FF}"/>
              </a:ext>
            </a:extLst>
          </p:cNvPr>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a:extLst>
              <a:ext uri="{FF2B5EF4-FFF2-40B4-BE49-F238E27FC236}">
                <a16:creationId xmlns:a16="http://schemas.microsoft.com/office/drawing/2014/main" id="{491A3765-94D9-40CC-8A92-EA9B94B15C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B66D67-EB37-4EB6-95D4-2818925C1C6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684553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4EFB-0CF9-4BA8-8878-AB0007CD57C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7BEFEBB-E3CC-4677-AE17-82E9D4DB971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8192AB-2728-4243-8AD1-E4FDD6482D1A}"/>
              </a:ext>
            </a:extLst>
          </p:cNvPr>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a:extLst>
              <a:ext uri="{FF2B5EF4-FFF2-40B4-BE49-F238E27FC236}">
                <a16:creationId xmlns:a16="http://schemas.microsoft.com/office/drawing/2014/main" id="{3D3C084A-51DD-445E-B72D-77353F5C06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1C33EE-F999-4C3F-BC07-0EA63273FF34}"/>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2777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E11AD-C844-40D0-BB25-8597FF55BF4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3856EF8-E9DB-45FD-A0E4-52226C21C56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249132-0405-40D7-8B0F-DD56C36F5932}"/>
              </a:ext>
            </a:extLst>
          </p:cNvPr>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a:extLst>
              <a:ext uri="{FF2B5EF4-FFF2-40B4-BE49-F238E27FC236}">
                <a16:creationId xmlns:a16="http://schemas.microsoft.com/office/drawing/2014/main" id="{A4E225AE-E2EE-4C15-90B2-CA716E6B88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9AF660-B548-43B8-8348-EAFAFED75B3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485322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2_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63605-B93D-4A55-9157-6F96D7AF8DC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E906E23-5565-4E8E-9EC8-C5DAED65A1C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FE0CE-F6F8-4E60-B434-F7B438C0367F}"/>
              </a:ext>
            </a:extLst>
          </p:cNvPr>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a:extLst>
              <a:ext uri="{FF2B5EF4-FFF2-40B4-BE49-F238E27FC236}">
                <a16:creationId xmlns:a16="http://schemas.microsoft.com/office/drawing/2014/main" id="{105D4F1C-D717-48FD-8D75-DB1B76CCEE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B6BE37-5132-4D89-AF99-79377AF227D0}"/>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069250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3_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11E99-BFA8-4088-840F-6ABA7B747C9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619B30A-468D-446F-96A5-CB95B05EBE4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8844A-32AE-40DD-98A3-644D06D423BB}"/>
              </a:ext>
            </a:extLst>
          </p:cNvPr>
          <p:cNvSpPr>
            <a:spLocks noGrp="1"/>
          </p:cNvSpPr>
          <p:nvPr>
            <p:ph type="dt" sz="half" idx="10"/>
          </p:nvPr>
        </p:nvSpPr>
        <p:spPr/>
        <p:txBody>
          <a:bodyPr/>
          <a:lstStyle/>
          <a:p>
            <a:fld id="{96DFF08F-DC6B-4601-B491-B0F83F6DD2DA}" type="datetimeFigureOut">
              <a:rPr lang="en-US" smtClean="0"/>
              <a:pPr/>
              <a:t>3/26/2020</a:t>
            </a:fld>
            <a:endParaRPr lang="en-US" dirty="0"/>
          </a:p>
        </p:txBody>
      </p:sp>
      <p:sp>
        <p:nvSpPr>
          <p:cNvPr id="5" name="Footer Placeholder 4">
            <a:extLst>
              <a:ext uri="{FF2B5EF4-FFF2-40B4-BE49-F238E27FC236}">
                <a16:creationId xmlns:a16="http://schemas.microsoft.com/office/drawing/2014/main" id="{213ADA75-967E-4DAD-B3A1-77C97BBCEC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B73CDC-2791-4DF6-A599-C710E9B7B0C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5059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21DD18A-A319-234A-9A9A-85288BF776A3}" type="datetimeFigureOut">
              <a:rPr lang="en-US" smtClean="0"/>
              <a:t>3/26/2020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E5EE6F-573D-3049-A142-A0D9E4B600E7}" type="slidenum">
              <a:rPr lang="en-US" smtClean="0"/>
              <a:t>‹#›</a:t>
            </a:fld>
            <a:endParaRPr lang="en-US" dirty="0"/>
          </a:p>
        </p:txBody>
      </p:sp>
    </p:spTree>
    <p:extLst>
      <p:ext uri="{BB962C8B-B14F-4D97-AF65-F5344CB8AC3E}">
        <p14:creationId xmlns:p14="http://schemas.microsoft.com/office/powerpoint/2010/main" val="2039858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6.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image" Target="../media/image6.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DD18A-A319-234A-9A9A-85288BF776A3}" type="datetimeFigureOut">
              <a:rPr lang="en-US" smtClean="0"/>
              <a:t>3/26/2020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E5EE6F-573D-3049-A142-A0D9E4B600E7}" type="slidenum">
              <a:rPr lang="en-US" smtClean="0"/>
              <a:t>‹#›</a:t>
            </a:fld>
            <a:endParaRPr lang="en-US" dirty="0"/>
          </a:p>
        </p:txBody>
      </p:sp>
    </p:spTree>
    <p:extLst>
      <p:ext uri="{BB962C8B-B14F-4D97-AF65-F5344CB8AC3E}">
        <p14:creationId xmlns:p14="http://schemas.microsoft.com/office/powerpoint/2010/main" val="254030367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7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6DFF08F-DC6B-4601-B491-B0F83F6DD2DA}" type="datetimeFigureOut">
              <a:rPr lang="en-US" smtClean="0"/>
              <a:pPr/>
              <a:t>3/26/2020</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6199400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8" r:id="rId18"/>
    <p:sldLayoutId id="2147483899" r:id="rId19"/>
    <p:sldLayoutId id="2147483900" r:id="rId20"/>
    <p:sldLayoutId id="2147483901" r:id="rId21"/>
    <p:sldLayoutId id="2147483902" r:id="rId22"/>
  </p:sldLayoutIdLst>
  <p:hf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DD18A-A319-234A-9A9A-85288BF776A3}" type="datetimeFigureOut">
              <a:rPr lang="en-US" smtClean="0"/>
              <a:t>3/26/2020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E5EE6F-573D-3049-A142-A0D9E4B600E7}" type="slidenum">
              <a:rPr lang="en-US" smtClean="0"/>
              <a:t>‹#›</a:t>
            </a:fld>
            <a:endParaRPr lang="en-US" dirty="0"/>
          </a:p>
        </p:txBody>
      </p:sp>
    </p:spTree>
    <p:extLst>
      <p:ext uri="{BB962C8B-B14F-4D97-AF65-F5344CB8AC3E}">
        <p14:creationId xmlns:p14="http://schemas.microsoft.com/office/powerpoint/2010/main" val="1017581322"/>
      </p:ext>
    </p:extLst>
  </p:cSld>
  <p:clrMap bg1="dk1" tx1="lt1" bg2="dk2"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801" r:id="rId15"/>
    <p:sldLayoutId id="2147483803" r:id="rId16"/>
    <p:sldLayoutId id="2147483804" r:id="rId17"/>
    <p:sldLayoutId id="2147483805" r:id="rId18"/>
    <p:sldLayoutId id="2147483806" r:id="rId19"/>
    <p:sldLayoutId id="2147483807" r:id="rId20"/>
    <p:sldLayoutId id="214748384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7" y="915339"/>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6" y="2490137"/>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1" y="5960533"/>
            <a:ext cx="1148283"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96DFF08F-DC6B-4601-B491-B0F83F6DD2DA}" type="datetimeFigureOut">
              <a:rPr lang="en-US" smtClean="0"/>
              <a:pPr/>
              <a:t>3/26/2020</a:t>
            </a:fld>
            <a:endParaRPr lang="en-US" dirty="0"/>
          </a:p>
        </p:txBody>
      </p:sp>
      <p:sp>
        <p:nvSpPr>
          <p:cNvPr id="5" name="Footer Placeholder 4"/>
          <p:cNvSpPr>
            <a:spLocks noGrp="1"/>
          </p:cNvSpPr>
          <p:nvPr>
            <p:ph type="ftr" sz="quarter" idx="3"/>
          </p:nvPr>
        </p:nvSpPr>
        <p:spPr>
          <a:xfrm>
            <a:off x="1176866" y="5960533"/>
            <a:ext cx="5104667" cy="27940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2" y="5960533"/>
            <a:ext cx="395510" cy="27940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5597061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 id="2147483969" r:id="rId24"/>
    <p:sldLayoutId id="2147483970" r:id="rId25"/>
    <p:sldLayoutId id="2147483971" r:id="rId26"/>
    <p:sldLayoutId id="2147483972" r:id="rId27"/>
    <p:sldLayoutId id="2147483973" r:id="rId28"/>
    <p:sldLayoutId id="2147483974" r:id="rId29"/>
  </p:sldLayoutIdLst>
  <p:hf hdr="0" ftr="0" dt="0"/>
  <p:txStyles>
    <p:titleStyle>
      <a:lvl1pPr algn="ctr" defTabSz="342900" rtl="0" eaLnBrk="1" latinLnBrk="0" hangingPunct="1">
        <a:spcBef>
          <a:spcPct val="0"/>
        </a:spcBef>
        <a:buNone/>
        <a:defRPr sz="3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pn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6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1.png"/><Relationship Id="rId7" Type="http://schemas.openxmlformats.org/officeDocument/2006/relationships/diagramQuickStyle" Target="../diagrams/quickStyle5.xml"/><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6.png"/><Relationship Id="rId4" Type="http://schemas.openxmlformats.org/officeDocument/2006/relationships/image" Target="../media/image25.png"/><Relationship Id="rId9" Type="http://schemas.microsoft.com/office/2007/relationships/diagramDrawing" Target="../diagrams/drawing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J7nnCZ2W9h4&amp;feature=youtu.be" TargetMode="External"/><Relationship Id="rId2" Type="http://schemas.openxmlformats.org/officeDocument/2006/relationships/image" Target="../media/image11.jp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3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5D66BBC-624C-9F4A-9A34-55D577CF75CF}"/>
              </a:ext>
            </a:extLst>
          </p:cNvPr>
          <p:cNvSpPr>
            <a:spLocks noGrp="1"/>
          </p:cNvSpPr>
          <p:nvPr>
            <p:ph type="title"/>
          </p:nvPr>
        </p:nvSpPr>
        <p:spPr>
          <a:xfrm>
            <a:off x="785460" y="759805"/>
            <a:ext cx="7729890" cy="1325563"/>
          </a:xfrm>
        </p:spPr>
        <p:txBody>
          <a:bodyPr vert="horz" lIns="91440" tIns="45720" rIns="91440" bIns="45720" rtlCol="0" anchor="ctr">
            <a:normAutofit/>
          </a:bodyPr>
          <a:lstStyle/>
          <a:p>
            <a:r>
              <a:rPr lang="en-US" sz="3200" b="1">
                <a:solidFill>
                  <a:srgbClr val="FFFFFF"/>
                </a:solidFill>
              </a:rPr>
              <a:t>The Science of Reading</a:t>
            </a:r>
            <a:br>
              <a:rPr lang="en-US" sz="3200" b="1">
                <a:solidFill>
                  <a:srgbClr val="FFFFFF"/>
                </a:solidFill>
              </a:rPr>
            </a:br>
            <a:r>
              <a:rPr lang="en-US" sz="3200" b="1">
                <a:solidFill>
                  <a:srgbClr val="FFFFFF"/>
                </a:solidFill>
              </a:rPr>
              <a:t>Language Acquisition &amp; Reading Development</a:t>
            </a:r>
          </a:p>
        </p:txBody>
      </p:sp>
      <p:sp>
        <p:nvSpPr>
          <p:cNvPr id="3" name="Rectangle 2">
            <a:extLst>
              <a:ext uri="{FF2B5EF4-FFF2-40B4-BE49-F238E27FC236}">
                <a16:creationId xmlns:a16="http://schemas.microsoft.com/office/drawing/2014/main" id="{FDC3A7EC-3D63-4248-A24A-07294D4A71F1}"/>
              </a:ext>
            </a:extLst>
          </p:cNvPr>
          <p:cNvSpPr/>
          <p:nvPr/>
        </p:nvSpPr>
        <p:spPr>
          <a:xfrm>
            <a:off x="1068678" y="2494450"/>
            <a:ext cx="3040158" cy="3563159"/>
          </a:xfrm>
          <a:prstGeom prst="rect">
            <a:avLst/>
          </a:prstGeom>
        </p:spPr>
        <p:txBody>
          <a:bodyPr vert="horz" lIns="91440" tIns="45720" rIns="91440" bIns="45720" rtlCol="0">
            <a:normAutofit/>
          </a:bodyPr>
          <a:lstStyle/>
          <a:p>
            <a:pPr marL="342900" indent="-228600" defTabSz="914400">
              <a:lnSpc>
                <a:spcPct val="90000"/>
              </a:lnSpc>
              <a:spcAft>
                <a:spcPts val="600"/>
              </a:spcAft>
              <a:buClr>
                <a:schemeClr val="bg1"/>
              </a:buClr>
              <a:buFont typeface="Arial" panose="020B0604020202020204" pitchFamily="34" charset="0"/>
              <a:buChar char="•"/>
            </a:pPr>
            <a:r>
              <a:rPr lang="en-US" sz="2100"/>
              <a:t>1)	Neurologically, how do we create proficient readers?</a:t>
            </a:r>
          </a:p>
          <a:p>
            <a:pPr marL="342900" indent="-228600" defTabSz="914400">
              <a:lnSpc>
                <a:spcPct val="90000"/>
              </a:lnSpc>
              <a:spcAft>
                <a:spcPts val="600"/>
              </a:spcAft>
              <a:buClr>
                <a:schemeClr val="bg1"/>
              </a:buClr>
              <a:buFont typeface="Arial" panose="020B0604020202020204" pitchFamily="34" charset="0"/>
              <a:buChar char="•"/>
            </a:pPr>
            <a:endParaRPr lang="en-US" sz="2100"/>
          </a:p>
          <a:p>
            <a:pPr marL="342900" indent="-228600" defTabSz="914400">
              <a:lnSpc>
                <a:spcPct val="90000"/>
              </a:lnSpc>
              <a:spcAft>
                <a:spcPts val="600"/>
              </a:spcAft>
              <a:buClr>
                <a:schemeClr val="bg1"/>
              </a:buClr>
              <a:buFont typeface="Arial" panose="020B0604020202020204" pitchFamily="34" charset="0"/>
              <a:buChar char="•"/>
            </a:pPr>
            <a:r>
              <a:rPr lang="en-US" sz="2100"/>
              <a:t>2)	Systemically, how do we fix our reading problem? </a:t>
            </a:r>
            <a:endParaRPr lang="en-US" sz="2100" dirty="0"/>
          </a:p>
        </p:txBody>
      </p:sp>
      <p:pic>
        <p:nvPicPr>
          <p:cNvPr id="4" name="Content Placeholder 3">
            <a:extLst>
              <a:ext uri="{FF2B5EF4-FFF2-40B4-BE49-F238E27FC236}">
                <a16:creationId xmlns:a16="http://schemas.microsoft.com/office/drawing/2014/main" id="{40487000-8209-1F4B-A7E5-4677A0516E40}"/>
              </a:ext>
            </a:extLst>
          </p:cNvPr>
          <p:cNvPicPr>
            <a:picLocks noGrp="1" noChangeAspect="1"/>
          </p:cNvPicPr>
          <p:nvPr>
            <p:ph idx="1"/>
          </p:nvPr>
        </p:nvPicPr>
        <p:blipFill rotWithShape="1">
          <a:blip r:embed="rId2"/>
          <a:srcRect l="24521" r="18622" b="-1"/>
          <a:stretch/>
        </p:blipFill>
        <p:spPr>
          <a:xfrm>
            <a:off x="4574169" y="2492376"/>
            <a:ext cx="3601803" cy="3563372"/>
          </a:xfrm>
          <a:prstGeom prst="rect">
            <a:avLst/>
          </a:prstGeom>
        </p:spPr>
      </p:pic>
      <p:sp>
        <p:nvSpPr>
          <p:cNvPr id="5" name="Rectangle 4">
            <a:extLst>
              <a:ext uri="{FF2B5EF4-FFF2-40B4-BE49-F238E27FC236}">
                <a16:creationId xmlns:a16="http://schemas.microsoft.com/office/drawing/2014/main" id="{9B227536-137C-4FBB-B0AD-44A54042A644}"/>
              </a:ext>
            </a:extLst>
          </p:cNvPr>
          <p:cNvSpPr/>
          <p:nvPr/>
        </p:nvSpPr>
        <p:spPr>
          <a:xfrm>
            <a:off x="453048" y="5559586"/>
            <a:ext cx="3810000" cy="1077218"/>
          </a:xfrm>
          <a:prstGeom prst="rect">
            <a:avLst/>
          </a:prstGeom>
        </p:spPr>
        <p:txBody>
          <a:bodyPr wrap="square">
            <a:spAutoFit/>
          </a:bodyPr>
          <a:lstStyle/>
          <a:p>
            <a:pPr>
              <a:spcAft>
                <a:spcPts val="600"/>
              </a:spcAft>
            </a:pPr>
            <a:r>
              <a:rPr lang="en-US" b="1" dirty="0"/>
              <a:t>Joanne Coggins, Ph.D.</a:t>
            </a:r>
          </a:p>
          <a:p>
            <a:pPr>
              <a:spcAft>
                <a:spcPts val="600"/>
              </a:spcAft>
            </a:pPr>
            <a:r>
              <a:rPr lang="en-US" dirty="0"/>
              <a:t>Intensive Integrated Reading Systems</a:t>
            </a:r>
          </a:p>
          <a:p>
            <a:pPr>
              <a:spcAft>
                <a:spcPts val="600"/>
              </a:spcAft>
            </a:pPr>
            <a:r>
              <a:rPr lang="en-US" dirty="0"/>
              <a:t>RightingReading.com</a:t>
            </a:r>
          </a:p>
        </p:txBody>
      </p:sp>
    </p:spTree>
    <p:extLst>
      <p:ext uri="{BB962C8B-B14F-4D97-AF65-F5344CB8AC3E}">
        <p14:creationId xmlns:p14="http://schemas.microsoft.com/office/powerpoint/2010/main" val="145506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61732742-CBDF-4BE9-A8DF-01EFBEF297D6}"/>
              </a:ext>
            </a:extLst>
          </p:cNvPr>
          <p:cNvGrpSpPr/>
          <p:nvPr/>
        </p:nvGrpSpPr>
        <p:grpSpPr>
          <a:xfrm>
            <a:off x="927493" y="1326003"/>
            <a:ext cx="7753639" cy="4388240"/>
            <a:chOff x="-139307" y="-350397"/>
            <a:chExt cx="7753639" cy="4388240"/>
          </a:xfrm>
        </p:grpSpPr>
        <p:sp>
          <p:nvSpPr>
            <p:cNvPr id="73" name="Rectangle: Rounded Corners 72">
              <a:extLst>
                <a:ext uri="{FF2B5EF4-FFF2-40B4-BE49-F238E27FC236}">
                  <a16:creationId xmlns:a16="http://schemas.microsoft.com/office/drawing/2014/main" id="{10E31EBD-5FD3-47FA-B10A-789DAE28C2B1}"/>
                </a:ext>
              </a:extLst>
            </p:cNvPr>
            <p:cNvSpPr/>
            <p:nvPr/>
          </p:nvSpPr>
          <p:spPr>
            <a:xfrm>
              <a:off x="803910" y="2026920"/>
              <a:ext cx="2331720" cy="1059180"/>
            </a:xfrm>
            <a:prstGeom prst="roundRect">
              <a:avLst/>
            </a:prstGeom>
            <a:solidFill>
              <a:srgbClr val="4472C4">
                <a:lumMod val="5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Garamond" panose="02020404030301010803" pitchFamily="18" charset="0"/>
                  <a:ea typeface="Calibri" panose="020F0502020204030204" pitchFamily="34" charset="0"/>
                  <a:cs typeface="Times New Roman" panose="02020603050405020304" pitchFamily="18" charset="0"/>
                </a:rPr>
                <a:t>Poor Comp</a:t>
              </a:r>
              <a:endParaRPr kumimoji="0" lang="en-US"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Garamond" panose="02020404030301010803" pitchFamily="18" charset="0"/>
                  <a:ea typeface="Calibri" panose="020F0502020204030204" pitchFamily="34" charset="0"/>
                  <a:cs typeface="Times New Roman" panose="02020603050405020304" pitchFamily="18" charset="0"/>
                </a:rPr>
                <a:t>Poor Word Rec</a:t>
              </a:r>
              <a:endParaRPr kumimoji="0" lang="en-US"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rPr>
                <a:t> </a:t>
              </a:r>
            </a:p>
          </p:txBody>
        </p:sp>
        <p:grpSp>
          <p:nvGrpSpPr>
            <p:cNvPr id="74" name="Group 73">
              <a:extLst>
                <a:ext uri="{FF2B5EF4-FFF2-40B4-BE49-F238E27FC236}">
                  <a16:creationId xmlns:a16="http://schemas.microsoft.com/office/drawing/2014/main" id="{A6AC17D0-5D8E-4903-9111-35520D63A5A6}"/>
                </a:ext>
              </a:extLst>
            </p:cNvPr>
            <p:cNvGrpSpPr/>
            <p:nvPr/>
          </p:nvGrpSpPr>
          <p:grpSpPr>
            <a:xfrm>
              <a:off x="-139307" y="-350397"/>
              <a:ext cx="7753639" cy="4388240"/>
              <a:chOff x="-139307" y="-350397"/>
              <a:chExt cx="7753639" cy="4388240"/>
            </a:xfrm>
          </p:grpSpPr>
          <p:sp>
            <p:nvSpPr>
              <p:cNvPr id="75" name="Rectangle: Rounded Corners 74">
                <a:extLst>
                  <a:ext uri="{FF2B5EF4-FFF2-40B4-BE49-F238E27FC236}">
                    <a16:creationId xmlns:a16="http://schemas.microsoft.com/office/drawing/2014/main" id="{B951B06D-B7EF-41C5-BAA8-642472146EA7}"/>
                  </a:ext>
                </a:extLst>
              </p:cNvPr>
              <p:cNvSpPr/>
              <p:nvPr/>
            </p:nvSpPr>
            <p:spPr>
              <a:xfrm>
                <a:off x="819150" y="601980"/>
                <a:ext cx="2331720" cy="1059180"/>
              </a:xfrm>
              <a:prstGeom prst="roundRect">
                <a:avLst/>
              </a:prstGeom>
              <a:solidFill>
                <a:srgbClr val="4472C4">
                  <a:lumMod val="5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Garamond" panose="02020404030301010803" pitchFamily="18" charset="0"/>
                    <a:ea typeface="Calibri" panose="020F0502020204030204" pitchFamily="34" charset="0"/>
                    <a:cs typeface="Times New Roman" panose="02020603050405020304" pitchFamily="18" charset="0"/>
                  </a:rPr>
                  <a:t>Good Comp</a:t>
                </a:r>
                <a:endParaRPr kumimoji="0" lang="en-US"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Garamond" panose="02020404030301010803" pitchFamily="18" charset="0"/>
                    <a:ea typeface="Calibri" panose="020F0502020204030204" pitchFamily="34" charset="0"/>
                    <a:cs typeface="Times New Roman" panose="02020603050405020304" pitchFamily="18" charset="0"/>
                  </a:rPr>
                  <a:t>Poor Word Rec</a:t>
                </a:r>
                <a:endParaRPr kumimoji="0" lang="en-US"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6" name="Rectangle: Rounded Corners 75">
                <a:extLst>
                  <a:ext uri="{FF2B5EF4-FFF2-40B4-BE49-F238E27FC236}">
                    <a16:creationId xmlns:a16="http://schemas.microsoft.com/office/drawing/2014/main" id="{B380E27E-0F36-4D43-9742-FB8BDDBCB160}"/>
                  </a:ext>
                </a:extLst>
              </p:cNvPr>
              <p:cNvSpPr/>
              <p:nvPr/>
            </p:nvSpPr>
            <p:spPr>
              <a:xfrm>
                <a:off x="3821430" y="2057400"/>
                <a:ext cx="2331720" cy="1059180"/>
              </a:xfrm>
              <a:prstGeom prst="roundRect">
                <a:avLst/>
              </a:prstGeom>
              <a:solidFill>
                <a:srgbClr val="4472C4">
                  <a:lumMod val="5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Garamond" panose="02020404030301010803" pitchFamily="18" charset="0"/>
                    <a:ea typeface="Calibri" panose="020F0502020204030204" pitchFamily="34" charset="0"/>
                    <a:cs typeface="Times New Roman" panose="02020603050405020304" pitchFamily="18" charset="0"/>
                  </a:rPr>
                  <a:t>Poor Comp</a:t>
                </a:r>
                <a:endParaRPr kumimoji="0" lang="en-US"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Garamond" panose="02020404030301010803" pitchFamily="18" charset="0"/>
                    <a:ea typeface="Calibri" panose="020F0502020204030204" pitchFamily="34" charset="0"/>
                    <a:cs typeface="Times New Roman" panose="02020603050405020304" pitchFamily="18" charset="0"/>
                  </a:rPr>
                  <a:t>Good Word Rec</a:t>
                </a:r>
                <a:endParaRPr kumimoji="0" lang="en-US"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rPr>
                  <a:t> </a:t>
                </a:r>
              </a:p>
            </p:txBody>
          </p:sp>
          <p:sp>
            <p:nvSpPr>
              <p:cNvPr id="77" name="Rectangle: Rounded Corners 76">
                <a:extLst>
                  <a:ext uri="{FF2B5EF4-FFF2-40B4-BE49-F238E27FC236}">
                    <a16:creationId xmlns:a16="http://schemas.microsoft.com/office/drawing/2014/main" id="{3406A532-816E-4316-BEFD-43DB9147A8D3}"/>
                  </a:ext>
                </a:extLst>
              </p:cNvPr>
              <p:cNvSpPr/>
              <p:nvPr/>
            </p:nvSpPr>
            <p:spPr>
              <a:xfrm>
                <a:off x="3813810" y="601980"/>
                <a:ext cx="2331720" cy="1059180"/>
              </a:xfrm>
              <a:prstGeom prst="roundRect">
                <a:avLst/>
              </a:prstGeom>
              <a:solidFill>
                <a:srgbClr val="4472C4">
                  <a:lumMod val="5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000" b="0" i="0" u="none" strike="noStrike" kern="0" cap="none" spc="0" normalizeH="0" baseline="0" noProof="0" dirty="0">
                  <a:ln>
                    <a:noFill/>
                  </a:ln>
                  <a:solidFill>
                    <a:sysClr val="window" lastClr="FFFFFF"/>
                  </a:solidFill>
                  <a:effectLst/>
                  <a:uLnTx/>
                  <a:uFillTx/>
                  <a:latin typeface="Garamond" panose="02020404030301010803"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Garamond" panose="02020404030301010803" pitchFamily="18" charset="0"/>
                    <a:ea typeface="Calibri" panose="020F0502020204030204" pitchFamily="34" charset="0"/>
                    <a:cs typeface="Times New Roman" panose="02020603050405020304" pitchFamily="18" charset="0"/>
                  </a:rPr>
                  <a:t>Good Comp</a:t>
                </a:r>
                <a:endParaRPr kumimoji="0" lang="en-US"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Garamond" panose="02020404030301010803" pitchFamily="18" charset="0"/>
                    <a:ea typeface="Calibri" panose="020F0502020204030204" pitchFamily="34" charset="0"/>
                    <a:cs typeface="Times New Roman" panose="02020603050405020304" pitchFamily="18" charset="0"/>
                  </a:rPr>
                  <a:t>Good Word Rec</a:t>
                </a:r>
                <a:endParaRPr kumimoji="0" lang="en-US"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Garamond" panose="02020404030301010803" pitchFamily="18" charset="0"/>
                    <a:ea typeface="Calibri" panose="020F0502020204030204" pitchFamily="34" charset="0"/>
                    <a:cs typeface="Times New Roman" panose="02020603050405020304" pitchFamily="18" charset="0"/>
                  </a:rPr>
                  <a:t> </a:t>
                </a:r>
                <a:endParaRPr kumimoji="0" lang="en-US"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8" name="Rectangle: Rounded Corners 77">
                <a:extLst>
                  <a:ext uri="{FF2B5EF4-FFF2-40B4-BE49-F238E27FC236}">
                    <a16:creationId xmlns:a16="http://schemas.microsoft.com/office/drawing/2014/main" id="{6DC2715E-6C2B-461B-BACA-F3AFB5DF9771}"/>
                  </a:ext>
                </a:extLst>
              </p:cNvPr>
              <p:cNvSpPr/>
              <p:nvPr/>
            </p:nvSpPr>
            <p:spPr>
              <a:xfrm>
                <a:off x="1360170" y="0"/>
                <a:ext cx="4442460" cy="449580"/>
              </a:xfrm>
              <a:prstGeom prst="round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0" cap="none" spc="0" normalizeH="0" baseline="0" noProof="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rPr>
                  <a:t>Language Comprehension</a:t>
                </a:r>
                <a:endParaRPr kumimoji="0" lang="en-US" sz="1100" b="0" i="0" u="none" strike="noStrike" kern="0" cap="none" spc="0" normalizeH="0" baseline="0" noProof="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9" name="Rectangle: Rounded Corners 78">
                <a:extLst>
                  <a:ext uri="{FF2B5EF4-FFF2-40B4-BE49-F238E27FC236}">
                    <a16:creationId xmlns:a16="http://schemas.microsoft.com/office/drawing/2014/main" id="{4FD01069-288B-44A5-9AA1-DFD1CFD0B297}"/>
                  </a:ext>
                </a:extLst>
              </p:cNvPr>
              <p:cNvSpPr/>
              <p:nvPr/>
            </p:nvSpPr>
            <p:spPr>
              <a:xfrm rot="16200000">
                <a:off x="-674053" y="1623378"/>
                <a:ext cx="2156460" cy="459105"/>
              </a:xfrm>
              <a:prstGeom prst="roundRect">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0" cap="none" spc="0" normalizeH="0" baseline="0" noProof="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rPr>
                  <a:t>Word Recognition</a:t>
                </a:r>
                <a:endParaRPr kumimoji="0" lang="en-US" sz="1100" b="0" i="0" u="none" strike="noStrike" kern="0" cap="none" spc="0" normalizeH="0" baseline="0" noProof="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cxnSp>
            <p:nvCxnSpPr>
              <p:cNvPr id="80" name="Straight Arrow Connector 79">
                <a:extLst>
                  <a:ext uri="{FF2B5EF4-FFF2-40B4-BE49-F238E27FC236}">
                    <a16:creationId xmlns:a16="http://schemas.microsoft.com/office/drawing/2014/main" id="{429AFAF8-B242-40E4-9C94-062CD45B3DE4}"/>
                  </a:ext>
                </a:extLst>
              </p:cNvPr>
              <p:cNvCxnSpPr/>
              <p:nvPr/>
            </p:nvCxnSpPr>
            <p:spPr>
              <a:xfrm flipH="1">
                <a:off x="3440430" y="647700"/>
                <a:ext cx="7620" cy="2324100"/>
              </a:xfrm>
              <a:prstGeom prst="straightConnector1">
                <a:avLst/>
              </a:prstGeom>
              <a:noFill/>
              <a:ln w="6350" cap="flat" cmpd="sng" algn="ctr">
                <a:solidFill>
                  <a:srgbClr val="4472C4"/>
                </a:solidFill>
                <a:prstDash val="solid"/>
                <a:miter lim="800000"/>
                <a:tailEnd type="triangle"/>
              </a:ln>
              <a:effectLst/>
            </p:spPr>
          </p:cxnSp>
          <p:cxnSp>
            <p:nvCxnSpPr>
              <p:cNvPr id="81" name="Straight Arrow Connector 80">
                <a:extLst>
                  <a:ext uri="{FF2B5EF4-FFF2-40B4-BE49-F238E27FC236}">
                    <a16:creationId xmlns:a16="http://schemas.microsoft.com/office/drawing/2014/main" id="{80370B24-8D65-496F-A2CD-FC97434DCEE5}"/>
                  </a:ext>
                </a:extLst>
              </p:cNvPr>
              <p:cNvCxnSpPr/>
              <p:nvPr/>
            </p:nvCxnSpPr>
            <p:spPr>
              <a:xfrm flipV="1">
                <a:off x="986790" y="1851660"/>
                <a:ext cx="5044440" cy="7620"/>
              </a:xfrm>
              <a:prstGeom prst="straightConnector1">
                <a:avLst/>
              </a:prstGeom>
              <a:noFill/>
              <a:ln w="6350" cap="flat" cmpd="sng" algn="ctr">
                <a:solidFill>
                  <a:srgbClr val="4472C4"/>
                </a:solidFill>
                <a:prstDash val="solid"/>
                <a:miter lim="800000"/>
                <a:tailEnd type="triangle"/>
              </a:ln>
              <a:effectLst/>
            </p:spPr>
          </p:cxnSp>
          <p:sp>
            <p:nvSpPr>
              <p:cNvPr id="82" name="Text Box 15">
                <a:extLst>
                  <a:ext uri="{FF2B5EF4-FFF2-40B4-BE49-F238E27FC236}">
                    <a16:creationId xmlns:a16="http://schemas.microsoft.com/office/drawing/2014/main" id="{10E18BC6-01C2-44C3-BD6C-B295B2E47600}"/>
                  </a:ext>
                </a:extLst>
              </p:cNvPr>
              <p:cNvSpPr txBox="1"/>
              <p:nvPr/>
            </p:nvSpPr>
            <p:spPr>
              <a:xfrm>
                <a:off x="1657350" y="1714500"/>
                <a:ext cx="617220" cy="297180"/>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rPr>
                  <a:t>Poor</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3" name="Text Box 16">
                <a:extLst>
                  <a:ext uri="{FF2B5EF4-FFF2-40B4-BE49-F238E27FC236}">
                    <a16:creationId xmlns:a16="http://schemas.microsoft.com/office/drawing/2014/main" id="{9401DB60-0469-4796-AF07-EF72ED5744B4}"/>
                  </a:ext>
                </a:extLst>
              </p:cNvPr>
              <p:cNvSpPr txBox="1"/>
              <p:nvPr/>
            </p:nvSpPr>
            <p:spPr>
              <a:xfrm>
                <a:off x="3166110" y="1028700"/>
                <a:ext cx="617220" cy="297180"/>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0" cap="none" spc="0" normalizeH="0" baseline="0" noProof="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rPr>
                  <a:t>Good</a:t>
                </a:r>
                <a:endPar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4" name="Text Box 17">
                <a:extLst>
                  <a:ext uri="{FF2B5EF4-FFF2-40B4-BE49-F238E27FC236}">
                    <a16:creationId xmlns:a16="http://schemas.microsoft.com/office/drawing/2014/main" id="{E3BF7D8D-6A94-4383-BEB2-3B44FD79F8CC}"/>
                  </a:ext>
                </a:extLst>
              </p:cNvPr>
              <p:cNvSpPr txBox="1"/>
              <p:nvPr/>
            </p:nvSpPr>
            <p:spPr>
              <a:xfrm>
                <a:off x="4705350" y="1706880"/>
                <a:ext cx="617220" cy="297180"/>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0" cap="none" spc="0" normalizeH="0" baseline="0" noProof="0" dirty="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rPr>
                  <a:t>G</a:t>
                </a:r>
                <a:r>
                  <a:rPr kumimoji="0" lang="en-US" sz="1400" b="1" i="0" u="none" strike="noStrike" kern="0" cap="none" spc="0" normalizeH="0" baseline="0" noProof="0" dirty="0" err="1">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rPr>
                  <a:t>ood</a:t>
                </a:r>
                <a:endPar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5" name="Text Box 18">
                <a:extLst>
                  <a:ext uri="{FF2B5EF4-FFF2-40B4-BE49-F238E27FC236}">
                    <a16:creationId xmlns:a16="http://schemas.microsoft.com/office/drawing/2014/main" id="{0FA6A2AB-BB17-40CF-890F-7E448530D7D3}"/>
                  </a:ext>
                </a:extLst>
              </p:cNvPr>
              <p:cNvSpPr txBox="1"/>
              <p:nvPr/>
            </p:nvSpPr>
            <p:spPr>
              <a:xfrm>
                <a:off x="3173730" y="2346960"/>
                <a:ext cx="617220" cy="297180"/>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0" cap="none" spc="0" normalizeH="0" baseline="0" noProof="0">
                    <a:ln>
                      <a:noFill/>
                    </a:ln>
                    <a:solidFill>
                      <a:srgbClr val="203864"/>
                    </a:solidFill>
                    <a:effectLst/>
                    <a:uLnTx/>
                    <a:uFillTx/>
                    <a:latin typeface="Calibri" panose="020F0502020204030204" pitchFamily="34" charset="0"/>
                    <a:ea typeface="Calibri" panose="020F0502020204030204" pitchFamily="34" charset="0"/>
                    <a:cs typeface="Times New Roman" panose="02020603050405020304" pitchFamily="18" charset="0"/>
                  </a:rPr>
                  <a:t>Poor</a:t>
                </a:r>
                <a:endPar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6" name="Thought Bubble: Cloud 85">
                <a:extLst>
                  <a:ext uri="{FF2B5EF4-FFF2-40B4-BE49-F238E27FC236}">
                    <a16:creationId xmlns:a16="http://schemas.microsoft.com/office/drawing/2014/main" id="{579BB211-0C42-4098-9DF4-5D8D688006BA}"/>
                  </a:ext>
                </a:extLst>
              </p:cNvPr>
              <p:cNvSpPr/>
              <p:nvPr/>
            </p:nvSpPr>
            <p:spPr>
              <a:xfrm rot="20671637">
                <a:off x="-139307" y="-350397"/>
                <a:ext cx="1508638" cy="1006238"/>
              </a:xfrm>
              <a:prstGeom prst="cloudCallout">
                <a:avLst>
                  <a:gd name="adj1" fmla="val 26822"/>
                  <a:gd name="adj2" fmla="val 93555"/>
                </a:avLst>
              </a:prstGeom>
              <a:solidFill>
                <a:srgbClr val="4472C4">
                  <a:lumMod val="40000"/>
                  <a:lumOff val="60000"/>
                </a:srgbClr>
              </a:solidFill>
              <a:ln w="12700" cap="flat" cmpd="sng" algn="ctr">
                <a:solidFill>
                  <a:srgbClr val="4472C4">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Dyslexia?</a:t>
                </a:r>
                <a:endParaRPr kumimoji="0" lang="en-US"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87" name="Thought Bubble: Cloud 86">
                <a:extLst>
                  <a:ext uri="{FF2B5EF4-FFF2-40B4-BE49-F238E27FC236}">
                    <a16:creationId xmlns:a16="http://schemas.microsoft.com/office/drawing/2014/main" id="{7C79DB25-A0BF-4E39-ADE5-AEBAF3F32912}"/>
                  </a:ext>
                </a:extLst>
              </p:cNvPr>
              <p:cNvSpPr/>
              <p:nvPr/>
            </p:nvSpPr>
            <p:spPr>
              <a:xfrm rot="1007096">
                <a:off x="5763307" y="2902463"/>
                <a:ext cx="1851025" cy="1135380"/>
              </a:xfrm>
              <a:prstGeom prst="cloudCallout">
                <a:avLst>
                  <a:gd name="adj1" fmla="val -52234"/>
                  <a:gd name="adj2" fmla="val -60551"/>
                </a:avLst>
              </a:prstGeom>
              <a:solidFill>
                <a:srgbClr val="4472C4">
                  <a:lumMod val="40000"/>
                  <a:lumOff val="60000"/>
                </a:srgbClr>
              </a:solidFill>
              <a:ln w="12700" cap="flat" cmpd="sng" algn="ctr">
                <a:solidFill>
                  <a:srgbClr val="4472C4">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Garamond" panose="02020404030301010803" pitchFamily="18" charset="0"/>
                    <a:ea typeface="Calibri" panose="020F0502020204030204" pitchFamily="34" charset="0"/>
                    <a:cs typeface="Times New Roman" panose="02020603050405020304" pitchFamily="18" charset="0"/>
                  </a:rPr>
                  <a:t>Language Impairment?</a:t>
                </a:r>
                <a:endParaRPr kumimoji="0" lang="en-US" sz="1100" b="0" i="0" u="none" strike="noStrike" kern="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endParaRPr>
              </a:p>
            </p:txBody>
          </p:sp>
        </p:grpSp>
      </p:grpSp>
      <p:sp>
        <p:nvSpPr>
          <p:cNvPr id="4" name="TextBox 3">
            <a:extLst>
              <a:ext uri="{FF2B5EF4-FFF2-40B4-BE49-F238E27FC236}">
                <a16:creationId xmlns:a16="http://schemas.microsoft.com/office/drawing/2014/main" id="{F3B31638-3F1A-43D6-A0C5-831EC8116268}"/>
              </a:ext>
            </a:extLst>
          </p:cNvPr>
          <p:cNvSpPr txBox="1"/>
          <p:nvPr/>
        </p:nvSpPr>
        <p:spPr>
          <a:xfrm>
            <a:off x="2209800" y="695385"/>
            <a:ext cx="515874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D72"/>
                </a:solidFill>
                <a:effectLst/>
                <a:uLnTx/>
                <a:uFillTx/>
                <a:latin typeface="Garamond" panose="02020404030301010803"/>
                <a:ea typeface="+mn-ea"/>
                <a:cs typeface="+mn-cs"/>
              </a:rPr>
              <a:t>The Simple View of Reading</a:t>
            </a:r>
          </a:p>
        </p:txBody>
      </p:sp>
    </p:spTree>
    <p:extLst>
      <p:ext uri="{BB962C8B-B14F-4D97-AF65-F5344CB8AC3E}">
        <p14:creationId xmlns:p14="http://schemas.microsoft.com/office/powerpoint/2010/main" val="100387496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52321" y="609600"/>
            <a:ext cx="5033221" cy="6248400"/>
          </a:xfrm>
        </p:spPr>
        <p:txBody>
          <a:bodyPr vert="horz" lIns="91440" tIns="45720" rIns="91440" bIns="45720" rtlCol="0" anchor="ctr">
            <a:noAutofit/>
          </a:bodyPr>
          <a:lstStyle/>
          <a:p>
            <a:pPr indent="-228600" defTabSz="914400">
              <a:lnSpc>
                <a:spcPct val="90000"/>
              </a:lnSpc>
              <a:buFont typeface="Arial" panose="020B0604020202020204" pitchFamily="34" charset="0"/>
              <a:buChar char="•"/>
            </a:pPr>
            <a:r>
              <a:rPr lang="en-US" sz="2400" dirty="0">
                <a:latin typeface="Garamond" panose="02020404030301010803" pitchFamily="18" charset="0"/>
              </a:rPr>
              <a:t>Neural signature on fMRI</a:t>
            </a:r>
          </a:p>
          <a:p>
            <a:pPr indent="-228600" defTabSz="914400">
              <a:lnSpc>
                <a:spcPct val="90000"/>
              </a:lnSpc>
              <a:buFont typeface="Arial" panose="020B0604020202020204" pitchFamily="34" charset="0"/>
              <a:buChar char="•"/>
            </a:pPr>
            <a:r>
              <a:rPr lang="en-US" sz="2400" dirty="0">
                <a:latin typeface="Garamond" panose="02020404030301010803" pitchFamily="18" charset="0"/>
              </a:rPr>
              <a:t>Heritable</a:t>
            </a:r>
          </a:p>
          <a:p>
            <a:pPr indent="-228600" defTabSz="914400">
              <a:lnSpc>
                <a:spcPct val="90000"/>
              </a:lnSpc>
              <a:buFont typeface="Arial" panose="020B0604020202020204" pitchFamily="34" charset="0"/>
              <a:buChar char="•"/>
            </a:pPr>
            <a:r>
              <a:rPr lang="en-US" sz="2400" dirty="0">
                <a:latin typeface="Garamond" panose="02020404030301010803" pitchFamily="18" charset="0"/>
              </a:rPr>
              <a:t>Unrelated to IQ</a:t>
            </a:r>
          </a:p>
          <a:p>
            <a:pPr indent="-228600" defTabSz="914400">
              <a:lnSpc>
                <a:spcPct val="90000"/>
              </a:lnSpc>
              <a:buFont typeface="Arial" panose="020B0604020202020204" pitchFamily="34" charset="0"/>
              <a:buChar char="•"/>
            </a:pPr>
            <a:r>
              <a:rPr lang="en-US" sz="2400" dirty="0">
                <a:latin typeface="Garamond" panose="02020404030301010803" pitchFamily="18" charset="0"/>
              </a:rPr>
              <a:t>Looks like difficulty with:</a:t>
            </a:r>
          </a:p>
          <a:p>
            <a:pPr lvl="1" indent="-228600" defTabSz="914400">
              <a:lnSpc>
                <a:spcPct val="90000"/>
              </a:lnSpc>
              <a:buFont typeface="Arial" panose="020B0604020202020204" pitchFamily="34" charset="0"/>
              <a:buChar char="•"/>
            </a:pPr>
            <a:r>
              <a:rPr lang="en-US" sz="2400" dirty="0">
                <a:latin typeface="Garamond" panose="02020404030301010803" pitchFamily="18" charset="0"/>
              </a:rPr>
              <a:t>sound blends</a:t>
            </a:r>
          </a:p>
          <a:p>
            <a:pPr lvl="1" indent="-228600" defTabSz="914400">
              <a:lnSpc>
                <a:spcPct val="90000"/>
              </a:lnSpc>
              <a:buFont typeface="Arial" panose="020B0604020202020204" pitchFamily="34" charset="0"/>
              <a:buChar char="•"/>
            </a:pPr>
            <a:r>
              <a:rPr lang="en-US" sz="2400" dirty="0">
                <a:latin typeface="Garamond" panose="02020404030301010803" pitchFamily="18" charset="0"/>
              </a:rPr>
              <a:t>similarly sounding words</a:t>
            </a:r>
          </a:p>
          <a:p>
            <a:pPr lvl="1" indent="-228600" defTabSz="914400">
              <a:lnSpc>
                <a:spcPct val="90000"/>
              </a:lnSpc>
              <a:buFont typeface="Arial" panose="020B0604020202020204" pitchFamily="34" charset="0"/>
              <a:buChar char="•"/>
            </a:pPr>
            <a:r>
              <a:rPr lang="en-US" sz="2400" dirty="0">
                <a:latin typeface="Garamond" panose="02020404030301010803" pitchFamily="18" charset="0"/>
              </a:rPr>
              <a:t>rhyming</a:t>
            </a:r>
          </a:p>
          <a:p>
            <a:pPr lvl="1" indent="-228600" defTabSz="914400">
              <a:lnSpc>
                <a:spcPct val="90000"/>
              </a:lnSpc>
              <a:buFont typeface="Arial" panose="020B0604020202020204" pitchFamily="34" charset="0"/>
              <a:buChar char="•"/>
            </a:pPr>
            <a:r>
              <a:rPr lang="en-US" sz="2400" dirty="0">
                <a:latin typeface="Garamond" panose="02020404030301010803" pitchFamily="18" charset="0"/>
              </a:rPr>
              <a:t>visually similar words</a:t>
            </a:r>
          </a:p>
          <a:p>
            <a:pPr lvl="1" indent="-228600" defTabSz="914400">
              <a:lnSpc>
                <a:spcPct val="90000"/>
              </a:lnSpc>
              <a:buFont typeface="Arial" panose="020B0604020202020204" pitchFamily="34" charset="0"/>
              <a:buChar char="•"/>
            </a:pPr>
            <a:r>
              <a:rPr lang="en-US" sz="2400" dirty="0">
                <a:latin typeface="Garamond" panose="02020404030301010803" pitchFamily="18" charset="0"/>
              </a:rPr>
              <a:t>spelling </a:t>
            </a:r>
          </a:p>
          <a:p>
            <a:pPr lvl="1" indent="-228600" defTabSz="914400">
              <a:lnSpc>
                <a:spcPct val="90000"/>
              </a:lnSpc>
              <a:buFont typeface="Arial" panose="020B0604020202020204" pitchFamily="34" charset="0"/>
              <a:buChar char="•"/>
            </a:pPr>
            <a:r>
              <a:rPr lang="en-US" sz="2400" dirty="0">
                <a:latin typeface="Garamond" panose="02020404030301010803" pitchFamily="18" charset="0"/>
              </a:rPr>
              <a:t>multisyllabic words</a:t>
            </a:r>
          </a:p>
          <a:p>
            <a:pPr lvl="1" indent="-228600" defTabSz="914400">
              <a:lnSpc>
                <a:spcPct val="90000"/>
              </a:lnSpc>
              <a:buFont typeface="Arial" panose="020B0604020202020204" pitchFamily="34" charset="0"/>
              <a:buChar char="•"/>
            </a:pPr>
            <a:r>
              <a:rPr lang="en-US" sz="2400" dirty="0">
                <a:latin typeface="Garamond" panose="02020404030301010803" pitchFamily="18" charset="0"/>
              </a:rPr>
              <a:t>Pig Latin (phoneme substitution)</a:t>
            </a:r>
          </a:p>
          <a:p>
            <a:pPr indent="-228600" defTabSz="914400">
              <a:lnSpc>
                <a:spcPct val="90000"/>
              </a:lnSpc>
              <a:buFont typeface="Arial" panose="020B0604020202020204" pitchFamily="34" charset="0"/>
              <a:buChar char="•"/>
            </a:pPr>
            <a:r>
              <a:rPr lang="en-US" sz="2400" dirty="0">
                <a:latin typeface="Garamond" panose="02020404030301010803" pitchFamily="18" charset="0"/>
              </a:rPr>
              <a:t>Spectrum of disability</a:t>
            </a:r>
          </a:p>
          <a:p>
            <a:pPr lvl="1" indent="-228600" defTabSz="914400">
              <a:lnSpc>
                <a:spcPct val="90000"/>
              </a:lnSpc>
              <a:buFont typeface="Arial" panose="020B0604020202020204" pitchFamily="34" charset="0"/>
              <a:buChar char="•"/>
            </a:pPr>
            <a:r>
              <a:rPr lang="en-US" sz="2400" dirty="0">
                <a:latin typeface="Garamond" panose="02020404030301010803" pitchFamily="18" charset="0"/>
              </a:rPr>
              <a:t>All with word level RD are dyslexic + others with less severe deficits</a:t>
            </a:r>
          </a:p>
        </p:txBody>
      </p:sp>
      <p:sp>
        <p:nvSpPr>
          <p:cNvPr id="21"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descr="Dictionary">
            <a:extLst>
              <a:ext uri="{FF2B5EF4-FFF2-40B4-BE49-F238E27FC236}">
                <a16:creationId xmlns:a16="http://schemas.microsoft.com/office/drawing/2014/main" id="{74A09C75-D1CD-4A1A-8626-2F8D9D9990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
        <p:nvSpPr>
          <p:cNvPr id="5" name="Title 1"/>
          <p:cNvSpPr txBox="1">
            <a:spLocks/>
          </p:cNvSpPr>
          <p:nvPr/>
        </p:nvSpPr>
        <p:spPr>
          <a:xfrm>
            <a:off x="7539857" y="644100"/>
            <a:ext cx="1584657" cy="5671608"/>
          </a:xfrm>
          <a:prstGeom prst="rect">
            <a:avLst/>
          </a:prstGeom>
        </p:spPr>
        <p:txBody>
          <a:bodyPr vert="horz" lIns="91440" tIns="45720" rIns="91440" bIns="45720" rtlCol="0" anchor="ctr">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defTabSz="914400">
              <a:lnSpc>
                <a:spcPct val="90000"/>
              </a:lnSpc>
              <a:spcAft>
                <a:spcPts val="600"/>
              </a:spcAft>
            </a:pPr>
            <a:r>
              <a:rPr lang="en-US" sz="3850" kern="1200" dirty="0">
                <a:solidFill>
                  <a:schemeClr val="tx1"/>
                </a:solidFill>
                <a:latin typeface="+mj-lt"/>
                <a:ea typeface="+mj-ea"/>
                <a:cs typeface="+mj-cs"/>
              </a:rPr>
              <a:t>       D</a:t>
            </a:r>
          </a:p>
          <a:p>
            <a:pPr defTabSz="914400">
              <a:lnSpc>
                <a:spcPct val="90000"/>
              </a:lnSpc>
              <a:spcAft>
                <a:spcPts val="600"/>
              </a:spcAft>
            </a:pPr>
            <a:r>
              <a:rPr lang="en-US" sz="3850" dirty="0"/>
              <a:t>    Y</a:t>
            </a:r>
          </a:p>
          <a:p>
            <a:pPr defTabSz="914400">
              <a:lnSpc>
                <a:spcPct val="90000"/>
              </a:lnSpc>
              <a:spcAft>
                <a:spcPts val="600"/>
              </a:spcAft>
            </a:pPr>
            <a:r>
              <a:rPr lang="en-US" sz="3850" kern="1200" dirty="0">
                <a:solidFill>
                  <a:schemeClr val="tx1"/>
                </a:solidFill>
                <a:latin typeface="+mj-lt"/>
                <a:ea typeface="+mj-ea"/>
                <a:cs typeface="+mj-cs"/>
              </a:rPr>
              <a:t>  S</a:t>
            </a:r>
          </a:p>
          <a:p>
            <a:pPr defTabSz="914400">
              <a:lnSpc>
                <a:spcPct val="90000"/>
              </a:lnSpc>
              <a:spcAft>
                <a:spcPts val="600"/>
              </a:spcAft>
            </a:pPr>
            <a:r>
              <a:rPr lang="en-US" sz="3850" dirty="0"/>
              <a:t>      L</a:t>
            </a:r>
          </a:p>
          <a:p>
            <a:pPr defTabSz="914400">
              <a:lnSpc>
                <a:spcPct val="90000"/>
              </a:lnSpc>
              <a:spcAft>
                <a:spcPts val="600"/>
              </a:spcAft>
            </a:pPr>
            <a:r>
              <a:rPr lang="en-US" sz="3850" kern="1200" dirty="0">
                <a:solidFill>
                  <a:schemeClr val="tx1"/>
                </a:solidFill>
                <a:latin typeface="+mj-lt"/>
                <a:ea typeface="+mj-ea"/>
                <a:cs typeface="+mj-cs"/>
              </a:rPr>
              <a:t>        E</a:t>
            </a:r>
          </a:p>
          <a:p>
            <a:pPr defTabSz="914400">
              <a:lnSpc>
                <a:spcPct val="90000"/>
              </a:lnSpc>
              <a:spcAft>
                <a:spcPts val="600"/>
              </a:spcAft>
            </a:pPr>
            <a:r>
              <a:rPr lang="en-US" sz="3850" dirty="0"/>
              <a:t>      X</a:t>
            </a:r>
          </a:p>
          <a:p>
            <a:pPr defTabSz="914400">
              <a:lnSpc>
                <a:spcPct val="90000"/>
              </a:lnSpc>
              <a:spcAft>
                <a:spcPts val="600"/>
              </a:spcAft>
            </a:pPr>
            <a:r>
              <a:rPr lang="en-US" sz="3850" kern="1200" dirty="0">
                <a:solidFill>
                  <a:schemeClr val="tx1"/>
                </a:solidFill>
                <a:latin typeface="+mj-lt"/>
                <a:ea typeface="+mj-ea"/>
                <a:cs typeface="+mj-cs"/>
              </a:rPr>
              <a:t>    I</a:t>
            </a:r>
          </a:p>
          <a:p>
            <a:pPr defTabSz="914400">
              <a:lnSpc>
                <a:spcPct val="90000"/>
              </a:lnSpc>
              <a:spcAft>
                <a:spcPts val="600"/>
              </a:spcAft>
            </a:pPr>
            <a:r>
              <a:rPr lang="en-US" sz="3850" kern="1200" dirty="0">
                <a:solidFill>
                  <a:schemeClr val="tx1"/>
                </a:solidFill>
                <a:latin typeface="+mj-lt"/>
                <a:ea typeface="+mj-ea"/>
                <a:cs typeface="+mj-cs"/>
              </a:rPr>
              <a:t>  A</a:t>
            </a:r>
          </a:p>
          <a:p>
            <a:pPr defTabSz="914400">
              <a:lnSpc>
                <a:spcPct val="90000"/>
              </a:lnSpc>
              <a:spcAft>
                <a:spcPts val="600"/>
              </a:spcAft>
            </a:pPr>
            <a:endParaRPr lang="en-US" sz="3850" kern="1200" dirty="0">
              <a:solidFill>
                <a:schemeClr val="tx1"/>
              </a:solidFill>
              <a:latin typeface="+mj-lt"/>
              <a:ea typeface="+mj-ea"/>
              <a:cs typeface="+mj-cs"/>
            </a:endParaRPr>
          </a:p>
        </p:txBody>
      </p:sp>
    </p:spTree>
    <p:extLst>
      <p:ext uri="{BB962C8B-B14F-4D97-AF65-F5344CB8AC3E}">
        <p14:creationId xmlns:p14="http://schemas.microsoft.com/office/powerpoint/2010/main" val="1073743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B39DAF-3937-41FE-8A18-A40A65FD7CC5}"/>
              </a:ext>
            </a:extLst>
          </p:cNvPr>
          <p:cNvSpPr txBox="1"/>
          <p:nvPr/>
        </p:nvSpPr>
        <p:spPr>
          <a:xfrm>
            <a:off x="2618184" y="612048"/>
            <a:ext cx="3905249" cy="761997"/>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600"/>
              </a:spcAft>
              <a:buClrTx/>
              <a:buSzTx/>
              <a:buFontTx/>
              <a:buNone/>
              <a:tabLst/>
              <a:defRPr/>
            </a:pPr>
            <a:r>
              <a:rPr kumimoji="0" lang="en-US" sz="4100" b="0" i="0" u="none" strike="noStrike" kern="1200" cap="none" spc="0" normalizeH="0" baseline="0" noProof="0" dirty="0">
                <a:ln w="3175" cmpd="sng">
                  <a:noFill/>
                </a:ln>
                <a:solidFill>
                  <a:srgbClr val="262626"/>
                </a:solidFill>
                <a:effectLst/>
                <a:uLnTx/>
                <a:uFillTx/>
                <a:latin typeface="Garamond" panose="02020404030301010803"/>
                <a:ea typeface="+mn-ea"/>
                <a:cs typeface="+mn-cs"/>
              </a:rPr>
              <a:t>Building Fluency</a:t>
            </a:r>
          </a:p>
        </p:txBody>
      </p:sp>
      <p:graphicFrame>
        <p:nvGraphicFramePr>
          <p:cNvPr id="12" name="Content Placeholder 4">
            <a:extLst>
              <a:ext uri="{FF2B5EF4-FFF2-40B4-BE49-F238E27FC236}">
                <a16:creationId xmlns:a16="http://schemas.microsoft.com/office/drawing/2014/main" id="{036696D0-208B-4337-A117-71BEA0A00192}"/>
              </a:ext>
            </a:extLst>
          </p:cNvPr>
          <p:cNvGraphicFramePr>
            <a:graphicFrameLocks/>
          </p:cNvGraphicFramePr>
          <p:nvPr/>
        </p:nvGraphicFramePr>
        <p:xfrm>
          <a:off x="1426740" y="1524002"/>
          <a:ext cx="6288138" cy="4391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4389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79DB811-FC0D-499A-822F-394B3D3BE0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6856214"/>
          </a:xfrm>
          <a:prstGeom prst="rect">
            <a:avLst/>
          </a:prstGeom>
          <a:solidFill>
            <a:schemeClr val="tx1"/>
          </a:solidFill>
        </p:spPr>
      </p:pic>
      <p:cxnSp>
        <p:nvCxnSpPr>
          <p:cNvPr id="13" name="Straight Connector 12">
            <a:extLst>
              <a:ext uri="{FF2B5EF4-FFF2-40B4-BE49-F238E27FC236}">
                <a16:creationId xmlns:a16="http://schemas.microsoft.com/office/drawing/2014/main" id="{7195FD2E-5530-42DE-9741-9BC30E7207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 name="Title 2"/>
          <p:cNvSpPr>
            <a:spLocks noGrp="1"/>
          </p:cNvSpPr>
          <p:nvPr>
            <p:ph type="title"/>
          </p:nvPr>
        </p:nvSpPr>
        <p:spPr>
          <a:xfrm>
            <a:off x="971551" y="982132"/>
            <a:ext cx="7200897" cy="1303867"/>
          </a:xfrm>
        </p:spPr>
        <p:txBody>
          <a:bodyPr vert="horz" lIns="91440" tIns="45720" rIns="91440" bIns="45720" rtlCol="0" anchor="ctr">
            <a:normAutofit/>
          </a:bodyPr>
          <a:lstStyle/>
          <a:p>
            <a:pPr defTabSz="457200"/>
            <a:r>
              <a:rPr lang="en-US" sz="4400">
                <a:solidFill>
                  <a:srgbClr val="262626"/>
                </a:solidFill>
              </a:rPr>
              <a:t>Hold the /fōn/!</a:t>
            </a:r>
          </a:p>
        </p:txBody>
      </p:sp>
      <p:sp>
        <p:nvSpPr>
          <p:cNvPr id="4" name="Slide Number Placeholder 3"/>
          <p:cNvSpPr>
            <a:spLocks noGrp="1"/>
          </p:cNvSpPr>
          <p:nvPr>
            <p:ph type="sldNum" sz="quarter" idx="12"/>
          </p:nvPr>
        </p:nvSpPr>
        <p:spPr>
          <a:xfrm>
            <a:off x="7765425" y="5969000"/>
            <a:ext cx="407023" cy="279400"/>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86D2451E-3285-438B-B188-C22B2A012BF6}" type="slidenum">
              <a:rPr kumimoji="0" lang="en-US" sz="1000" b="0" i="0" u="none" strike="noStrike" kern="1200" cap="none" spc="0" normalizeH="0" baseline="0" noProof="0">
                <a:ln>
                  <a:noFill/>
                </a:ln>
                <a:solidFill>
                  <a:srgbClr val="000000"/>
                </a:solidFill>
                <a:effectLst/>
                <a:uLnTx/>
                <a:uFillTx/>
                <a:latin typeface="Garamond" panose="020204040303010108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13</a:t>
            </a:fld>
            <a:endParaRPr kumimoji="0" lang="en-US" sz="1000" b="0" i="0" u="none" strike="noStrike" kern="1200" cap="none" spc="0" normalizeH="0" baseline="0" noProof="0">
              <a:ln>
                <a:noFill/>
              </a:ln>
              <a:solidFill>
                <a:srgbClr val="000000"/>
              </a:solidFill>
              <a:effectLst/>
              <a:uLnTx/>
              <a:uFillTx/>
              <a:latin typeface="Garamond" panose="02020404030301010803"/>
              <a:ea typeface="+mn-ea"/>
              <a:cs typeface="+mn-cs"/>
            </a:endParaRPr>
          </a:p>
        </p:txBody>
      </p:sp>
      <p:graphicFrame>
        <p:nvGraphicFramePr>
          <p:cNvPr id="6" name="Content Placeholder 1">
            <a:extLst>
              <a:ext uri="{FF2B5EF4-FFF2-40B4-BE49-F238E27FC236}">
                <a16:creationId xmlns:a16="http://schemas.microsoft.com/office/drawing/2014/main" id="{CEB378F6-BFDD-44DE-BAC6-A4973171225C}"/>
              </a:ext>
            </a:extLst>
          </p:cNvPr>
          <p:cNvGraphicFramePr>
            <a:graphicFrameLocks noGrp="1"/>
          </p:cNvGraphicFramePr>
          <p:nvPr>
            <p:ph sz="half" idx="2"/>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CFEFD4-0835-4F9E-BD42-288D25403A58}"/>
              </a:ext>
            </a:extLst>
          </p:cNvPr>
          <p:cNvPicPr>
            <a:picLocks noChangeAspect="1"/>
          </p:cNvPicPr>
          <p:nvPr/>
        </p:nvPicPr>
        <p:blipFill>
          <a:blip r:embed="rId2"/>
          <a:stretch>
            <a:fillRect/>
          </a:stretch>
        </p:blipFill>
        <p:spPr>
          <a:xfrm>
            <a:off x="1231715" y="1066800"/>
            <a:ext cx="6680569" cy="5319713"/>
          </a:xfrm>
          <a:prstGeom prst="rect">
            <a:avLst/>
          </a:prstGeom>
        </p:spPr>
      </p:pic>
      <p:sp>
        <p:nvSpPr>
          <p:cNvPr id="4" name="TextBox 3">
            <a:extLst>
              <a:ext uri="{FF2B5EF4-FFF2-40B4-BE49-F238E27FC236}">
                <a16:creationId xmlns:a16="http://schemas.microsoft.com/office/drawing/2014/main" id="{755E04A1-448D-463E-88A1-F5BBC6D49D38}"/>
              </a:ext>
            </a:extLst>
          </p:cNvPr>
          <p:cNvSpPr txBox="1"/>
          <p:nvPr/>
        </p:nvSpPr>
        <p:spPr>
          <a:xfrm>
            <a:off x="1752600" y="471487"/>
            <a:ext cx="6019799" cy="369332"/>
          </a:xfrm>
          <a:prstGeom prst="rect">
            <a:avLst/>
          </a:prstGeom>
          <a:noFill/>
        </p:spPr>
        <p:txBody>
          <a:bodyPr wrap="square" rtlCol="0">
            <a:spAutoFit/>
          </a:bodyPr>
          <a:lstStyle/>
          <a:p>
            <a:r>
              <a:rPr lang="en-US" b="1" dirty="0"/>
              <a:t>Balanced Reading Looks Like This at the end of 1</a:t>
            </a:r>
            <a:r>
              <a:rPr lang="en-US" b="1" baseline="30000" dirty="0"/>
              <a:t>st</a:t>
            </a:r>
            <a:r>
              <a:rPr lang="en-US" b="1" dirty="0"/>
              <a:t> Grade</a:t>
            </a:r>
          </a:p>
        </p:txBody>
      </p:sp>
      <p:sp>
        <p:nvSpPr>
          <p:cNvPr id="5" name="TextBox 4">
            <a:extLst>
              <a:ext uri="{FF2B5EF4-FFF2-40B4-BE49-F238E27FC236}">
                <a16:creationId xmlns:a16="http://schemas.microsoft.com/office/drawing/2014/main" id="{96BC3397-AD8A-43A8-BB13-CAB9403B6780}"/>
              </a:ext>
            </a:extLst>
          </p:cNvPr>
          <p:cNvSpPr txBox="1"/>
          <p:nvPr/>
        </p:nvSpPr>
        <p:spPr>
          <a:xfrm>
            <a:off x="6172200" y="6515100"/>
            <a:ext cx="1981200" cy="304800"/>
          </a:xfrm>
          <a:prstGeom prst="rect">
            <a:avLst/>
          </a:prstGeom>
          <a:noFill/>
        </p:spPr>
        <p:txBody>
          <a:bodyPr wrap="square" rtlCol="0">
            <a:noAutofit/>
          </a:bodyPr>
          <a:lstStyle/>
          <a:p>
            <a:r>
              <a:rPr lang="en-US" sz="1200" dirty="0">
                <a:solidFill>
                  <a:schemeClr val="bg1"/>
                </a:solidFill>
              </a:rPr>
              <a:t>From </a:t>
            </a:r>
            <a:r>
              <a:rPr lang="en-US" sz="1200" i="1" dirty="0">
                <a:solidFill>
                  <a:schemeClr val="bg1"/>
                </a:solidFill>
              </a:rPr>
              <a:t>The Six Minute Solution</a:t>
            </a:r>
          </a:p>
        </p:txBody>
      </p:sp>
    </p:spTree>
    <p:extLst>
      <p:ext uri="{BB962C8B-B14F-4D97-AF65-F5344CB8AC3E}">
        <p14:creationId xmlns:p14="http://schemas.microsoft.com/office/powerpoint/2010/main" val="4159150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2C7276-E4E6-4657-B334-CCF7158C4706}"/>
              </a:ext>
            </a:extLst>
          </p:cNvPr>
          <p:cNvSpPr>
            <a:spLocks noGrp="1"/>
          </p:cNvSpPr>
          <p:nvPr>
            <p:ph type="sldNum" sz="quarter" idx="12"/>
          </p:nvPr>
        </p:nvSpPr>
        <p:spPr>
          <a:xfrm>
            <a:off x="7434449" y="6015435"/>
            <a:ext cx="631307" cy="28210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750" b="0" i="0" u="none" strike="noStrike" kern="1200" cap="none" spc="0" normalizeH="0" baseline="0" noProof="0" smtClean="0">
                <a:ln>
                  <a:noFill/>
                </a:ln>
                <a:solidFill>
                  <a:prstClr val="white"/>
                </a:solidFill>
                <a:effectLst/>
                <a:uLnTx/>
                <a:uFillTx/>
                <a:latin typeface="Garamond" panose="020204040303010108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75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grpSp>
        <p:nvGrpSpPr>
          <p:cNvPr id="8" name="Group 7">
            <a:extLst>
              <a:ext uri="{FF2B5EF4-FFF2-40B4-BE49-F238E27FC236}">
                <a16:creationId xmlns:a16="http://schemas.microsoft.com/office/drawing/2014/main" id="{D6399075-047B-4DFD-8643-0FDBB80DE575}"/>
              </a:ext>
            </a:extLst>
          </p:cNvPr>
          <p:cNvGrpSpPr/>
          <p:nvPr/>
        </p:nvGrpSpPr>
        <p:grpSpPr>
          <a:xfrm>
            <a:off x="314984" y="230900"/>
            <a:ext cx="8371816" cy="6461402"/>
            <a:chOff x="314984" y="230900"/>
            <a:chExt cx="8371816" cy="6461402"/>
          </a:xfrm>
        </p:grpSpPr>
        <p:pic>
          <p:nvPicPr>
            <p:cNvPr id="4" name="Picture 3" descr="A bridge over a body of water&#10;&#10;Description automatically generated">
              <a:extLst>
                <a:ext uri="{FF2B5EF4-FFF2-40B4-BE49-F238E27FC236}">
                  <a16:creationId xmlns:a16="http://schemas.microsoft.com/office/drawing/2014/main" id="{3723A97E-0059-4DDF-A83C-82699CB3E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00566"/>
              <a:ext cx="8229600" cy="6256867"/>
            </a:xfrm>
            <a:prstGeom prst="rect">
              <a:avLst/>
            </a:prstGeom>
          </p:spPr>
        </p:pic>
        <p:sp>
          <p:nvSpPr>
            <p:cNvPr id="5" name="TextBox 4">
              <a:extLst>
                <a:ext uri="{FF2B5EF4-FFF2-40B4-BE49-F238E27FC236}">
                  <a16:creationId xmlns:a16="http://schemas.microsoft.com/office/drawing/2014/main" id="{38559449-D7B0-48B5-B24C-FF037908FCCB}"/>
                </a:ext>
              </a:extLst>
            </p:cNvPr>
            <p:cNvSpPr txBox="1"/>
            <p:nvPr/>
          </p:nvSpPr>
          <p:spPr>
            <a:xfrm>
              <a:off x="1562100" y="230900"/>
              <a:ext cx="57150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aramond" panose="02020404030301010803"/>
                  <a:ea typeface="+mn-ea"/>
                  <a:cs typeface="+mn-cs"/>
                </a:rPr>
                <a:t>Bridge to Skilled Reading</a:t>
              </a:r>
            </a:p>
          </p:txBody>
        </p:sp>
        <p:sp>
          <p:nvSpPr>
            <p:cNvPr id="6" name="TextBox 5">
              <a:extLst>
                <a:ext uri="{FF2B5EF4-FFF2-40B4-BE49-F238E27FC236}">
                  <a16:creationId xmlns:a16="http://schemas.microsoft.com/office/drawing/2014/main" id="{0EE86B7C-2EA5-43A4-BB00-087A47511835}"/>
                </a:ext>
              </a:extLst>
            </p:cNvPr>
            <p:cNvSpPr txBox="1"/>
            <p:nvPr/>
          </p:nvSpPr>
          <p:spPr>
            <a:xfrm>
              <a:off x="314984" y="1491436"/>
              <a:ext cx="2743200" cy="163121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aramond" panose="02020404030301010803"/>
                  <a:ea typeface="+mn-ea"/>
                  <a:cs typeface="+mn-cs"/>
                </a:rPr>
                <a:t>Background knowledge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aramond" panose="02020404030301010803"/>
                  <a:ea typeface="+mn-ea"/>
                  <a:cs typeface="+mn-cs"/>
                </a:rPr>
                <a:t>Verbal reasoning</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aramond" panose="02020404030301010803"/>
                  <a:ea typeface="+mn-ea"/>
                  <a:cs typeface="+mn-cs"/>
                </a:rPr>
                <a:t>Vocabulary knowledge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aramond" panose="02020404030301010803"/>
                  <a:ea typeface="+mn-ea"/>
                  <a:cs typeface="+mn-cs"/>
                </a:rPr>
                <a:t>Literacy knowledge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aramond" panose="02020404030301010803"/>
                  <a:ea typeface="+mn-ea"/>
                  <a:cs typeface="+mn-cs"/>
                </a:rPr>
                <a:t>Language structures</a:t>
              </a:r>
            </a:p>
          </p:txBody>
        </p:sp>
        <p:sp>
          <p:nvSpPr>
            <p:cNvPr id="7" name="TextBox 6">
              <a:extLst>
                <a:ext uri="{FF2B5EF4-FFF2-40B4-BE49-F238E27FC236}">
                  <a16:creationId xmlns:a16="http://schemas.microsoft.com/office/drawing/2014/main" id="{2456587A-2302-4901-961F-A90E71C4A07C}"/>
                </a:ext>
              </a:extLst>
            </p:cNvPr>
            <p:cNvSpPr txBox="1"/>
            <p:nvPr/>
          </p:nvSpPr>
          <p:spPr>
            <a:xfrm>
              <a:off x="457200" y="853055"/>
              <a:ext cx="3276600"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aramond" panose="02020404030301010803"/>
                  <a:ea typeface="+mn-ea"/>
                  <a:cs typeface="+mn-cs"/>
                </a:rPr>
                <a:t>Language comprehension</a:t>
              </a:r>
            </a:p>
          </p:txBody>
        </p:sp>
        <p:sp>
          <p:nvSpPr>
            <p:cNvPr id="10" name="TextBox 9">
              <a:extLst>
                <a:ext uri="{FF2B5EF4-FFF2-40B4-BE49-F238E27FC236}">
                  <a16:creationId xmlns:a16="http://schemas.microsoft.com/office/drawing/2014/main" id="{23E63ADE-6951-4740-B17E-4F795A19384D}"/>
                </a:ext>
              </a:extLst>
            </p:cNvPr>
            <p:cNvSpPr txBox="1"/>
            <p:nvPr/>
          </p:nvSpPr>
          <p:spPr>
            <a:xfrm>
              <a:off x="5067302" y="841431"/>
              <a:ext cx="2895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aramond" panose="02020404030301010803"/>
                  <a:ea typeface="+mn-ea"/>
                  <a:cs typeface="+mn-cs"/>
                </a:rPr>
                <a:t>Word Recognition</a:t>
              </a:r>
            </a:p>
          </p:txBody>
        </p:sp>
        <p:sp>
          <p:nvSpPr>
            <p:cNvPr id="12" name="TextBox 11">
              <a:extLst>
                <a:ext uri="{FF2B5EF4-FFF2-40B4-BE49-F238E27FC236}">
                  <a16:creationId xmlns:a16="http://schemas.microsoft.com/office/drawing/2014/main" id="{80D8284E-CFE1-45EE-94DC-EF0744109269}"/>
                </a:ext>
              </a:extLst>
            </p:cNvPr>
            <p:cNvSpPr txBox="1"/>
            <p:nvPr/>
          </p:nvSpPr>
          <p:spPr>
            <a:xfrm>
              <a:off x="5582967" y="1412822"/>
              <a:ext cx="2667000"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aramond" panose="02020404030301010803"/>
                  <a:ea typeface="+mn-ea"/>
                  <a:cs typeface="+mn-cs"/>
                </a:rPr>
                <a:t>Phonemic awareness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aramond" panose="02020404030301010803"/>
                  <a:ea typeface="+mn-ea"/>
                  <a:cs typeface="+mn-cs"/>
                </a:rPr>
                <a:t>decoding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aramond" panose="02020404030301010803"/>
                  <a:ea typeface="+mn-ea"/>
                  <a:cs typeface="+mn-cs"/>
                </a:rPr>
                <a:t>Spelling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aramond" panose="02020404030301010803"/>
                  <a:ea typeface="+mn-ea"/>
                  <a:cs typeface="+mn-cs"/>
                </a:rPr>
                <a:t>Sight words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13" name="TextBox 12">
              <a:extLst>
                <a:ext uri="{FF2B5EF4-FFF2-40B4-BE49-F238E27FC236}">
                  <a16:creationId xmlns:a16="http://schemas.microsoft.com/office/drawing/2014/main" id="{5EC26FB6-3044-4BEF-805B-8F8CF810F126}"/>
                </a:ext>
              </a:extLst>
            </p:cNvPr>
            <p:cNvSpPr txBox="1"/>
            <p:nvPr/>
          </p:nvSpPr>
          <p:spPr>
            <a:xfrm rot="3532627">
              <a:off x="4680922" y="4466052"/>
              <a:ext cx="402161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aramond" panose="02020404030301010803"/>
                  <a:ea typeface="+mn-ea"/>
                  <a:cs typeface="+mn-cs"/>
                </a:rPr>
                <a:t>Increasingly automatic</a:t>
              </a:r>
            </a:p>
          </p:txBody>
        </p:sp>
        <p:sp>
          <p:nvSpPr>
            <p:cNvPr id="14" name="TextBox 13">
              <a:extLst>
                <a:ext uri="{FF2B5EF4-FFF2-40B4-BE49-F238E27FC236}">
                  <a16:creationId xmlns:a16="http://schemas.microsoft.com/office/drawing/2014/main" id="{D0662E75-93D3-44A8-9E07-AE66D7AA0FAF}"/>
                </a:ext>
              </a:extLst>
            </p:cNvPr>
            <p:cNvSpPr txBox="1"/>
            <p:nvPr/>
          </p:nvSpPr>
          <p:spPr>
            <a:xfrm rot="17845571">
              <a:off x="850328" y="3767136"/>
              <a:ext cx="3436757"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aramond" panose="02020404030301010803"/>
                  <a:ea typeface="+mn-ea"/>
                  <a:cs typeface="+mn-cs"/>
                </a:rPr>
                <a:t>Increasingly strategic</a:t>
              </a:r>
            </a:p>
          </p:txBody>
        </p:sp>
        <p:sp>
          <p:nvSpPr>
            <p:cNvPr id="16" name="TextBox 15">
              <a:extLst>
                <a:ext uri="{FF2B5EF4-FFF2-40B4-BE49-F238E27FC236}">
                  <a16:creationId xmlns:a16="http://schemas.microsoft.com/office/drawing/2014/main" id="{81FA10A0-084A-4F28-BA0A-1151E4DE429A}"/>
                </a:ext>
              </a:extLst>
            </p:cNvPr>
            <p:cNvSpPr txBox="1"/>
            <p:nvPr/>
          </p:nvSpPr>
          <p:spPr>
            <a:xfrm rot="16200000">
              <a:off x="2967803" y="4289151"/>
              <a:ext cx="2557586"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aramond" panose="02020404030301010803"/>
                  <a:ea typeface="+mn-ea"/>
                  <a:cs typeface="+mn-cs"/>
                </a:rPr>
                <a:t>Reading Comprehension</a:t>
              </a:r>
            </a:p>
          </p:txBody>
        </p:sp>
        <p:cxnSp>
          <p:nvCxnSpPr>
            <p:cNvPr id="18" name="Straight Connector 17">
              <a:extLst>
                <a:ext uri="{FF2B5EF4-FFF2-40B4-BE49-F238E27FC236}">
                  <a16:creationId xmlns:a16="http://schemas.microsoft.com/office/drawing/2014/main" id="{14C1E25C-B23E-4901-991C-9275C179CAE2}"/>
                </a:ext>
              </a:extLst>
            </p:cNvPr>
            <p:cNvCxnSpPr/>
            <p:nvPr/>
          </p:nvCxnSpPr>
          <p:spPr>
            <a:xfrm>
              <a:off x="3058184" y="1752600"/>
              <a:ext cx="772913" cy="304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7634CF4-804F-4FC4-A707-4E3B84EF6859}"/>
                </a:ext>
              </a:extLst>
            </p:cNvPr>
            <p:cNvCxnSpPr/>
            <p:nvPr/>
          </p:nvCxnSpPr>
          <p:spPr>
            <a:xfrm>
              <a:off x="3011205" y="2038080"/>
              <a:ext cx="772913" cy="304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092CC9E-246A-418F-BF95-2759321421E4}"/>
                </a:ext>
              </a:extLst>
            </p:cNvPr>
            <p:cNvCxnSpPr/>
            <p:nvPr/>
          </p:nvCxnSpPr>
          <p:spPr>
            <a:xfrm>
              <a:off x="2996933" y="2318564"/>
              <a:ext cx="772913" cy="304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E79E8A6-B4A7-45C6-B136-67719DA0B2A2}"/>
                </a:ext>
              </a:extLst>
            </p:cNvPr>
            <p:cNvCxnSpPr>
              <a:cxnSpLocks/>
            </p:cNvCxnSpPr>
            <p:nvPr/>
          </p:nvCxnSpPr>
          <p:spPr>
            <a:xfrm>
              <a:off x="3011205" y="2648079"/>
              <a:ext cx="722595" cy="2953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45D8AB-10A1-4D99-9493-4ADDFADE2090}"/>
                </a:ext>
              </a:extLst>
            </p:cNvPr>
            <p:cNvCxnSpPr>
              <a:cxnSpLocks/>
            </p:cNvCxnSpPr>
            <p:nvPr/>
          </p:nvCxnSpPr>
          <p:spPr>
            <a:xfrm>
              <a:off x="3011205" y="2943387"/>
              <a:ext cx="683339" cy="2606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7770E80-BFA8-41A1-B95D-2F945E132EB3}"/>
                </a:ext>
              </a:extLst>
            </p:cNvPr>
            <p:cNvCxnSpPr/>
            <p:nvPr/>
          </p:nvCxnSpPr>
          <p:spPr>
            <a:xfrm flipH="1">
              <a:off x="4792755" y="1676400"/>
              <a:ext cx="782367" cy="38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3019E48-AAF4-4643-87C2-87BC6A39ECE2}"/>
                </a:ext>
              </a:extLst>
            </p:cNvPr>
            <p:cNvCxnSpPr/>
            <p:nvPr/>
          </p:nvCxnSpPr>
          <p:spPr>
            <a:xfrm flipH="1">
              <a:off x="4792756" y="1967461"/>
              <a:ext cx="782367" cy="38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25E3EE5-7CED-40E5-8505-0A0C618089E8}"/>
                </a:ext>
              </a:extLst>
            </p:cNvPr>
            <p:cNvCxnSpPr/>
            <p:nvPr/>
          </p:nvCxnSpPr>
          <p:spPr>
            <a:xfrm flipH="1">
              <a:off x="4767838" y="2277645"/>
              <a:ext cx="782367" cy="38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24D0D34-66FA-4F1E-A5C1-67B651DD72BC}"/>
                </a:ext>
              </a:extLst>
            </p:cNvPr>
            <p:cNvCxnSpPr/>
            <p:nvPr/>
          </p:nvCxnSpPr>
          <p:spPr>
            <a:xfrm flipH="1">
              <a:off x="4792756" y="2623364"/>
              <a:ext cx="782367" cy="38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2BB0DA7-DC8B-4749-B8B6-ACA104D1CCA6}"/>
              </a:ext>
            </a:extLst>
          </p:cNvPr>
          <p:cNvSpPr txBox="1"/>
          <p:nvPr/>
        </p:nvSpPr>
        <p:spPr>
          <a:xfrm>
            <a:off x="6691728" y="6570034"/>
            <a:ext cx="3086098"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Garamond" panose="02020404030301010803"/>
                <a:ea typeface="+mn-ea"/>
                <a:cs typeface="+mn-cs"/>
              </a:rPr>
              <a:t>Scarborough’s Reading Rope Revised.</a:t>
            </a:r>
          </a:p>
        </p:txBody>
      </p:sp>
    </p:spTree>
    <p:extLst>
      <p:ext uri="{BB962C8B-B14F-4D97-AF65-F5344CB8AC3E}">
        <p14:creationId xmlns:p14="http://schemas.microsoft.com/office/powerpoint/2010/main" val="1378374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2FC78A5D-1E6E-4BC7-954B-431399140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1143000"/>
            <a:ext cx="8382001" cy="5357812"/>
          </a:xfrm>
          <a:prstGeom prst="rect">
            <a:avLst/>
          </a:prstGeom>
        </p:spPr>
      </p:pic>
      <p:sp>
        <p:nvSpPr>
          <p:cNvPr id="4" name="TextBox 3">
            <a:extLst>
              <a:ext uri="{FF2B5EF4-FFF2-40B4-BE49-F238E27FC236}">
                <a16:creationId xmlns:a16="http://schemas.microsoft.com/office/drawing/2014/main" id="{EDE1C451-398F-469A-A5C9-AC50768C1DBE}"/>
              </a:ext>
            </a:extLst>
          </p:cNvPr>
          <p:cNvSpPr txBox="1"/>
          <p:nvPr/>
        </p:nvSpPr>
        <p:spPr>
          <a:xfrm>
            <a:off x="380999" y="381000"/>
            <a:ext cx="8382001" cy="1219200"/>
          </a:xfrm>
          <a:prstGeom prst="rect">
            <a:avLst/>
          </a:prstGeom>
          <a:solidFill>
            <a:srgbClr val="FFFFFE"/>
          </a:solidFill>
        </p:spPr>
        <p:txBody>
          <a:bodyPr wrap="square" rtlCol="0" anchor="ctr">
            <a:noAutofit/>
          </a:bodyPr>
          <a:lstStyle/>
          <a:p>
            <a:pPr algn="ctr"/>
            <a:r>
              <a:rPr lang="en-US" sz="4400" b="1" dirty="0"/>
              <a:t>The Reading Brain</a:t>
            </a:r>
          </a:p>
        </p:txBody>
      </p:sp>
    </p:spTree>
    <p:extLst>
      <p:ext uri="{BB962C8B-B14F-4D97-AF65-F5344CB8AC3E}">
        <p14:creationId xmlns:p14="http://schemas.microsoft.com/office/powerpoint/2010/main" val="2410742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79DB811-FC0D-499A-822F-394B3D3BE0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27" name="Straight Connector 26">
            <a:extLst>
              <a:ext uri="{FF2B5EF4-FFF2-40B4-BE49-F238E27FC236}">
                <a16:creationId xmlns:a16="http://schemas.microsoft.com/office/drawing/2014/main" id="{7195FD2E-5530-42DE-9741-9BC30E7207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46553AB8-AFF8-40AE-A53C-09FBBC03C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3">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1" name="Rectangle 30">
            <a:extLst>
              <a:ext uri="{FF2B5EF4-FFF2-40B4-BE49-F238E27FC236}">
                <a16:creationId xmlns:a16="http://schemas.microsoft.com/office/drawing/2014/main" id="{86D6575D-C99F-4105-BC67-882C8B1ED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2867411"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Title 2"/>
          <p:cNvSpPr>
            <a:spLocks noGrp="1"/>
          </p:cNvSpPr>
          <p:nvPr>
            <p:ph type="title"/>
          </p:nvPr>
        </p:nvSpPr>
        <p:spPr>
          <a:xfrm>
            <a:off x="685800" y="2917555"/>
            <a:ext cx="2105695" cy="2979072"/>
          </a:xfrm>
        </p:spPr>
        <p:txBody>
          <a:bodyPr vert="horz" lIns="91440" tIns="45720" rIns="91440" bIns="45720" rtlCol="0" anchor="ctr">
            <a:normAutofit fontScale="90000"/>
          </a:bodyPr>
          <a:lstStyle/>
          <a:p>
            <a:r>
              <a:rPr lang="en-US" sz="3400" dirty="0">
                <a:solidFill>
                  <a:srgbClr val="262626"/>
                </a:solidFill>
                <a:latin typeface="+mj-lt"/>
              </a:rPr>
              <a:t>Reading Problems Addressed by Readable English</a:t>
            </a:r>
          </a:p>
        </p:txBody>
      </p:sp>
      <p:sp useBgFill="1">
        <p:nvSpPr>
          <p:cNvPr id="33" name="Rectangle 32">
            <a:extLst>
              <a:ext uri="{FF2B5EF4-FFF2-40B4-BE49-F238E27FC236}">
                <a16:creationId xmlns:a16="http://schemas.microsoft.com/office/drawing/2014/main" id="{991975BE-39CD-4AC1-85C4-565365160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039" y="-2"/>
            <a:ext cx="5654961"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Slide Number Placeholder 3"/>
          <p:cNvSpPr>
            <a:spLocks noGrp="1"/>
          </p:cNvSpPr>
          <p:nvPr>
            <p:ph type="sldNum" sz="quarter" idx="12"/>
          </p:nvPr>
        </p:nvSpPr>
        <p:spPr>
          <a:xfrm>
            <a:off x="8287222" y="6379383"/>
            <a:ext cx="407023" cy="279400"/>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86D2451E-3285-438B-B188-C22B2A012BF6}"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17</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graphicFrame>
        <p:nvGraphicFramePr>
          <p:cNvPr id="20" name="Content Placeholder 1">
            <a:extLst>
              <a:ext uri="{FF2B5EF4-FFF2-40B4-BE49-F238E27FC236}">
                <a16:creationId xmlns:a16="http://schemas.microsoft.com/office/drawing/2014/main" id="{53B633AD-5028-44DD-A764-4D63107761F2}"/>
              </a:ext>
            </a:extLst>
          </p:cNvPr>
          <p:cNvGraphicFramePr>
            <a:graphicFrameLocks noGrp="1"/>
          </p:cNvGraphicFramePr>
          <p:nvPr>
            <p:ph idx="1"/>
            <p:extLst>
              <p:ext uri="{D42A27DB-BD31-4B8C-83A1-F6EECF244321}">
                <p14:modId xmlns:p14="http://schemas.microsoft.com/office/powerpoint/2010/main" val="2076718292"/>
              </p:ext>
            </p:extLst>
          </p:nvPr>
        </p:nvGraphicFramePr>
        <p:xfrm>
          <a:off x="3886201" y="609600"/>
          <a:ext cx="4808044" cy="55723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a:extLst>
              <a:ext uri="{FF2B5EF4-FFF2-40B4-BE49-F238E27FC236}">
                <a16:creationId xmlns:a16="http://schemas.microsoft.com/office/drawing/2014/main" id="{74C2E739-EECA-4E21-A603-D4FF45AB929E}"/>
              </a:ext>
            </a:extLst>
          </p:cNvPr>
          <p:cNvPicPr>
            <a:picLocks noChangeAspect="1"/>
          </p:cNvPicPr>
          <p:nvPr/>
        </p:nvPicPr>
        <p:blipFill>
          <a:blip r:embed="rId10"/>
          <a:stretch>
            <a:fillRect/>
          </a:stretch>
        </p:blipFill>
        <p:spPr>
          <a:xfrm>
            <a:off x="845807" y="668134"/>
            <a:ext cx="1945687" cy="194568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p:cNvGrpSpPr/>
        <p:nvPr/>
      </p:nvGrpSpPr>
      <p:grpSpPr>
        <a:xfrm>
          <a:off x="0" y="0"/>
          <a:ext cx="0" cy="0"/>
          <a:chOff x="0" y="0"/>
          <a:chExt cx="0" cy="0"/>
        </a:xfrm>
      </p:grpSpPr>
      <p:sp>
        <p:nvSpPr>
          <p:cNvPr id="27" name="Rectangle 18">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8" name="Rectangle 20">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rgbClr val="001132"/>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9" name="Rectangle 22">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609600"/>
            <a:ext cx="8229600" cy="5638800"/>
          </a:xfrm>
          <a:prstGeom prst="rect">
            <a:avLst/>
          </a:prstGeom>
          <a:solidFill>
            <a:schemeClr val="tx1">
              <a:lumMod val="95000"/>
            </a:schemeClr>
          </a:solidFill>
          <a:ln w="15875" cap="flat">
            <a:noFill/>
            <a:miter lim="800000"/>
          </a:ln>
        </p:spPr>
        <p:style>
          <a:lnRef idx="1">
            <a:schemeClr val="accent1"/>
          </a:lnRef>
          <a:fillRef idx="3">
            <a:schemeClr val="accent1"/>
          </a:fillRef>
          <a:effectRef idx="2">
            <a:schemeClr val="accent1"/>
          </a:effectRef>
          <a:fontRef idx="minor">
            <a:schemeClr val="lt1"/>
          </a:fontRef>
        </p:style>
      </p:sp>
      <p:sp>
        <p:nvSpPr>
          <p:cNvPr id="5" name="Title 1"/>
          <p:cNvSpPr txBox="1">
            <a:spLocks/>
          </p:cNvSpPr>
          <p:nvPr/>
        </p:nvSpPr>
        <p:spPr>
          <a:xfrm>
            <a:off x="971551" y="982132"/>
            <a:ext cx="7200897" cy="1303867"/>
          </a:xfrm>
          <a:prstGeom prst="rect">
            <a:avLst/>
          </a:prstGeom>
        </p:spPr>
        <p:txBody>
          <a:bodyPr vert="horz" lIns="91440" tIns="45720" rIns="91440" bIns="45720" rtlCol="0" anchor="ctr">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marL="0" marR="0" lvl="0" indent="0" algn="ctr" defTabSz="457200" rtl="0" eaLnBrk="1" fontAlgn="auto" latinLnBrk="0" hangingPunct="1">
              <a:lnSpc>
                <a:spcPct val="85000"/>
              </a:lnSpc>
              <a:spcBef>
                <a:spcPct val="0"/>
              </a:spcBef>
              <a:spcAft>
                <a:spcPts val="600"/>
              </a:spcAft>
              <a:buClrTx/>
              <a:buSzTx/>
              <a:buFontTx/>
              <a:buNone/>
              <a:tabLst/>
              <a:defRPr/>
            </a:pPr>
            <a:r>
              <a:rPr kumimoji="0" lang="en-US" sz="4400" b="0" i="0" u="none" strike="noStrike" kern="1200" cap="none" spc="0" normalizeH="0" baseline="0" noProof="0" dirty="0">
                <a:ln w="3175" cmpd="sng">
                  <a:noFill/>
                </a:ln>
                <a:solidFill>
                  <a:srgbClr val="000000"/>
                </a:solidFill>
                <a:effectLst/>
                <a:uLnTx/>
                <a:uFillTx/>
                <a:latin typeface="Garamond" panose="02020404030301010803"/>
                <a:ea typeface="+mj-ea"/>
                <a:cs typeface="+mj-cs"/>
              </a:rPr>
              <a:t>How Do We Fix It?</a:t>
            </a:r>
          </a:p>
        </p:txBody>
      </p:sp>
      <p:sp>
        <p:nvSpPr>
          <p:cNvPr id="14" name="Content Placeholder 13"/>
          <p:cNvSpPr>
            <a:spLocks noGrp="1"/>
          </p:cNvSpPr>
          <p:nvPr>
            <p:ph idx="1"/>
          </p:nvPr>
        </p:nvSpPr>
        <p:spPr>
          <a:xfrm>
            <a:off x="798908" y="1981200"/>
            <a:ext cx="7659292" cy="4114800"/>
          </a:xfrm>
          <a:solidFill>
            <a:schemeClr val="tx1">
              <a:lumMod val="95000"/>
            </a:schemeClr>
          </a:solidFill>
        </p:spPr>
        <p:txBody>
          <a:bodyPr vert="horz" lIns="91440" tIns="45720" rIns="91440" bIns="45720" rtlCol="0" anchor="t">
            <a:noAutofit/>
          </a:bodyPr>
          <a:lstStyle/>
          <a:p>
            <a:r>
              <a:rPr lang="en-US" sz="2400" dirty="0">
                <a:solidFill>
                  <a:schemeClr val="bg1"/>
                </a:solidFill>
              </a:rPr>
              <a:t>Prioritize &amp; scaffold reading! </a:t>
            </a:r>
          </a:p>
          <a:p>
            <a:r>
              <a:rPr lang="en-US" sz="2400" dirty="0">
                <a:solidFill>
                  <a:schemeClr val="bg1"/>
                </a:solidFill>
              </a:rPr>
              <a:t>Invest in order to break the cycle.</a:t>
            </a:r>
          </a:p>
          <a:p>
            <a:r>
              <a:rPr lang="en-US" sz="2400" dirty="0">
                <a:solidFill>
                  <a:schemeClr val="bg1"/>
                </a:solidFill>
              </a:rPr>
              <a:t>Teach teachers how to teach reading.</a:t>
            </a:r>
          </a:p>
          <a:p>
            <a:r>
              <a:rPr lang="en-US" sz="2400" dirty="0">
                <a:solidFill>
                  <a:schemeClr val="bg1"/>
                </a:solidFill>
              </a:rPr>
              <a:t>Teach students the code</a:t>
            </a:r>
          </a:p>
          <a:p>
            <a:r>
              <a:rPr lang="en-US" sz="2400" dirty="0">
                <a:solidFill>
                  <a:schemeClr val="bg1"/>
                </a:solidFill>
              </a:rPr>
              <a:t>Educate stakeholders about reading.</a:t>
            </a:r>
          </a:p>
          <a:p>
            <a:r>
              <a:rPr lang="en-US" sz="2400" dirty="0">
                <a:solidFill>
                  <a:schemeClr val="bg1"/>
                </a:solidFill>
              </a:rPr>
              <a:t>Prevention vs. Remediation.</a:t>
            </a:r>
          </a:p>
          <a:p>
            <a:r>
              <a:rPr lang="en-US" sz="2400" dirty="0">
                <a:solidFill>
                  <a:schemeClr val="bg1"/>
                </a:solidFill>
              </a:rPr>
              <a:t>Make reading viral.</a:t>
            </a:r>
          </a:p>
          <a:p>
            <a:r>
              <a:rPr lang="en-US" sz="2400" dirty="0">
                <a:solidFill>
                  <a:schemeClr val="bg1"/>
                </a:solidFill>
              </a:rPr>
              <a:t>High stakes!  Most important job we have!</a:t>
            </a:r>
          </a:p>
        </p:txBody>
      </p:sp>
      <p:pic>
        <p:nvPicPr>
          <p:cNvPr id="7" name="Picture 4" descr="cat reading the newspaper - Why Yes. We do read... in reading class. ">
            <a:extLst>
              <a:ext uri="{FF2B5EF4-FFF2-40B4-BE49-F238E27FC236}">
                <a16:creationId xmlns:a16="http://schemas.microsoft.com/office/drawing/2014/main" id="{BA1AA8D7-BEBD-4BA1-94AD-4C59BD913A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48"/>
          <a:stretch/>
        </p:blipFill>
        <p:spPr bwMode="auto">
          <a:xfrm>
            <a:off x="5806964" y="1970313"/>
            <a:ext cx="2505470" cy="3478289"/>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A403FD1-74F8-47E3-B90D-C5512BB241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1" y="881458"/>
            <a:ext cx="1029892" cy="1029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40493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6DB2DC-25A7-4A6A-B75E-E23845B1A225}"/>
              </a:ext>
            </a:extLst>
          </p:cNvPr>
          <p:cNvSpPr txBox="1">
            <a:spLocks/>
          </p:cNvSpPr>
          <p:nvPr/>
        </p:nvSpPr>
        <p:spPr>
          <a:xfrm>
            <a:off x="6631686" y="1481328"/>
            <a:ext cx="2194560" cy="246888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500">
                <a:latin typeface="+mj-lt"/>
                <a:ea typeface="+mj-ea"/>
                <a:cs typeface="+mj-cs"/>
              </a:rPr>
              <a:t>The Science of Reading…is about kids!</a:t>
            </a:r>
          </a:p>
        </p:txBody>
      </p:sp>
      <p:pic>
        <p:nvPicPr>
          <p:cNvPr id="3" name="Picture 2" descr="A group of people sitting at a table&#10;&#10;Description automatically generated">
            <a:extLst>
              <a:ext uri="{FF2B5EF4-FFF2-40B4-BE49-F238E27FC236}">
                <a16:creationId xmlns:a16="http://schemas.microsoft.com/office/drawing/2014/main" id="{9F404998-6C62-4073-B657-FE59A136C09F}"/>
              </a:ext>
            </a:extLst>
          </p:cNvPr>
          <p:cNvPicPr>
            <a:picLocks noChangeAspect="1"/>
          </p:cNvPicPr>
          <p:nvPr/>
        </p:nvPicPr>
        <p:blipFill rotWithShape="1">
          <a:blip r:embed="rId2">
            <a:extLst>
              <a:ext uri="{28A0092B-C50C-407E-A947-70E740481C1C}">
                <a14:useLocalDpi xmlns:a14="http://schemas.microsoft.com/office/drawing/2010/main" val="0"/>
              </a:ext>
            </a:extLst>
          </a:blip>
          <a:srcRect l="10739" r="7545" b="-1"/>
          <a:stretch/>
        </p:blipFill>
        <p:spPr>
          <a:xfrm>
            <a:off x="691432" y="465243"/>
            <a:ext cx="5821443"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2" name="Rectangle 1">
            <a:extLst>
              <a:ext uri="{FF2B5EF4-FFF2-40B4-BE49-F238E27FC236}">
                <a16:creationId xmlns:a16="http://schemas.microsoft.com/office/drawing/2014/main" id="{277308F8-02E4-4B0A-B995-D933EA1741CE}"/>
              </a:ext>
            </a:extLst>
          </p:cNvPr>
          <p:cNvSpPr/>
          <p:nvPr/>
        </p:nvSpPr>
        <p:spPr>
          <a:xfrm>
            <a:off x="5263461" y="5917945"/>
            <a:ext cx="3562785" cy="646331"/>
          </a:xfrm>
          <a:prstGeom prst="rect">
            <a:avLst/>
          </a:prstGeom>
        </p:spPr>
        <p:txBody>
          <a:bodyPr wrap="square">
            <a:spAutoFit/>
          </a:bodyPr>
          <a:lstStyle/>
          <a:p>
            <a:r>
              <a:rPr lang="en-US" dirty="0">
                <a:hlinkClick r:id="rId3"/>
              </a:rPr>
              <a:t>https://www.youtube.com/watch?v=J7nnCZ2W9h4&amp;feature=youtu.be</a:t>
            </a:r>
            <a:endParaRPr lang="en-US" dirty="0"/>
          </a:p>
        </p:txBody>
      </p:sp>
    </p:spTree>
    <p:extLst>
      <p:ext uri="{BB962C8B-B14F-4D97-AF65-F5344CB8AC3E}">
        <p14:creationId xmlns:p14="http://schemas.microsoft.com/office/powerpoint/2010/main" val="2304362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934E0EE5-1E11-4F9E-BED7-0D7229581981}"/>
              </a:ext>
            </a:extLst>
          </p:cNvPr>
          <p:cNvSpPr>
            <a:spLocks noGrp="1"/>
          </p:cNvSpPr>
          <p:nvPr>
            <p:ph type="title"/>
          </p:nvPr>
        </p:nvSpPr>
        <p:spPr>
          <a:xfrm>
            <a:off x="2284026" y="2043663"/>
            <a:ext cx="4578895" cy="2031055"/>
          </a:xfrm>
        </p:spPr>
        <p:txBody>
          <a:bodyPr vert="horz" lIns="91440" tIns="45720" rIns="91440" bIns="45720" rtlCol="0" anchor="b">
            <a:normAutofit/>
          </a:bodyPr>
          <a:lstStyle/>
          <a:p>
            <a:r>
              <a:rPr lang="en-US" sz="6000" kern="1200">
                <a:solidFill>
                  <a:srgbClr val="FFFFFF"/>
                </a:solidFill>
                <a:latin typeface="+mj-lt"/>
                <a:ea typeface="+mj-ea"/>
                <a:cs typeface="+mj-cs"/>
              </a:rPr>
              <a:t>Reading is an unnatural act.</a:t>
            </a:r>
          </a:p>
        </p:txBody>
      </p:sp>
      <p:sp>
        <p:nvSpPr>
          <p:cNvPr id="6" name="Text Placeholder 5">
            <a:extLst>
              <a:ext uri="{FF2B5EF4-FFF2-40B4-BE49-F238E27FC236}">
                <a16:creationId xmlns:a16="http://schemas.microsoft.com/office/drawing/2014/main" id="{3A995DD8-F667-4F16-A539-3B19D363EBE1}"/>
              </a:ext>
            </a:extLst>
          </p:cNvPr>
          <p:cNvSpPr>
            <a:spLocks noGrp="1"/>
          </p:cNvSpPr>
          <p:nvPr>
            <p:ph type="body" sz="half" idx="2"/>
          </p:nvPr>
        </p:nvSpPr>
        <p:spPr>
          <a:xfrm>
            <a:off x="2284026" y="4074718"/>
            <a:ext cx="4578895" cy="682079"/>
          </a:xfrm>
        </p:spPr>
        <p:txBody>
          <a:bodyPr vert="horz" lIns="91440" tIns="45720" rIns="91440" bIns="45720" rtlCol="0">
            <a:normAutofit/>
          </a:bodyPr>
          <a:lstStyle/>
          <a:p>
            <a:pPr>
              <a:spcAft>
                <a:spcPts val="600"/>
              </a:spcAft>
            </a:pPr>
            <a:r>
              <a:rPr lang="en-US" sz="2000" kern="1200">
                <a:solidFill>
                  <a:srgbClr val="FFFFFF"/>
                </a:solidFill>
                <a:latin typeface="+mn-lt"/>
                <a:ea typeface="+mn-ea"/>
                <a:cs typeface="+mn-cs"/>
              </a:rPr>
              <a:t>The brain is hardwired to develop language—not reading.</a:t>
            </a:r>
          </a:p>
        </p:txBody>
      </p:sp>
    </p:spTree>
    <p:extLst>
      <p:ext uri="{BB962C8B-B14F-4D97-AF65-F5344CB8AC3E}">
        <p14:creationId xmlns:p14="http://schemas.microsoft.com/office/powerpoint/2010/main" val="2130615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47BBCAE-EA57-480C-9AFE-0F71D7BEA731}"/>
              </a:ext>
            </a:extLst>
          </p:cNvPr>
          <p:cNvSpPr>
            <a:spLocks noGrp="1"/>
          </p:cNvSpPr>
          <p:nvPr>
            <p:ph type="sldNum" sz="quarter" idx="12"/>
          </p:nvPr>
        </p:nvSpPr>
        <p:spPr>
          <a:xfrm>
            <a:off x="7765425" y="5742497"/>
            <a:ext cx="407023" cy="279400"/>
          </a:xfrm>
        </p:spPr>
        <p:txBody>
          <a:bodyPr vert="horz" lIns="91440" tIns="45720" rIns="91440" bIns="45720" rtlCol="0" anchor="ctr">
            <a:normAutofit/>
          </a:bodyPr>
          <a:lstStyle/>
          <a:p>
            <a:pPr>
              <a:spcAft>
                <a:spcPts val="600"/>
              </a:spcAft>
            </a:pPr>
            <a:fld id="{4FAB73BC-B049-4115-A692-8D63A059BFB8}" type="slidenum">
              <a:rPr lang="en-US" sz="1000" smtClean="0">
                <a:solidFill>
                  <a:schemeClr val="bg2"/>
                </a:solidFill>
              </a:rPr>
              <a:pPr>
                <a:spcAft>
                  <a:spcPts val="600"/>
                </a:spcAft>
              </a:pPr>
              <a:t>4</a:t>
            </a:fld>
            <a:endParaRPr lang="en-US" sz="1000">
              <a:solidFill>
                <a:schemeClr val="bg2"/>
              </a:solidFill>
            </a:endParaRPr>
          </a:p>
        </p:txBody>
      </p:sp>
      <p:pic>
        <p:nvPicPr>
          <p:cNvPr id="3" name="Picture 2" descr="A stadium full of people&#10;&#10;Description automatically generated">
            <a:extLst>
              <a:ext uri="{FF2B5EF4-FFF2-40B4-BE49-F238E27FC236}">
                <a16:creationId xmlns:a16="http://schemas.microsoft.com/office/drawing/2014/main" id="{A1680244-FB11-47A3-9F76-5E3C982CF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55" y="487875"/>
            <a:ext cx="8295203" cy="5740699"/>
          </a:xfrm>
          <a:prstGeom prst="rect">
            <a:avLst/>
          </a:prstGeom>
        </p:spPr>
      </p:pic>
      <p:sp>
        <p:nvSpPr>
          <p:cNvPr id="4" name="TextBox 3">
            <a:extLst>
              <a:ext uri="{FF2B5EF4-FFF2-40B4-BE49-F238E27FC236}">
                <a16:creationId xmlns:a16="http://schemas.microsoft.com/office/drawing/2014/main" id="{1A406061-2C56-4354-8A30-BDBFBB99B8A1}"/>
              </a:ext>
            </a:extLst>
          </p:cNvPr>
          <p:cNvSpPr txBox="1"/>
          <p:nvPr/>
        </p:nvSpPr>
        <p:spPr>
          <a:xfrm>
            <a:off x="1816915" y="6181801"/>
            <a:ext cx="6219491" cy="646331"/>
          </a:xfrm>
          <a:prstGeom prst="rect">
            <a:avLst/>
          </a:prstGeom>
          <a:noFill/>
        </p:spPr>
        <p:txBody>
          <a:bodyPr wrap="square" rtlCol="0">
            <a:spAutoFit/>
          </a:bodyPr>
          <a:lstStyle/>
          <a:p>
            <a:pPr algn="ctr"/>
            <a:r>
              <a:rPr lang="en-US" sz="3600" dirty="0"/>
              <a:t>The Big Game</a:t>
            </a:r>
          </a:p>
        </p:txBody>
      </p:sp>
      <p:sp>
        <p:nvSpPr>
          <p:cNvPr id="6" name="TextBox 5">
            <a:extLst>
              <a:ext uri="{FF2B5EF4-FFF2-40B4-BE49-F238E27FC236}">
                <a16:creationId xmlns:a16="http://schemas.microsoft.com/office/drawing/2014/main" id="{F18B5E47-C565-450B-8649-84FF068C3760}"/>
              </a:ext>
            </a:extLst>
          </p:cNvPr>
          <p:cNvSpPr txBox="1"/>
          <p:nvPr/>
        </p:nvSpPr>
        <p:spPr>
          <a:xfrm>
            <a:off x="1086493" y="1828800"/>
            <a:ext cx="1157430" cy="646331"/>
          </a:xfrm>
          <a:prstGeom prst="rect">
            <a:avLst/>
          </a:prstGeom>
          <a:noFill/>
        </p:spPr>
        <p:txBody>
          <a:bodyPr wrap="square" rtlCol="0">
            <a:spAutoFit/>
          </a:bodyPr>
          <a:lstStyle/>
          <a:p>
            <a:r>
              <a:rPr lang="en-US" sz="3600" dirty="0"/>
              <a:t>10%</a:t>
            </a:r>
          </a:p>
        </p:txBody>
      </p:sp>
      <p:sp>
        <p:nvSpPr>
          <p:cNvPr id="15" name="TextBox 14">
            <a:extLst>
              <a:ext uri="{FF2B5EF4-FFF2-40B4-BE49-F238E27FC236}">
                <a16:creationId xmlns:a16="http://schemas.microsoft.com/office/drawing/2014/main" id="{58ACD1DB-E17C-4BD0-9D7D-9C845C54313D}"/>
              </a:ext>
            </a:extLst>
          </p:cNvPr>
          <p:cNvSpPr txBox="1"/>
          <p:nvPr/>
        </p:nvSpPr>
        <p:spPr>
          <a:xfrm>
            <a:off x="2365969" y="1775135"/>
            <a:ext cx="1434503" cy="646331"/>
          </a:xfrm>
          <a:prstGeom prst="rect">
            <a:avLst/>
          </a:prstGeom>
          <a:noFill/>
        </p:spPr>
        <p:txBody>
          <a:bodyPr wrap="square" rtlCol="0">
            <a:spAutoFit/>
          </a:bodyPr>
          <a:lstStyle/>
          <a:p>
            <a:pPr algn="ctr"/>
            <a:r>
              <a:rPr lang="en-US" sz="3600" dirty="0"/>
              <a:t>27%</a:t>
            </a:r>
          </a:p>
        </p:txBody>
      </p:sp>
      <p:sp>
        <p:nvSpPr>
          <p:cNvPr id="17" name="TextBox 16">
            <a:extLst>
              <a:ext uri="{FF2B5EF4-FFF2-40B4-BE49-F238E27FC236}">
                <a16:creationId xmlns:a16="http://schemas.microsoft.com/office/drawing/2014/main" id="{85D80BC0-4842-4CD8-BFFE-F2F14A55DDDE}"/>
              </a:ext>
            </a:extLst>
          </p:cNvPr>
          <p:cNvSpPr txBox="1"/>
          <p:nvPr/>
        </p:nvSpPr>
        <p:spPr>
          <a:xfrm>
            <a:off x="4353791" y="1762880"/>
            <a:ext cx="1026687" cy="646331"/>
          </a:xfrm>
          <a:prstGeom prst="rect">
            <a:avLst/>
          </a:prstGeom>
          <a:noFill/>
        </p:spPr>
        <p:txBody>
          <a:bodyPr wrap="square" rtlCol="0">
            <a:spAutoFit/>
          </a:bodyPr>
          <a:lstStyle/>
          <a:p>
            <a:r>
              <a:rPr lang="en-US" sz="3600" dirty="0"/>
              <a:t>30%</a:t>
            </a:r>
          </a:p>
        </p:txBody>
      </p:sp>
      <p:sp>
        <p:nvSpPr>
          <p:cNvPr id="19" name="TextBox 18">
            <a:extLst>
              <a:ext uri="{FF2B5EF4-FFF2-40B4-BE49-F238E27FC236}">
                <a16:creationId xmlns:a16="http://schemas.microsoft.com/office/drawing/2014/main" id="{58F7CF02-B714-46E5-B510-6DB819466938}"/>
              </a:ext>
            </a:extLst>
          </p:cNvPr>
          <p:cNvSpPr txBox="1"/>
          <p:nvPr/>
        </p:nvSpPr>
        <p:spPr>
          <a:xfrm>
            <a:off x="6487116" y="1758770"/>
            <a:ext cx="1254064" cy="646331"/>
          </a:xfrm>
          <a:prstGeom prst="rect">
            <a:avLst/>
          </a:prstGeom>
          <a:noFill/>
        </p:spPr>
        <p:txBody>
          <a:bodyPr wrap="square" rtlCol="0">
            <a:spAutoFit/>
          </a:bodyPr>
          <a:lstStyle/>
          <a:p>
            <a:r>
              <a:rPr lang="en-US" sz="3600" dirty="0"/>
              <a:t>33%</a:t>
            </a:r>
          </a:p>
        </p:txBody>
      </p:sp>
      <p:cxnSp>
        <p:nvCxnSpPr>
          <p:cNvPr id="8" name="Straight Connector 7">
            <a:extLst>
              <a:ext uri="{FF2B5EF4-FFF2-40B4-BE49-F238E27FC236}">
                <a16:creationId xmlns:a16="http://schemas.microsoft.com/office/drawing/2014/main" id="{64B77D9D-7BE0-48A0-94F5-FECD0C2691C6}"/>
              </a:ext>
            </a:extLst>
          </p:cNvPr>
          <p:cNvCxnSpPr>
            <a:cxnSpLocks/>
          </p:cNvCxnSpPr>
          <p:nvPr/>
        </p:nvCxnSpPr>
        <p:spPr>
          <a:xfrm>
            <a:off x="3691092" y="1717585"/>
            <a:ext cx="229806" cy="1863815"/>
          </a:xfrm>
          <a:prstGeom prst="line">
            <a:avLst/>
          </a:prstGeom>
          <a:ln w="158750">
            <a:solidFill>
              <a:srgbClr val="F86D0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D8CDE32-D78C-4135-91F9-3A90038524A7}"/>
              </a:ext>
            </a:extLst>
          </p:cNvPr>
          <p:cNvCxnSpPr>
            <a:cxnSpLocks/>
          </p:cNvCxnSpPr>
          <p:nvPr/>
        </p:nvCxnSpPr>
        <p:spPr>
          <a:xfrm>
            <a:off x="5744437" y="1717585"/>
            <a:ext cx="53463" cy="1822630"/>
          </a:xfrm>
          <a:prstGeom prst="line">
            <a:avLst/>
          </a:prstGeom>
          <a:ln w="82550">
            <a:solidFill>
              <a:srgbClr val="F86D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29831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47BBCAE-EA57-480C-9AFE-0F71D7BEA731}"/>
              </a:ext>
            </a:extLst>
          </p:cNvPr>
          <p:cNvSpPr>
            <a:spLocks noGrp="1"/>
          </p:cNvSpPr>
          <p:nvPr>
            <p:ph type="sldNum" sz="quarter" idx="12"/>
          </p:nvPr>
        </p:nvSpPr>
        <p:spPr>
          <a:xfrm>
            <a:off x="7765425" y="5742497"/>
            <a:ext cx="407023" cy="279400"/>
          </a:xfrm>
        </p:spPr>
        <p:txBody>
          <a:bodyPr vert="horz" lIns="91440" tIns="45720" rIns="91440" bIns="45720" rtlCol="0" anchor="ctr">
            <a:normAutofit/>
          </a:bodyPr>
          <a:lstStyle/>
          <a:p>
            <a:pPr>
              <a:spcAft>
                <a:spcPts val="600"/>
              </a:spcAft>
            </a:pPr>
            <a:fld id="{4FAB73BC-B049-4115-A692-8D63A059BFB8}" type="slidenum">
              <a:rPr lang="en-US" sz="1000" smtClean="0">
                <a:solidFill>
                  <a:schemeClr val="bg2"/>
                </a:solidFill>
              </a:rPr>
              <a:pPr>
                <a:spcAft>
                  <a:spcPts val="600"/>
                </a:spcAft>
              </a:pPr>
              <a:t>5</a:t>
            </a:fld>
            <a:endParaRPr lang="en-US" sz="1000">
              <a:solidFill>
                <a:schemeClr val="bg2"/>
              </a:solidFill>
            </a:endParaRPr>
          </a:p>
        </p:txBody>
      </p:sp>
      <p:sp>
        <p:nvSpPr>
          <p:cNvPr id="4" name="TextBox 3">
            <a:extLst>
              <a:ext uri="{FF2B5EF4-FFF2-40B4-BE49-F238E27FC236}">
                <a16:creationId xmlns:a16="http://schemas.microsoft.com/office/drawing/2014/main" id="{1A406061-2C56-4354-8A30-BDBFBB99B8A1}"/>
              </a:ext>
            </a:extLst>
          </p:cNvPr>
          <p:cNvSpPr txBox="1"/>
          <p:nvPr/>
        </p:nvSpPr>
        <p:spPr>
          <a:xfrm>
            <a:off x="1941913" y="5557831"/>
            <a:ext cx="5257792" cy="338554"/>
          </a:xfrm>
          <a:prstGeom prst="rect">
            <a:avLst/>
          </a:prstGeom>
          <a:solidFill>
            <a:schemeClr val="bg1"/>
          </a:solidFill>
        </p:spPr>
        <p:txBody>
          <a:bodyPr wrap="square" rtlCol="0">
            <a:spAutoFit/>
          </a:bodyPr>
          <a:lstStyle/>
          <a:p>
            <a:pPr algn="ctr"/>
            <a:r>
              <a:rPr lang="en-US" sz="1600" dirty="0"/>
              <a:t>National Assessment of Educational Performance (NAEP)</a:t>
            </a:r>
          </a:p>
        </p:txBody>
      </p:sp>
      <p:pic>
        <p:nvPicPr>
          <p:cNvPr id="9" name="Picture 8" descr="A screenshot of a cell phone&#10;&#10;Description automatically generated">
            <a:extLst>
              <a:ext uri="{FF2B5EF4-FFF2-40B4-BE49-F238E27FC236}">
                <a16:creationId xmlns:a16="http://schemas.microsoft.com/office/drawing/2014/main" id="{022299D1-FFBE-4862-A7D9-7E65CEE1D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852252"/>
            <a:ext cx="7839807" cy="4601283"/>
          </a:xfrm>
          <a:prstGeom prst="rect">
            <a:avLst/>
          </a:prstGeom>
        </p:spPr>
      </p:pic>
      <p:sp>
        <p:nvSpPr>
          <p:cNvPr id="15" name="TextBox 14">
            <a:extLst>
              <a:ext uri="{FF2B5EF4-FFF2-40B4-BE49-F238E27FC236}">
                <a16:creationId xmlns:a16="http://schemas.microsoft.com/office/drawing/2014/main" id="{38D52702-AD68-4F4E-BC13-FBE2257E399B}"/>
              </a:ext>
            </a:extLst>
          </p:cNvPr>
          <p:cNvSpPr txBox="1"/>
          <p:nvPr/>
        </p:nvSpPr>
        <p:spPr>
          <a:xfrm rot="20484084">
            <a:off x="6963433" y="1470732"/>
            <a:ext cx="1600199" cy="369332"/>
          </a:xfrm>
          <a:prstGeom prst="rect">
            <a:avLst/>
          </a:prstGeom>
          <a:noFill/>
        </p:spPr>
        <p:txBody>
          <a:bodyPr wrap="square" rtlCol="0">
            <a:spAutoFit/>
          </a:bodyPr>
          <a:lstStyle/>
          <a:p>
            <a:r>
              <a:rPr lang="en-US" b="1" dirty="0">
                <a:solidFill>
                  <a:srgbClr val="000000"/>
                </a:solidFill>
              </a:rPr>
              <a:t>Advanced</a:t>
            </a:r>
          </a:p>
        </p:txBody>
      </p:sp>
      <p:sp>
        <p:nvSpPr>
          <p:cNvPr id="30" name="TextBox 29">
            <a:extLst>
              <a:ext uri="{FF2B5EF4-FFF2-40B4-BE49-F238E27FC236}">
                <a16:creationId xmlns:a16="http://schemas.microsoft.com/office/drawing/2014/main" id="{FE6EE0BF-8B7F-411B-81AA-6B40E3B07D3C}"/>
              </a:ext>
            </a:extLst>
          </p:cNvPr>
          <p:cNvSpPr txBox="1"/>
          <p:nvPr/>
        </p:nvSpPr>
        <p:spPr>
          <a:xfrm rot="20484084">
            <a:off x="7186773" y="2122444"/>
            <a:ext cx="1153518" cy="369332"/>
          </a:xfrm>
          <a:prstGeom prst="rect">
            <a:avLst/>
          </a:prstGeom>
          <a:noFill/>
        </p:spPr>
        <p:txBody>
          <a:bodyPr wrap="square" rtlCol="0">
            <a:spAutoFit/>
          </a:bodyPr>
          <a:lstStyle/>
          <a:p>
            <a:r>
              <a:rPr lang="en-US" b="1" dirty="0">
                <a:solidFill>
                  <a:srgbClr val="000000"/>
                </a:solidFill>
              </a:rPr>
              <a:t>Proficient</a:t>
            </a:r>
          </a:p>
        </p:txBody>
      </p:sp>
      <p:sp>
        <p:nvSpPr>
          <p:cNvPr id="32" name="TextBox 31">
            <a:extLst>
              <a:ext uri="{FF2B5EF4-FFF2-40B4-BE49-F238E27FC236}">
                <a16:creationId xmlns:a16="http://schemas.microsoft.com/office/drawing/2014/main" id="{597266C5-A05C-4EA8-B213-9F5098D08E9E}"/>
              </a:ext>
            </a:extLst>
          </p:cNvPr>
          <p:cNvSpPr txBox="1"/>
          <p:nvPr/>
        </p:nvSpPr>
        <p:spPr>
          <a:xfrm rot="20484084">
            <a:off x="7481432" y="2805520"/>
            <a:ext cx="819955" cy="369332"/>
          </a:xfrm>
          <a:prstGeom prst="rect">
            <a:avLst/>
          </a:prstGeom>
          <a:noFill/>
        </p:spPr>
        <p:txBody>
          <a:bodyPr wrap="square" rtlCol="0">
            <a:spAutoFit/>
          </a:bodyPr>
          <a:lstStyle/>
          <a:p>
            <a:r>
              <a:rPr lang="en-US" b="1" dirty="0">
                <a:solidFill>
                  <a:srgbClr val="000000"/>
                </a:solidFill>
              </a:rPr>
              <a:t>Basic</a:t>
            </a:r>
          </a:p>
        </p:txBody>
      </p:sp>
      <p:sp>
        <p:nvSpPr>
          <p:cNvPr id="34" name="TextBox 33">
            <a:extLst>
              <a:ext uri="{FF2B5EF4-FFF2-40B4-BE49-F238E27FC236}">
                <a16:creationId xmlns:a16="http://schemas.microsoft.com/office/drawing/2014/main" id="{6A99053A-7C1A-40FF-8537-8AC5E8BBBBC8}"/>
              </a:ext>
            </a:extLst>
          </p:cNvPr>
          <p:cNvSpPr txBox="1"/>
          <p:nvPr/>
        </p:nvSpPr>
        <p:spPr>
          <a:xfrm rot="20484084">
            <a:off x="7661487" y="3365305"/>
            <a:ext cx="847868" cy="646331"/>
          </a:xfrm>
          <a:prstGeom prst="rect">
            <a:avLst/>
          </a:prstGeom>
          <a:noFill/>
        </p:spPr>
        <p:txBody>
          <a:bodyPr wrap="square" rtlCol="0">
            <a:spAutoFit/>
          </a:bodyPr>
          <a:lstStyle/>
          <a:p>
            <a:r>
              <a:rPr lang="en-US" b="1" dirty="0">
                <a:solidFill>
                  <a:srgbClr val="000000"/>
                </a:solidFill>
              </a:rPr>
              <a:t>Below</a:t>
            </a:r>
          </a:p>
          <a:p>
            <a:r>
              <a:rPr lang="en-US" b="1" dirty="0">
                <a:solidFill>
                  <a:srgbClr val="000000"/>
                </a:solidFill>
              </a:rPr>
              <a:t>Basic</a:t>
            </a:r>
          </a:p>
        </p:txBody>
      </p:sp>
    </p:spTree>
    <p:extLst>
      <p:ext uri="{BB962C8B-B14F-4D97-AF65-F5344CB8AC3E}">
        <p14:creationId xmlns:p14="http://schemas.microsoft.com/office/powerpoint/2010/main" val="207042915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49D5FE-F053-41BD-B14A-89A9822E6610}"/>
              </a:ext>
            </a:extLst>
          </p:cNvPr>
          <p:cNvSpPr>
            <a:spLocks noGrp="1"/>
          </p:cNvSpPr>
          <p:nvPr>
            <p:ph type="title"/>
          </p:nvPr>
        </p:nvSpPr>
        <p:spPr>
          <a:xfrm>
            <a:off x="1945593" y="161558"/>
            <a:ext cx="4521930" cy="601143"/>
          </a:xfrm>
        </p:spPr>
        <p:txBody>
          <a:bodyPr vert="horz" lIns="91440" tIns="45720" rIns="91440" bIns="45720" rtlCol="0" anchor="ctr">
            <a:noAutofit/>
          </a:bodyPr>
          <a:lstStyle/>
          <a:p>
            <a:pPr algn="ctr"/>
            <a:r>
              <a:rPr lang="en-US" sz="4000" b="1" dirty="0">
                <a:solidFill>
                  <a:srgbClr val="92D050"/>
                </a:solidFill>
              </a:rPr>
              <a:t>Good News!</a:t>
            </a:r>
          </a:p>
        </p:txBody>
      </p:sp>
      <p:sp>
        <p:nvSpPr>
          <p:cNvPr id="2" name="Slide Number Placeholder 1">
            <a:extLst>
              <a:ext uri="{FF2B5EF4-FFF2-40B4-BE49-F238E27FC236}">
                <a16:creationId xmlns:a16="http://schemas.microsoft.com/office/drawing/2014/main" id="{8D2D0183-CAD8-4631-8269-24B6421A8573}"/>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defRPr/>
            </a:pPr>
            <a:fld id="{4FAB73BC-B049-4115-A692-8D63A059BFB8}" type="slidenum">
              <a:rPr lang="en-US" smtClean="0">
                <a:solidFill>
                  <a:prstClr val="black">
                    <a:tint val="75000"/>
                  </a:prstClr>
                </a:solidFill>
                <a:latin typeface="Calibri" panose="020F0502020204030204"/>
              </a:rPr>
              <a:pPr defTabSz="914400">
                <a:spcAft>
                  <a:spcPts val="600"/>
                </a:spcAft>
                <a:defRPr/>
              </a:pPr>
              <a:t>6</a:t>
            </a:fld>
            <a:endParaRPr lang="en-US">
              <a:solidFill>
                <a:prstClr val="black">
                  <a:tint val="75000"/>
                </a:prstClr>
              </a:solidFill>
              <a:latin typeface="Calibri" panose="020F0502020204030204"/>
            </a:endParaRPr>
          </a:p>
        </p:txBody>
      </p:sp>
      <p:graphicFrame>
        <p:nvGraphicFramePr>
          <p:cNvPr id="6" name="Text Placeholder 3">
            <a:extLst>
              <a:ext uri="{FF2B5EF4-FFF2-40B4-BE49-F238E27FC236}">
                <a16:creationId xmlns:a16="http://schemas.microsoft.com/office/drawing/2014/main" id="{00D75EE9-A60A-4267-A77D-3E6833127158}"/>
              </a:ext>
            </a:extLst>
          </p:cNvPr>
          <p:cNvGraphicFramePr/>
          <p:nvPr>
            <p:extLst>
              <p:ext uri="{D42A27DB-BD31-4B8C-83A1-F6EECF244321}">
                <p14:modId xmlns:p14="http://schemas.microsoft.com/office/powerpoint/2010/main" val="2996976957"/>
              </p:ext>
            </p:extLst>
          </p:nvPr>
        </p:nvGraphicFramePr>
        <p:xfrm>
          <a:off x="4206558" y="957512"/>
          <a:ext cx="4189836" cy="5727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a:extLst>
              <a:ext uri="{FF2B5EF4-FFF2-40B4-BE49-F238E27FC236}">
                <a16:creationId xmlns:a16="http://schemas.microsoft.com/office/drawing/2014/main" id="{25C16481-27D5-4FB0-A344-968BDCDB8DDD}"/>
              </a:ext>
            </a:extLst>
          </p:cNvPr>
          <p:cNvPicPr>
            <a:picLocks noChangeAspect="1"/>
          </p:cNvPicPr>
          <p:nvPr/>
        </p:nvPicPr>
        <p:blipFill rotWithShape="1">
          <a:blip r:embed="rId8"/>
          <a:srcRect l="6281" r="6224"/>
          <a:stretch/>
        </p:blipFill>
        <p:spPr>
          <a:xfrm>
            <a:off x="137794" y="952069"/>
            <a:ext cx="3930970" cy="5815584"/>
          </a:xfrm>
          <a:prstGeom prst="rect">
            <a:avLst/>
          </a:prstGeom>
          <a:effectLst/>
        </p:spPr>
      </p:pic>
    </p:spTree>
    <p:extLst>
      <p:ext uri="{BB962C8B-B14F-4D97-AF65-F5344CB8AC3E}">
        <p14:creationId xmlns:p14="http://schemas.microsoft.com/office/powerpoint/2010/main" val="3426624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C839E2-3158-4DAD-9278-63282BCE2FA8}"/>
              </a:ext>
            </a:extLst>
          </p:cNvPr>
          <p:cNvPicPr>
            <a:picLocks noChangeAspect="1"/>
          </p:cNvPicPr>
          <p:nvPr/>
        </p:nvPicPr>
        <p:blipFill rotWithShape="1">
          <a:blip r:embed="rId3" cstate="print"/>
          <a:srcRect l="35039" r="32122" b="-1"/>
          <a:stretch/>
        </p:blipFill>
        <p:spPr>
          <a:xfrm>
            <a:off x="20" y="10"/>
            <a:ext cx="3501169" cy="6857990"/>
          </a:xfrm>
          <a:prstGeom prst="rect">
            <a:avLst/>
          </a:prstGeom>
        </p:spPr>
      </p:pic>
      <p:sp>
        <p:nvSpPr>
          <p:cNvPr id="26" name="Freeform 28">
            <a:extLst>
              <a:ext uri="{FF2B5EF4-FFF2-40B4-BE49-F238E27FC236}">
                <a16:creationId xmlns:a16="http://schemas.microsoft.com/office/drawing/2014/main" id="{2B70B725-07B0-4EB9-A2D7-AE7B6CFFE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30003" y="0"/>
            <a:ext cx="8413996"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6">
            <a:extLst>
              <a:ext uri="{FF2B5EF4-FFF2-40B4-BE49-F238E27FC236}">
                <a16:creationId xmlns:a16="http://schemas.microsoft.com/office/drawing/2014/main" id="{5B2C47C6-EA4D-46C3-8760-73C091352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065186" y="0"/>
            <a:ext cx="8078814"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p:cNvSpPr txBox="1">
            <a:spLocks/>
          </p:cNvSpPr>
          <p:nvPr/>
        </p:nvSpPr>
        <p:spPr>
          <a:xfrm>
            <a:off x="3288029" y="365125"/>
            <a:ext cx="5373370" cy="1325563"/>
          </a:xfrm>
          <a:prstGeom prst="rect">
            <a:avLst/>
          </a:prstGeom>
        </p:spPr>
        <p:txBody>
          <a:bodyPr vert="horz" lIns="91440" tIns="45720" rIns="91440" bIns="45720" rtlCol="0" anchor="ctr">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defTabSz="914400">
              <a:lnSpc>
                <a:spcPct val="90000"/>
              </a:lnSpc>
              <a:spcAft>
                <a:spcPts val="600"/>
              </a:spcAft>
            </a:pPr>
            <a:r>
              <a:rPr lang="en-US">
                <a:ln w="3175" cmpd="sng">
                  <a:noFill/>
                </a:ln>
              </a:rPr>
              <a:t>Language Acquisition</a:t>
            </a:r>
          </a:p>
        </p:txBody>
      </p:sp>
      <p:graphicFrame>
        <p:nvGraphicFramePr>
          <p:cNvPr id="16" name="Content Placeholder 13">
            <a:extLst>
              <a:ext uri="{FF2B5EF4-FFF2-40B4-BE49-F238E27FC236}">
                <a16:creationId xmlns:a16="http://schemas.microsoft.com/office/drawing/2014/main" id="{B4197F88-3160-4A94-969F-8105E3AD1274}"/>
              </a:ext>
            </a:extLst>
          </p:cNvPr>
          <p:cNvGraphicFramePr>
            <a:graphicFrameLocks noGrp="1"/>
          </p:cNvGraphicFramePr>
          <p:nvPr>
            <p:ph idx="1"/>
            <p:extLst>
              <p:ext uri="{D42A27DB-BD31-4B8C-83A1-F6EECF244321}">
                <p14:modId xmlns:p14="http://schemas.microsoft.com/office/powerpoint/2010/main" val="3907485357"/>
              </p:ext>
            </p:extLst>
          </p:nvPr>
        </p:nvGraphicFramePr>
        <p:xfrm>
          <a:off x="3290636" y="2022601"/>
          <a:ext cx="5370763" cy="41543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99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365D"/>
        </a:solidFill>
        <a:effectLst/>
      </p:bgPr>
    </p:bg>
    <p:spTree>
      <p:nvGrpSpPr>
        <p:cNvPr id="1" name=""/>
        <p:cNvGrpSpPr/>
        <p:nvPr/>
      </p:nvGrpSpPr>
      <p:grpSpPr>
        <a:xfrm>
          <a:off x="0" y="0"/>
          <a:ext cx="0" cy="0"/>
          <a:chOff x="0" y="0"/>
          <a:chExt cx="0" cy="0"/>
        </a:xfrm>
      </p:grpSpPr>
      <p:sp>
        <p:nvSpPr>
          <p:cNvPr id="27" name="Rectangle 18">
            <a:extLst>
              <a:ext uri="{FF2B5EF4-FFF2-40B4-BE49-F238E27FC236}">
                <a16:creationId xmlns:a16="http://schemas.microsoft.com/office/drawing/2014/main" id="{DE7FE386-0AC4-4C92-8682-5974010DA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8" name="Rectangle 20">
            <a:extLst>
              <a:ext uri="{FF2B5EF4-FFF2-40B4-BE49-F238E27FC236}">
                <a16:creationId xmlns:a16="http://schemas.microsoft.com/office/drawing/2014/main" id="{5E82424F-9EF6-458B-AA0B-38E32B55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6" y="469900"/>
            <a:ext cx="8429625" cy="5918200"/>
          </a:xfrm>
          <a:prstGeom prst="rect">
            <a:avLst/>
          </a:prstGeom>
          <a:solidFill>
            <a:srgbClr val="001132"/>
          </a:solidFill>
          <a:ln>
            <a:noFill/>
          </a:ln>
          <a:effectLst>
            <a:outerShdw blurRad="50800" dist="38100" dir="5400000" algn="t" rotWithShape="0">
              <a:prstClr val="black">
                <a:alpha val="40000"/>
              </a:prstClr>
            </a:outerShdw>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9" name="Rectangle 22">
            <a:extLst>
              <a:ext uri="{FF2B5EF4-FFF2-40B4-BE49-F238E27FC236}">
                <a16:creationId xmlns:a16="http://schemas.microsoft.com/office/drawing/2014/main" id="{BE5AC547-57D3-460D-B42C-0504301E8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609600"/>
            <a:ext cx="8229600" cy="5638800"/>
          </a:xfrm>
          <a:prstGeom prst="rect">
            <a:avLst/>
          </a:prstGeom>
          <a:solidFill>
            <a:schemeClr val="tx1">
              <a:lumMod val="95000"/>
            </a:schemeClr>
          </a:solidFill>
          <a:ln w="15875" cap="flat">
            <a:noFill/>
            <a:miter lim="800000"/>
          </a:ln>
        </p:spPr>
        <p:style>
          <a:lnRef idx="1">
            <a:schemeClr val="accent1"/>
          </a:lnRef>
          <a:fillRef idx="3">
            <a:schemeClr val="accent1"/>
          </a:fillRef>
          <a:effectRef idx="2">
            <a:schemeClr val="accent1"/>
          </a:effectRef>
          <a:fontRef idx="minor">
            <a:schemeClr val="lt1"/>
          </a:fontRef>
        </p:style>
      </p:sp>
      <p:sp>
        <p:nvSpPr>
          <p:cNvPr id="5" name="Title 1"/>
          <p:cNvSpPr txBox="1">
            <a:spLocks/>
          </p:cNvSpPr>
          <p:nvPr/>
        </p:nvSpPr>
        <p:spPr>
          <a:xfrm>
            <a:off x="971552" y="982132"/>
            <a:ext cx="4565502" cy="1303867"/>
          </a:xfrm>
          <a:prstGeom prst="rect">
            <a:avLst/>
          </a:prstGeom>
        </p:spPr>
        <p:txBody>
          <a:bodyPr vert="horz" lIns="91440" tIns="45720" rIns="91440" bIns="45720" rtlCol="0" anchor="ctr">
            <a:normAutofit fontScale="92500"/>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marL="0" marR="0" lvl="0" indent="0" algn="ctr" defTabSz="457200" rtl="0" eaLnBrk="1" fontAlgn="auto" latinLnBrk="0" hangingPunct="1">
              <a:lnSpc>
                <a:spcPct val="85000"/>
              </a:lnSpc>
              <a:spcBef>
                <a:spcPct val="0"/>
              </a:spcBef>
              <a:spcAft>
                <a:spcPts val="600"/>
              </a:spcAft>
              <a:buClrTx/>
              <a:buSzTx/>
              <a:buFontTx/>
              <a:buNone/>
              <a:tabLst/>
              <a:defRPr/>
            </a:pPr>
            <a:r>
              <a:rPr kumimoji="0" lang="en-US" sz="4400" b="0" i="0" u="none" strike="noStrike" kern="1200" cap="none" spc="0" normalizeH="0" baseline="0" noProof="0" dirty="0">
                <a:ln w="3175" cmpd="sng">
                  <a:noFill/>
                </a:ln>
                <a:solidFill>
                  <a:srgbClr val="000000"/>
                </a:solidFill>
                <a:effectLst/>
                <a:uLnTx/>
                <a:uFillTx/>
                <a:latin typeface="Garamond" panose="02020404030301010803"/>
                <a:ea typeface="+mj-ea"/>
                <a:cs typeface="+mj-cs"/>
              </a:rPr>
              <a:t>Reading &amp; Language Acquisition</a:t>
            </a:r>
          </a:p>
        </p:txBody>
      </p:sp>
      <p:sp>
        <p:nvSpPr>
          <p:cNvPr id="14" name="Content Placeholder 13"/>
          <p:cNvSpPr>
            <a:spLocks noGrp="1"/>
          </p:cNvSpPr>
          <p:nvPr>
            <p:ph idx="1"/>
          </p:nvPr>
        </p:nvSpPr>
        <p:spPr>
          <a:xfrm>
            <a:off x="838200" y="2561767"/>
            <a:ext cx="7200897" cy="3589869"/>
          </a:xfrm>
          <a:solidFill>
            <a:schemeClr val="tx1">
              <a:lumMod val="95000"/>
            </a:schemeClr>
          </a:solidFill>
        </p:spPr>
        <p:txBody>
          <a:bodyPr vert="horz" lIns="91440" tIns="45720" rIns="91440" bIns="45720" rtlCol="0" anchor="t">
            <a:normAutofit fontScale="92500" lnSpcReduction="10000"/>
          </a:bodyPr>
          <a:lstStyle/>
          <a:p>
            <a:pPr defTabSz="457200">
              <a:spcAft>
                <a:spcPts val="600"/>
              </a:spcAft>
            </a:pPr>
            <a:r>
              <a:rPr lang="en-US" sz="2800">
                <a:solidFill>
                  <a:srgbClr val="000000"/>
                </a:solidFill>
              </a:rPr>
              <a:t>Hearing-reading connection</a:t>
            </a:r>
          </a:p>
          <a:p>
            <a:pPr defTabSz="457200">
              <a:spcAft>
                <a:spcPts val="600"/>
              </a:spcAft>
            </a:pPr>
            <a:r>
              <a:rPr lang="en-US" sz="2800">
                <a:solidFill>
                  <a:srgbClr val="000000"/>
                </a:solidFill>
              </a:rPr>
              <a:t>Foundation for every skill</a:t>
            </a:r>
          </a:p>
          <a:p>
            <a:pPr defTabSz="457200">
              <a:spcAft>
                <a:spcPts val="600"/>
              </a:spcAft>
            </a:pPr>
            <a:r>
              <a:rPr lang="en-US" sz="2800">
                <a:solidFill>
                  <a:srgbClr val="000000"/>
                </a:solidFill>
              </a:rPr>
              <a:t>80% of all LD is RD</a:t>
            </a:r>
          </a:p>
          <a:p>
            <a:pPr defTabSz="457200">
              <a:spcAft>
                <a:spcPts val="600"/>
              </a:spcAft>
            </a:pPr>
            <a:r>
              <a:rPr lang="en-US" sz="2800">
                <a:solidFill>
                  <a:srgbClr val="000000"/>
                </a:solidFill>
              </a:rPr>
              <a:t>Reading &amp; listening are receptive skills</a:t>
            </a:r>
          </a:p>
          <a:p>
            <a:pPr defTabSz="457200">
              <a:spcAft>
                <a:spcPts val="600"/>
              </a:spcAft>
            </a:pPr>
            <a:r>
              <a:rPr lang="en-US" sz="2800">
                <a:solidFill>
                  <a:srgbClr val="000000"/>
                </a:solidFill>
              </a:rPr>
              <a:t>Writing &amp; speaking are expressive skills</a:t>
            </a:r>
          </a:p>
          <a:p>
            <a:pPr defTabSz="457200">
              <a:spcAft>
                <a:spcPts val="600"/>
              </a:spcAft>
            </a:pPr>
            <a:r>
              <a:rPr lang="en-US" sz="2800">
                <a:solidFill>
                  <a:srgbClr val="000000"/>
                </a:solidFill>
              </a:rPr>
              <a:t>ELL reading is exponentially complex</a:t>
            </a:r>
          </a:p>
          <a:p>
            <a:pPr defTabSz="457200">
              <a:spcAft>
                <a:spcPts val="600"/>
              </a:spcAft>
            </a:pPr>
            <a:r>
              <a:rPr lang="en-US" sz="2800">
                <a:solidFill>
                  <a:srgbClr val="000000"/>
                </a:solidFill>
              </a:rPr>
              <a:t>Complex process involving multiple operations.</a:t>
            </a:r>
            <a:endParaRPr lang="en-US" sz="2800" dirty="0">
              <a:solidFill>
                <a:srgbClr val="000000"/>
              </a:solidFill>
            </a:endParaRPr>
          </a:p>
        </p:txBody>
      </p:sp>
      <p:pic>
        <p:nvPicPr>
          <p:cNvPr id="9" name="Picture 8" descr="A picture containing sitting, table, yellow, phone&#10;&#10;Description automatically generated">
            <a:extLst>
              <a:ext uri="{FF2B5EF4-FFF2-40B4-BE49-F238E27FC236}">
                <a16:creationId xmlns:a16="http://schemas.microsoft.com/office/drawing/2014/main" id="{3611E9AD-ACEC-48A3-BF82-E30AE0722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2648" y="844523"/>
            <a:ext cx="2484875" cy="3033484"/>
          </a:xfrm>
          <a:prstGeom prst="rect">
            <a:avLst/>
          </a:prstGeom>
        </p:spPr>
      </p:pic>
    </p:spTree>
    <p:extLst>
      <p:ext uri="{BB962C8B-B14F-4D97-AF65-F5344CB8AC3E}">
        <p14:creationId xmlns:p14="http://schemas.microsoft.com/office/powerpoint/2010/main" val="108522064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883349"/>
            <a:ext cx="8178799" cy="5091302"/>
          </a:xfrm>
          <a:prstGeom prst="rect">
            <a:avLst/>
          </a:prstGeom>
        </p:spPr>
      </p:pic>
    </p:spTree>
    <p:extLst>
      <p:ext uri="{BB962C8B-B14F-4D97-AF65-F5344CB8AC3E}">
        <p14:creationId xmlns:p14="http://schemas.microsoft.com/office/powerpoint/2010/main" val="3462728159"/>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4"/>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4"/>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1372</Words>
  <Application>Microsoft Office PowerPoint</Application>
  <PresentationFormat>On-screen Show (4:3)</PresentationFormat>
  <Paragraphs>212</Paragraphs>
  <Slides>18</Slides>
  <Notes>13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18</vt:i4>
      </vt:variant>
    </vt:vector>
  </HeadingPairs>
  <TitlesOfParts>
    <vt:vector size="30" baseType="lpstr">
      <vt:lpstr>Arial</vt:lpstr>
      <vt:lpstr>Calibri</vt:lpstr>
      <vt:lpstr>Calibri Light</vt:lpstr>
      <vt:lpstr>Garamond</vt:lpstr>
      <vt:lpstr>Georgia</vt:lpstr>
      <vt:lpstr>Simon Circular Black</vt:lpstr>
      <vt:lpstr>Simon Circular Light</vt:lpstr>
      <vt:lpstr>Simon Circular Medium</vt:lpstr>
      <vt:lpstr>Office Theme</vt:lpstr>
      <vt:lpstr>Organic</vt:lpstr>
      <vt:lpstr>1_Office Theme</vt:lpstr>
      <vt:lpstr>1_Organic</vt:lpstr>
      <vt:lpstr>The Science of Reading Language Acquisition &amp; Reading Development</vt:lpstr>
      <vt:lpstr>PowerPoint Presentation</vt:lpstr>
      <vt:lpstr>Reading is an unnatural act.</vt:lpstr>
      <vt:lpstr>PowerPoint Presentation</vt:lpstr>
      <vt:lpstr>PowerPoint Presentation</vt:lpstr>
      <vt:lpstr>Good News!</vt:lpstr>
      <vt:lpstr>PowerPoint Presentation</vt:lpstr>
      <vt:lpstr>PowerPoint Presentation</vt:lpstr>
      <vt:lpstr>PowerPoint Presentation</vt:lpstr>
      <vt:lpstr>PowerPoint Presentation</vt:lpstr>
      <vt:lpstr>PowerPoint Presentation</vt:lpstr>
      <vt:lpstr>PowerPoint Presentation</vt:lpstr>
      <vt:lpstr>Hold the /fōn/!</vt:lpstr>
      <vt:lpstr>PowerPoint Presentation</vt:lpstr>
      <vt:lpstr>PowerPoint Presentation</vt:lpstr>
      <vt:lpstr>PowerPoint Presentation</vt:lpstr>
      <vt:lpstr>Reading Problems Addressed by Readable English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Science of Reading Language Acquisition &amp; Reading Development</dc:title>
  <dc:creator>Joanne Coggins</dc:creator>
  <cp:lastModifiedBy>Joanne Coggins</cp:lastModifiedBy>
  <cp:revision>4</cp:revision>
  <dcterms:created xsi:type="dcterms:W3CDTF">2020-03-26T18:36:22Z</dcterms:created>
  <dcterms:modified xsi:type="dcterms:W3CDTF">2020-03-26T19:17:20Z</dcterms:modified>
</cp:coreProperties>
</file>