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6858000" cx="12192000"/>
  <p:notesSz cx="6858000" cy="9144000"/>
  <p:embeddedFontLst>
    <p:embeddedFont>
      <p:font typeface="Abril Fatface"/>
      <p:regular r:id="rId15"/>
    </p:embeddedFont>
    <p:embeddedFont>
      <p:font typeface="Griffy"/>
      <p:regular r:id="rId16"/>
    </p:embeddedFont>
    <p:embeddedFont>
      <p:font typeface="Poppins"/>
      <p:regular r:id="rId17"/>
      <p:bold r:id="rId18"/>
      <p:italic r:id="rId19"/>
      <p:boldItalic r:id="rId20"/>
    </p:embeddedFont>
    <p:embeddedFont>
      <p:font typeface="Barlow Condensed"/>
      <p:regular r:id="rId21"/>
      <p:bold r:id="rId22"/>
      <p:italic r:id="rId23"/>
      <p:boldItalic r:id="rId24"/>
    </p:embeddedFont>
    <p:embeddedFont>
      <p:font typeface="Unica One"/>
      <p:regular r:id="rId25"/>
    </p:embeddedFont>
    <p:embeddedFont>
      <p:font typeface="DM Sans"/>
      <p:regular r:id="rId26"/>
      <p:bold r:id="rId27"/>
      <p:italic r:id="rId28"/>
      <p:boldItalic r:id="rId29"/>
    </p:embeddedFont>
    <p:embeddedFont>
      <p:font typeface="Homemade Apple"/>
      <p:regular r:id="rId3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oppins-boldItalic.fntdata"/><Relationship Id="rId22" Type="http://schemas.openxmlformats.org/officeDocument/2006/relationships/font" Target="fonts/BarlowCondensed-bold.fntdata"/><Relationship Id="rId21" Type="http://schemas.openxmlformats.org/officeDocument/2006/relationships/font" Target="fonts/BarlowCondensed-regular.fntdata"/><Relationship Id="rId24" Type="http://schemas.openxmlformats.org/officeDocument/2006/relationships/font" Target="fonts/BarlowCondensed-boldItalic.fntdata"/><Relationship Id="rId23" Type="http://schemas.openxmlformats.org/officeDocument/2006/relationships/font" Target="fonts/BarlowCondensed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DMSans-regular.fntdata"/><Relationship Id="rId25" Type="http://schemas.openxmlformats.org/officeDocument/2006/relationships/font" Target="fonts/UnicaOne-regular.fntdata"/><Relationship Id="rId28" Type="http://schemas.openxmlformats.org/officeDocument/2006/relationships/font" Target="fonts/DMSans-italic.fntdata"/><Relationship Id="rId27" Type="http://schemas.openxmlformats.org/officeDocument/2006/relationships/font" Target="fonts/DMSans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DMSans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0" Type="http://schemas.openxmlformats.org/officeDocument/2006/relationships/font" Target="fonts/HomemadeApple-regular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font" Target="fonts/AbrilFatface-regular.fntdata"/><Relationship Id="rId14" Type="http://schemas.openxmlformats.org/officeDocument/2006/relationships/slide" Target="slides/slide9.xml"/><Relationship Id="rId17" Type="http://schemas.openxmlformats.org/officeDocument/2006/relationships/font" Target="fonts/Poppins-regular.fntdata"/><Relationship Id="rId16" Type="http://schemas.openxmlformats.org/officeDocument/2006/relationships/font" Target="fonts/Griffy-regular.fntdata"/><Relationship Id="rId19" Type="http://schemas.openxmlformats.org/officeDocument/2006/relationships/font" Target="fonts/Poppins-italic.fntdata"/><Relationship Id="rId18" Type="http://schemas.openxmlformats.org/officeDocument/2006/relationships/font" Target="fonts/Poppins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6" name="Google Shape;22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1486c6ec1a7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1486c6ec1a7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1486c6ec1a7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1486c6ec1a7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12407528e4a_0_46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0" name="Google Shape;250;g12407528e4a_0_4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1486c6ec1a7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7" name="Google Shape;277;g1486c6ec1a7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1486c6ec1a7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1486c6ec1a7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9" name="Google Shape;289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1486c6ec1a7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" name="Google Shape;299;g1486c6ec1a7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2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5" name="Google Shape;305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slidesmania.com/questions-powerpoint-google-slides/can-i-use-these-templates/" TargetMode="External"/><Relationship Id="rId3" Type="http://schemas.openxmlformats.org/officeDocument/2006/relationships/hyperlink" Target="https://www.facebook.com/SlidesManiaSM/" TargetMode="External"/><Relationship Id="rId4" Type="http://schemas.openxmlformats.org/officeDocument/2006/relationships/image" Target="../media/image1.png"/><Relationship Id="rId11" Type="http://schemas.openxmlformats.org/officeDocument/2006/relationships/image" Target="../media/image4.png"/><Relationship Id="rId10" Type="http://schemas.openxmlformats.org/officeDocument/2006/relationships/image" Target="../media/image3.png"/><Relationship Id="rId9" Type="http://schemas.openxmlformats.org/officeDocument/2006/relationships/hyperlink" Target="https://www.instagram.com/slidesmania/" TargetMode="External"/><Relationship Id="rId5" Type="http://schemas.openxmlformats.org/officeDocument/2006/relationships/hyperlink" Target="https://twitter.com/SlidesManiaSM/" TargetMode="External"/><Relationship Id="rId6" Type="http://schemas.openxmlformats.org/officeDocument/2006/relationships/image" Target="../media/image6.png"/><Relationship Id="rId7" Type="http://schemas.openxmlformats.org/officeDocument/2006/relationships/hyperlink" Target="https://www.pinterest.com/slidesmania/" TargetMode="External"/><Relationship Id="rId8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1 Title">
  <p:cSld name="CUSTOM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/>
          <p:nvPr/>
        </p:nvSpPr>
        <p:spPr>
          <a:xfrm>
            <a:off x="254650" y="4968825"/>
            <a:ext cx="8859442" cy="1234246"/>
          </a:xfrm>
          <a:custGeom>
            <a:rect b="b" l="l" r="r" t="t"/>
            <a:pathLst>
              <a:path extrusionOk="0" h="1041558" w="7687151">
                <a:moveTo>
                  <a:pt x="7686675" y="902303"/>
                </a:moveTo>
                <a:cubicBezTo>
                  <a:pt x="7563898" y="916781"/>
                  <a:pt x="7555230" y="915257"/>
                  <a:pt x="7535133" y="795338"/>
                </a:cubicBezTo>
                <a:cubicBezTo>
                  <a:pt x="7511225" y="653034"/>
                  <a:pt x="7497509" y="509111"/>
                  <a:pt x="7479506" y="365855"/>
                </a:cubicBezTo>
                <a:cubicBezTo>
                  <a:pt x="7477506" y="350234"/>
                  <a:pt x="7476744" y="334423"/>
                  <a:pt x="7468172" y="318516"/>
                </a:cubicBezTo>
                <a:cubicBezTo>
                  <a:pt x="7458266" y="437579"/>
                  <a:pt x="7449408" y="556641"/>
                  <a:pt x="7438263" y="675513"/>
                </a:cubicBezTo>
                <a:cubicBezTo>
                  <a:pt x="7428167" y="782955"/>
                  <a:pt x="7416260" y="890207"/>
                  <a:pt x="7403306" y="997268"/>
                </a:cubicBezTo>
                <a:cubicBezTo>
                  <a:pt x="7401497" y="1012508"/>
                  <a:pt x="7388828" y="1026414"/>
                  <a:pt x="7381208" y="1040987"/>
                </a:cubicBezTo>
                <a:cubicBezTo>
                  <a:pt x="7367588" y="1029557"/>
                  <a:pt x="7350919" y="1020223"/>
                  <a:pt x="7341013" y="1006221"/>
                </a:cubicBezTo>
                <a:cubicBezTo>
                  <a:pt x="7321963" y="979075"/>
                  <a:pt x="7308247" y="948119"/>
                  <a:pt x="7289483" y="920687"/>
                </a:cubicBezTo>
                <a:cubicBezTo>
                  <a:pt x="7249573" y="862298"/>
                  <a:pt x="7223189" y="856012"/>
                  <a:pt x="7155656" y="878396"/>
                </a:cubicBezTo>
                <a:cubicBezTo>
                  <a:pt x="7102411" y="895922"/>
                  <a:pt x="7048405" y="912209"/>
                  <a:pt x="6993636" y="923449"/>
                </a:cubicBezTo>
                <a:cubicBezTo>
                  <a:pt x="6975539" y="927164"/>
                  <a:pt x="6951821" y="917162"/>
                  <a:pt x="6934391" y="906971"/>
                </a:cubicBezTo>
                <a:cubicBezTo>
                  <a:pt x="6912769" y="894398"/>
                  <a:pt x="6895910" y="874014"/>
                  <a:pt x="6875431" y="859155"/>
                </a:cubicBezTo>
                <a:cubicBezTo>
                  <a:pt x="6776371" y="787432"/>
                  <a:pt x="6705505" y="785146"/>
                  <a:pt x="6605874" y="855917"/>
                </a:cubicBezTo>
                <a:cubicBezTo>
                  <a:pt x="6561011" y="887730"/>
                  <a:pt x="6514719" y="904018"/>
                  <a:pt x="6459855" y="902399"/>
                </a:cubicBezTo>
                <a:cubicBezTo>
                  <a:pt x="6412326" y="901065"/>
                  <a:pt x="6364701" y="904970"/>
                  <a:pt x="6317076" y="906780"/>
                </a:cubicBezTo>
                <a:cubicBezTo>
                  <a:pt x="6249639" y="909257"/>
                  <a:pt x="6236303" y="902303"/>
                  <a:pt x="6222873" y="835152"/>
                </a:cubicBezTo>
                <a:cubicBezTo>
                  <a:pt x="6205728" y="749713"/>
                  <a:pt x="6192203" y="663321"/>
                  <a:pt x="6180963" y="576834"/>
                </a:cubicBezTo>
                <a:cubicBezTo>
                  <a:pt x="6169438" y="487775"/>
                  <a:pt x="6162675" y="398145"/>
                  <a:pt x="6149150" y="309467"/>
                </a:cubicBezTo>
                <a:cubicBezTo>
                  <a:pt x="6131528" y="509873"/>
                  <a:pt x="6114193" y="710374"/>
                  <a:pt x="6096000" y="910685"/>
                </a:cubicBezTo>
                <a:cubicBezTo>
                  <a:pt x="6092857" y="945356"/>
                  <a:pt x="6087142" y="979932"/>
                  <a:pt x="6080570" y="1014222"/>
                </a:cubicBezTo>
                <a:cubicBezTo>
                  <a:pt x="6078665" y="1023842"/>
                  <a:pt x="6069520" y="1038987"/>
                  <a:pt x="6063234" y="1039273"/>
                </a:cubicBezTo>
                <a:cubicBezTo>
                  <a:pt x="6052852" y="1039654"/>
                  <a:pt x="6038088" y="1032701"/>
                  <a:pt x="6032278" y="1024033"/>
                </a:cubicBezTo>
                <a:cubicBezTo>
                  <a:pt x="6010180" y="991172"/>
                  <a:pt x="5992178" y="955548"/>
                  <a:pt x="5970175" y="922687"/>
                </a:cubicBezTo>
                <a:cubicBezTo>
                  <a:pt x="5929408" y="861727"/>
                  <a:pt x="5903214" y="855726"/>
                  <a:pt x="5833015" y="879348"/>
                </a:cubicBezTo>
                <a:cubicBezTo>
                  <a:pt x="5781485" y="896779"/>
                  <a:pt x="5728907" y="912495"/>
                  <a:pt x="5675567" y="922687"/>
                </a:cubicBezTo>
                <a:cubicBezTo>
                  <a:pt x="5656040" y="926401"/>
                  <a:pt x="5631085" y="915734"/>
                  <a:pt x="5612226" y="905161"/>
                </a:cubicBezTo>
                <a:cubicBezTo>
                  <a:pt x="5590413" y="892969"/>
                  <a:pt x="5573459" y="872490"/>
                  <a:pt x="5552980" y="857631"/>
                </a:cubicBezTo>
                <a:cubicBezTo>
                  <a:pt x="5456206" y="787718"/>
                  <a:pt x="5384483" y="785527"/>
                  <a:pt x="5287423" y="854678"/>
                </a:cubicBezTo>
                <a:cubicBezTo>
                  <a:pt x="5241322" y="887540"/>
                  <a:pt x="5193602" y="904208"/>
                  <a:pt x="5137023" y="902494"/>
                </a:cubicBezTo>
                <a:cubicBezTo>
                  <a:pt x="5086350" y="900970"/>
                  <a:pt x="5035296" y="902970"/>
                  <a:pt x="4984814" y="908114"/>
                </a:cubicBezTo>
                <a:cubicBezTo>
                  <a:pt x="4939094" y="912781"/>
                  <a:pt x="4914710" y="893159"/>
                  <a:pt x="4907376" y="851154"/>
                </a:cubicBezTo>
                <a:cubicBezTo>
                  <a:pt x="4890040" y="751237"/>
                  <a:pt x="4872895" y="651129"/>
                  <a:pt x="4858703" y="550736"/>
                </a:cubicBezTo>
                <a:cubicBezTo>
                  <a:pt x="4848321" y="477012"/>
                  <a:pt x="4842701" y="402527"/>
                  <a:pt x="4828604" y="327470"/>
                </a:cubicBezTo>
                <a:cubicBezTo>
                  <a:pt x="4826032" y="348329"/>
                  <a:pt x="4822889" y="369189"/>
                  <a:pt x="4821079" y="390144"/>
                </a:cubicBezTo>
                <a:cubicBezTo>
                  <a:pt x="4805077" y="573596"/>
                  <a:pt x="4789456" y="757047"/>
                  <a:pt x="4773073" y="940403"/>
                </a:cubicBezTo>
                <a:cubicBezTo>
                  <a:pt x="4770978" y="964025"/>
                  <a:pt x="4766882" y="987743"/>
                  <a:pt x="4760786" y="1010698"/>
                </a:cubicBezTo>
                <a:cubicBezTo>
                  <a:pt x="4757833" y="1021747"/>
                  <a:pt x="4747165" y="1039749"/>
                  <a:pt x="4741450" y="1039178"/>
                </a:cubicBezTo>
                <a:cubicBezTo>
                  <a:pt x="4729544" y="1038035"/>
                  <a:pt x="4714780" y="1029272"/>
                  <a:pt x="4707922" y="1019080"/>
                </a:cubicBezTo>
                <a:cubicBezTo>
                  <a:pt x="4688396" y="990219"/>
                  <a:pt x="4673346" y="958406"/>
                  <a:pt x="4654582" y="929069"/>
                </a:cubicBezTo>
                <a:cubicBezTo>
                  <a:pt x="4611148" y="861441"/>
                  <a:pt x="4582668" y="854297"/>
                  <a:pt x="4506659" y="881539"/>
                </a:cubicBezTo>
                <a:cubicBezTo>
                  <a:pt x="4459986" y="898303"/>
                  <a:pt x="4410647" y="907542"/>
                  <a:pt x="4363403" y="923068"/>
                </a:cubicBezTo>
                <a:cubicBezTo>
                  <a:pt x="4329303" y="934212"/>
                  <a:pt x="4307205" y="920115"/>
                  <a:pt x="4282440" y="899351"/>
                </a:cubicBezTo>
                <a:cubicBezTo>
                  <a:pt x="4249865" y="872014"/>
                  <a:pt x="4215194" y="845820"/>
                  <a:pt x="4177760" y="825913"/>
                </a:cubicBezTo>
                <a:cubicBezTo>
                  <a:pt x="4117467" y="793718"/>
                  <a:pt x="4052221" y="791528"/>
                  <a:pt x="3997833" y="835152"/>
                </a:cubicBezTo>
                <a:cubicBezTo>
                  <a:pt x="3927348" y="891731"/>
                  <a:pt x="3849338" y="908685"/>
                  <a:pt x="3762566" y="904018"/>
                </a:cubicBezTo>
                <a:cubicBezTo>
                  <a:pt x="3734181" y="902494"/>
                  <a:pt x="3705511" y="905732"/>
                  <a:pt x="3676936" y="906780"/>
                </a:cubicBezTo>
                <a:cubicBezTo>
                  <a:pt x="3608356" y="909447"/>
                  <a:pt x="3594449" y="904208"/>
                  <a:pt x="3583020" y="835628"/>
                </a:cubicBezTo>
                <a:cubicBezTo>
                  <a:pt x="3559588" y="694849"/>
                  <a:pt x="3542633" y="553022"/>
                  <a:pt x="3523679" y="411575"/>
                </a:cubicBezTo>
                <a:cubicBezTo>
                  <a:pt x="3519107" y="377285"/>
                  <a:pt x="3516916" y="342614"/>
                  <a:pt x="3507296" y="308420"/>
                </a:cubicBezTo>
                <a:cubicBezTo>
                  <a:pt x="3494246" y="472726"/>
                  <a:pt x="3481769" y="637127"/>
                  <a:pt x="3467767" y="801434"/>
                </a:cubicBezTo>
                <a:cubicBezTo>
                  <a:pt x="3462623" y="861536"/>
                  <a:pt x="3455575" y="921544"/>
                  <a:pt x="3445764" y="980980"/>
                </a:cubicBezTo>
                <a:cubicBezTo>
                  <a:pt x="3442240" y="1002125"/>
                  <a:pt x="3428143" y="1021461"/>
                  <a:pt x="3418808" y="1041559"/>
                </a:cubicBezTo>
                <a:cubicBezTo>
                  <a:pt x="3402902" y="1025366"/>
                  <a:pt x="3385090" y="1010603"/>
                  <a:pt x="3371564" y="992600"/>
                </a:cubicBezTo>
                <a:cubicBezTo>
                  <a:pt x="3357372" y="973741"/>
                  <a:pt x="3348228" y="951167"/>
                  <a:pt x="3335179" y="931259"/>
                </a:cubicBezTo>
                <a:cubicBezTo>
                  <a:pt x="3288316" y="859822"/>
                  <a:pt x="3262789" y="853631"/>
                  <a:pt x="3184112" y="882301"/>
                </a:cubicBezTo>
                <a:cubicBezTo>
                  <a:pt x="3136011" y="899827"/>
                  <a:pt x="3086100" y="914019"/>
                  <a:pt x="3035808" y="922401"/>
                </a:cubicBezTo>
                <a:cubicBezTo>
                  <a:pt x="3014948" y="925925"/>
                  <a:pt x="2989326" y="913448"/>
                  <a:pt x="2968752" y="902684"/>
                </a:cubicBezTo>
                <a:cubicBezTo>
                  <a:pt x="2949512" y="892588"/>
                  <a:pt x="2934938" y="874109"/>
                  <a:pt x="2917031" y="861060"/>
                </a:cubicBezTo>
                <a:cubicBezTo>
                  <a:pt x="2815876" y="787051"/>
                  <a:pt x="2745867" y="784765"/>
                  <a:pt x="2643569" y="856869"/>
                </a:cubicBezTo>
                <a:cubicBezTo>
                  <a:pt x="2600039" y="887540"/>
                  <a:pt x="2555462" y="903732"/>
                  <a:pt x="2502122" y="902494"/>
                </a:cubicBezTo>
                <a:cubicBezTo>
                  <a:pt x="2451449" y="901256"/>
                  <a:pt x="2400205" y="901922"/>
                  <a:pt x="2350008" y="908209"/>
                </a:cubicBezTo>
                <a:cubicBezTo>
                  <a:pt x="2296859" y="914781"/>
                  <a:pt x="2272570" y="890778"/>
                  <a:pt x="2264569" y="843058"/>
                </a:cubicBezTo>
                <a:cubicBezTo>
                  <a:pt x="2248853" y="749237"/>
                  <a:pt x="2232374" y="655511"/>
                  <a:pt x="2219325" y="561308"/>
                </a:cubicBezTo>
                <a:cubicBezTo>
                  <a:pt x="2208752" y="484727"/>
                  <a:pt x="2202656" y="407575"/>
                  <a:pt x="2185797" y="330518"/>
                </a:cubicBezTo>
                <a:cubicBezTo>
                  <a:pt x="2177891" y="428625"/>
                  <a:pt x="2171033" y="526828"/>
                  <a:pt x="2161985" y="624840"/>
                </a:cubicBezTo>
                <a:cubicBezTo>
                  <a:pt x="2150650" y="746474"/>
                  <a:pt x="2138363" y="868109"/>
                  <a:pt x="2124266" y="989457"/>
                </a:cubicBezTo>
                <a:cubicBezTo>
                  <a:pt x="2122170" y="1007555"/>
                  <a:pt x="2107787" y="1024223"/>
                  <a:pt x="2099120" y="1041559"/>
                </a:cubicBezTo>
                <a:cubicBezTo>
                  <a:pt x="2084832" y="1028224"/>
                  <a:pt x="2067973" y="1016699"/>
                  <a:pt x="2056829" y="1001173"/>
                </a:cubicBezTo>
                <a:cubicBezTo>
                  <a:pt x="2039398" y="976789"/>
                  <a:pt x="2026920" y="948785"/>
                  <a:pt x="2010347" y="923639"/>
                </a:cubicBezTo>
                <a:cubicBezTo>
                  <a:pt x="1970056" y="862774"/>
                  <a:pt x="1942719" y="855726"/>
                  <a:pt x="1873377" y="878872"/>
                </a:cubicBezTo>
                <a:cubicBezTo>
                  <a:pt x="1821752" y="896112"/>
                  <a:pt x="1769364" y="912590"/>
                  <a:pt x="1715929" y="922306"/>
                </a:cubicBezTo>
                <a:cubicBezTo>
                  <a:pt x="1695164" y="926116"/>
                  <a:pt x="1668304" y="914781"/>
                  <a:pt x="1648682" y="902970"/>
                </a:cubicBezTo>
                <a:cubicBezTo>
                  <a:pt x="1614964" y="882682"/>
                  <a:pt x="1586579" y="853440"/>
                  <a:pt x="1552670" y="833438"/>
                </a:cubicBezTo>
                <a:cubicBezTo>
                  <a:pt x="1481804" y="791718"/>
                  <a:pt x="1409033" y="791528"/>
                  <a:pt x="1343311" y="843344"/>
                </a:cubicBezTo>
                <a:cubicBezTo>
                  <a:pt x="1286542" y="888206"/>
                  <a:pt x="1224820" y="906971"/>
                  <a:pt x="1153478" y="903256"/>
                </a:cubicBezTo>
                <a:cubicBezTo>
                  <a:pt x="1113949" y="901256"/>
                  <a:pt x="1074230" y="905351"/>
                  <a:pt x="1034510" y="906780"/>
                </a:cubicBezTo>
                <a:cubicBezTo>
                  <a:pt x="967740" y="909257"/>
                  <a:pt x="956786" y="905256"/>
                  <a:pt x="943356" y="838391"/>
                </a:cubicBezTo>
                <a:cubicBezTo>
                  <a:pt x="923925" y="740378"/>
                  <a:pt x="909447" y="641318"/>
                  <a:pt x="896207" y="542354"/>
                </a:cubicBezTo>
                <a:cubicBezTo>
                  <a:pt x="885920" y="465392"/>
                  <a:pt x="880682" y="387858"/>
                  <a:pt x="866680" y="310229"/>
                </a:cubicBezTo>
                <a:cubicBezTo>
                  <a:pt x="856964" y="433292"/>
                  <a:pt x="848487" y="556451"/>
                  <a:pt x="837248" y="679323"/>
                </a:cubicBezTo>
                <a:cubicBezTo>
                  <a:pt x="827532" y="785146"/>
                  <a:pt x="815340" y="890873"/>
                  <a:pt x="802386" y="996410"/>
                </a:cubicBezTo>
                <a:cubicBezTo>
                  <a:pt x="800481" y="1011841"/>
                  <a:pt x="788384" y="1026128"/>
                  <a:pt x="781050" y="1040892"/>
                </a:cubicBezTo>
                <a:cubicBezTo>
                  <a:pt x="767239" y="1029843"/>
                  <a:pt x="750380" y="1020985"/>
                  <a:pt x="740378" y="1007174"/>
                </a:cubicBezTo>
                <a:cubicBezTo>
                  <a:pt x="722757" y="982885"/>
                  <a:pt x="710470" y="954881"/>
                  <a:pt x="693992" y="929640"/>
                </a:cubicBezTo>
                <a:cubicBezTo>
                  <a:pt x="648653" y="860393"/>
                  <a:pt x="620649" y="853916"/>
                  <a:pt x="541877" y="882682"/>
                </a:cubicBezTo>
                <a:cubicBezTo>
                  <a:pt x="493776" y="900208"/>
                  <a:pt x="443675" y="913543"/>
                  <a:pt x="393478" y="923163"/>
                </a:cubicBezTo>
                <a:cubicBezTo>
                  <a:pt x="374999" y="926687"/>
                  <a:pt x="353092" y="915257"/>
                  <a:pt x="333661" y="908209"/>
                </a:cubicBezTo>
                <a:cubicBezTo>
                  <a:pt x="325374" y="905256"/>
                  <a:pt x="319564" y="895731"/>
                  <a:pt x="312230" y="889635"/>
                </a:cubicBezTo>
                <a:cubicBezTo>
                  <a:pt x="222218" y="815340"/>
                  <a:pt x="139637" y="759333"/>
                  <a:pt x="0" y="854678"/>
                </a:cubicBezTo>
                <a:cubicBezTo>
                  <a:pt x="0" y="842010"/>
                  <a:pt x="0" y="829247"/>
                  <a:pt x="0" y="816578"/>
                </a:cubicBezTo>
                <a:cubicBezTo>
                  <a:pt x="128302" y="749141"/>
                  <a:pt x="212979" y="758095"/>
                  <a:pt x="327374" y="862013"/>
                </a:cubicBezTo>
                <a:cubicBezTo>
                  <a:pt x="374809" y="905161"/>
                  <a:pt x="421386" y="894493"/>
                  <a:pt x="470916" y="880586"/>
                </a:cubicBezTo>
                <a:cubicBezTo>
                  <a:pt x="496634" y="873443"/>
                  <a:pt x="519875" y="857917"/>
                  <a:pt x="545116" y="848678"/>
                </a:cubicBezTo>
                <a:cubicBezTo>
                  <a:pt x="626555" y="818674"/>
                  <a:pt x="667226" y="832104"/>
                  <a:pt x="715518" y="904113"/>
                </a:cubicBezTo>
                <a:cubicBezTo>
                  <a:pt x="732187" y="928973"/>
                  <a:pt x="747332" y="954881"/>
                  <a:pt x="769239" y="980313"/>
                </a:cubicBezTo>
                <a:cubicBezTo>
                  <a:pt x="815245" y="655320"/>
                  <a:pt x="828389" y="327374"/>
                  <a:pt x="855917" y="953"/>
                </a:cubicBezTo>
                <a:cubicBezTo>
                  <a:pt x="862679" y="667"/>
                  <a:pt x="869347" y="381"/>
                  <a:pt x="876110" y="95"/>
                </a:cubicBezTo>
                <a:cubicBezTo>
                  <a:pt x="879538" y="16669"/>
                  <a:pt x="884396" y="33052"/>
                  <a:pt x="886206" y="49816"/>
                </a:cubicBezTo>
                <a:cubicBezTo>
                  <a:pt x="911257" y="289655"/>
                  <a:pt x="933831" y="529781"/>
                  <a:pt x="961358" y="769334"/>
                </a:cubicBezTo>
                <a:cubicBezTo>
                  <a:pt x="973741" y="876681"/>
                  <a:pt x="978122" y="876300"/>
                  <a:pt x="1083374" y="873157"/>
                </a:cubicBezTo>
                <a:cubicBezTo>
                  <a:pt x="1119854" y="872109"/>
                  <a:pt x="1157097" y="874395"/>
                  <a:pt x="1192625" y="867823"/>
                </a:cubicBezTo>
                <a:cubicBezTo>
                  <a:pt x="1228725" y="861155"/>
                  <a:pt x="1268635" y="853249"/>
                  <a:pt x="1297400" y="832580"/>
                </a:cubicBezTo>
                <a:cubicBezTo>
                  <a:pt x="1413034" y="749713"/>
                  <a:pt x="1508760" y="744284"/>
                  <a:pt x="1633347" y="850964"/>
                </a:cubicBezTo>
                <a:cubicBezTo>
                  <a:pt x="1694879" y="903637"/>
                  <a:pt x="1749552" y="900494"/>
                  <a:pt x="1813655" y="870490"/>
                </a:cubicBezTo>
                <a:cubicBezTo>
                  <a:pt x="1947958" y="807434"/>
                  <a:pt x="1989582" y="820674"/>
                  <a:pt x="2063782" y="949452"/>
                </a:cubicBezTo>
                <a:cubicBezTo>
                  <a:pt x="2069973" y="960215"/>
                  <a:pt x="2076831" y="970598"/>
                  <a:pt x="2091690" y="994601"/>
                </a:cubicBezTo>
                <a:cubicBezTo>
                  <a:pt x="2137410" y="655987"/>
                  <a:pt x="2146745" y="327470"/>
                  <a:pt x="2176939" y="1238"/>
                </a:cubicBezTo>
                <a:cubicBezTo>
                  <a:pt x="2183987" y="953"/>
                  <a:pt x="2190941" y="572"/>
                  <a:pt x="2197989" y="286"/>
                </a:cubicBezTo>
                <a:cubicBezTo>
                  <a:pt x="2201609" y="20384"/>
                  <a:pt x="2206466" y="40386"/>
                  <a:pt x="2208467" y="60674"/>
                </a:cubicBezTo>
                <a:cubicBezTo>
                  <a:pt x="2231327" y="289560"/>
                  <a:pt x="2251710" y="518732"/>
                  <a:pt x="2277047" y="747427"/>
                </a:cubicBezTo>
                <a:cubicBezTo>
                  <a:pt x="2291429" y="877443"/>
                  <a:pt x="2294954" y="874300"/>
                  <a:pt x="2424684" y="873538"/>
                </a:cubicBezTo>
                <a:cubicBezTo>
                  <a:pt x="2513933" y="872966"/>
                  <a:pt x="2594515" y="860203"/>
                  <a:pt x="2669477" y="803529"/>
                </a:cubicBezTo>
                <a:cubicBezTo>
                  <a:pt x="2740343" y="749999"/>
                  <a:pt x="2820162" y="765620"/>
                  <a:pt x="2893695" y="808101"/>
                </a:cubicBezTo>
                <a:cubicBezTo>
                  <a:pt x="2919603" y="823055"/>
                  <a:pt x="2946845" y="839057"/>
                  <a:pt x="2966752" y="860679"/>
                </a:cubicBezTo>
                <a:cubicBezTo>
                  <a:pt x="3011996" y="909828"/>
                  <a:pt x="3064955" y="900589"/>
                  <a:pt x="3114008" y="879253"/>
                </a:cubicBezTo>
                <a:cubicBezTo>
                  <a:pt x="3279267" y="807339"/>
                  <a:pt x="3299841" y="812006"/>
                  <a:pt x="3392615" y="963454"/>
                </a:cubicBezTo>
                <a:cubicBezTo>
                  <a:pt x="3396520" y="969836"/>
                  <a:pt x="3401282" y="975646"/>
                  <a:pt x="3405664" y="981742"/>
                </a:cubicBezTo>
                <a:cubicBezTo>
                  <a:pt x="3410522" y="981647"/>
                  <a:pt x="3415379" y="981456"/>
                  <a:pt x="3420237" y="981361"/>
                </a:cubicBezTo>
                <a:cubicBezTo>
                  <a:pt x="3446050" y="654749"/>
                  <a:pt x="3471863" y="328041"/>
                  <a:pt x="3497675" y="1429"/>
                </a:cubicBezTo>
                <a:cubicBezTo>
                  <a:pt x="3503676" y="953"/>
                  <a:pt x="3509772" y="476"/>
                  <a:pt x="3515773" y="0"/>
                </a:cubicBezTo>
                <a:cubicBezTo>
                  <a:pt x="3519488" y="16288"/>
                  <a:pt x="3525012" y="32385"/>
                  <a:pt x="3526727" y="48863"/>
                </a:cubicBezTo>
                <a:cubicBezTo>
                  <a:pt x="3551206" y="285560"/>
                  <a:pt x="3573018" y="522542"/>
                  <a:pt x="3600260" y="758952"/>
                </a:cubicBezTo>
                <a:cubicBezTo>
                  <a:pt x="3613880" y="877253"/>
                  <a:pt x="3618262" y="876776"/>
                  <a:pt x="3737324" y="872681"/>
                </a:cubicBezTo>
                <a:cubicBezTo>
                  <a:pt x="3770662" y="871538"/>
                  <a:pt x="3804571" y="873728"/>
                  <a:pt x="3837051" y="867823"/>
                </a:cubicBezTo>
                <a:cubicBezTo>
                  <a:pt x="3870198" y="861822"/>
                  <a:pt x="3907060" y="854869"/>
                  <a:pt x="3933254" y="835819"/>
                </a:cubicBezTo>
                <a:cubicBezTo>
                  <a:pt x="4048792" y="752094"/>
                  <a:pt x="4144328" y="738283"/>
                  <a:pt x="4284536" y="859250"/>
                </a:cubicBezTo>
                <a:cubicBezTo>
                  <a:pt x="4335399" y="903161"/>
                  <a:pt x="4384929" y="901256"/>
                  <a:pt x="4435983" y="878396"/>
                </a:cubicBezTo>
                <a:cubicBezTo>
                  <a:pt x="4597051" y="806196"/>
                  <a:pt x="4620768" y="812292"/>
                  <a:pt x="4713542" y="965264"/>
                </a:cubicBezTo>
                <a:cubicBezTo>
                  <a:pt x="4717352" y="971455"/>
                  <a:pt x="4722400" y="976979"/>
                  <a:pt x="4726781" y="982790"/>
                </a:cubicBezTo>
                <a:cubicBezTo>
                  <a:pt x="4731354" y="982409"/>
                  <a:pt x="4735925" y="982028"/>
                  <a:pt x="4740498" y="981647"/>
                </a:cubicBezTo>
                <a:cubicBezTo>
                  <a:pt x="4766310" y="655130"/>
                  <a:pt x="4792123" y="328517"/>
                  <a:pt x="4818031" y="2000"/>
                </a:cubicBezTo>
                <a:cubicBezTo>
                  <a:pt x="4823937" y="1524"/>
                  <a:pt x="4829842" y="1143"/>
                  <a:pt x="4835748" y="667"/>
                </a:cubicBezTo>
                <a:cubicBezTo>
                  <a:pt x="4839748" y="15335"/>
                  <a:pt x="4846034" y="29813"/>
                  <a:pt x="4847463" y="44672"/>
                </a:cubicBezTo>
                <a:cubicBezTo>
                  <a:pt x="4866990" y="251651"/>
                  <a:pt x="4885087" y="458724"/>
                  <a:pt x="4905661" y="665512"/>
                </a:cubicBezTo>
                <a:cubicBezTo>
                  <a:pt x="4910995" y="719042"/>
                  <a:pt x="4924425" y="771620"/>
                  <a:pt x="4932903" y="824865"/>
                </a:cubicBezTo>
                <a:cubicBezTo>
                  <a:pt x="4938903" y="862298"/>
                  <a:pt x="4956239" y="879634"/>
                  <a:pt x="4997006" y="875062"/>
                </a:cubicBezTo>
                <a:cubicBezTo>
                  <a:pt x="5039487" y="870299"/>
                  <a:pt x="5082635" y="869347"/>
                  <a:pt x="5125403" y="870680"/>
                </a:cubicBezTo>
                <a:cubicBezTo>
                  <a:pt x="5183315" y="872585"/>
                  <a:pt x="5233321" y="857536"/>
                  <a:pt x="5279708" y="821341"/>
                </a:cubicBezTo>
                <a:cubicBezTo>
                  <a:pt x="5369148" y="751427"/>
                  <a:pt x="5461730" y="758857"/>
                  <a:pt x="5553266" y="819055"/>
                </a:cubicBezTo>
                <a:cubicBezTo>
                  <a:pt x="5573078" y="832104"/>
                  <a:pt x="5594223" y="844868"/>
                  <a:pt x="5609939" y="862203"/>
                </a:cubicBezTo>
                <a:cubicBezTo>
                  <a:pt x="5653278" y="910114"/>
                  <a:pt x="5703475" y="894302"/>
                  <a:pt x="5753100" y="880586"/>
                </a:cubicBezTo>
                <a:cubicBezTo>
                  <a:pt x="5775770" y="874300"/>
                  <a:pt x="5796249" y="860679"/>
                  <a:pt x="5818442" y="852202"/>
                </a:cubicBezTo>
                <a:cubicBezTo>
                  <a:pt x="5909977" y="817245"/>
                  <a:pt x="5950839" y="830771"/>
                  <a:pt x="6002845" y="912495"/>
                </a:cubicBezTo>
                <a:cubicBezTo>
                  <a:pt x="6017133" y="935069"/>
                  <a:pt x="6030754" y="958024"/>
                  <a:pt x="6050376" y="980599"/>
                </a:cubicBezTo>
                <a:cubicBezTo>
                  <a:pt x="6097905" y="655511"/>
                  <a:pt x="6108287" y="327184"/>
                  <a:pt x="6138482" y="953"/>
                </a:cubicBezTo>
                <a:cubicBezTo>
                  <a:pt x="6145340" y="857"/>
                  <a:pt x="6152198" y="667"/>
                  <a:pt x="6159056" y="572"/>
                </a:cubicBezTo>
                <a:cubicBezTo>
                  <a:pt x="6162675" y="20860"/>
                  <a:pt x="6167628" y="40958"/>
                  <a:pt x="6169533" y="61341"/>
                </a:cubicBezTo>
                <a:cubicBezTo>
                  <a:pt x="6189536" y="271463"/>
                  <a:pt x="6208110" y="481679"/>
                  <a:pt x="6229255" y="691706"/>
                </a:cubicBezTo>
                <a:cubicBezTo>
                  <a:pt x="6234113" y="740474"/>
                  <a:pt x="6247353" y="788289"/>
                  <a:pt x="6256306" y="836676"/>
                </a:cubicBezTo>
                <a:cubicBezTo>
                  <a:pt x="6261354" y="864203"/>
                  <a:pt x="6274880" y="877062"/>
                  <a:pt x="6305074" y="875157"/>
                </a:cubicBezTo>
                <a:cubicBezTo>
                  <a:pt x="6370035" y="871157"/>
                  <a:pt x="6435376" y="872681"/>
                  <a:pt x="6500051" y="866680"/>
                </a:cubicBezTo>
                <a:cubicBezTo>
                  <a:pt x="6525197" y="864394"/>
                  <a:pt x="6552248" y="852297"/>
                  <a:pt x="6572917" y="837152"/>
                </a:cubicBezTo>
                <a:cubicBezTo>
                  <a:pt x="6687693" y="753047"/>
                  <a:pt x="6781800" y="735425"/>
                  <a:pt x="6927723" y="861060"/>
                </a:cubicBezTo>
                <a:cubicBezTo>
                  <a:pt x="6976872" y="903446"/>
                  <a:pt x="7026211" y="900970"/>
                  <a:pt x="7075456" y="879158"/>
                </a:cubicBezTo>
                <a:cubicBezTo>
                  <a:pt x="7240239" y="806291"/>
                  <a:pt x="7265480" y="812768"/>
                  <a:pt x="7355586" y="968121"/>
                </a:cubicBezTo>
                <a:cubicBezTo>
                  <a:pt x="7358634" y="973265"/>
                  <a:pt x="7362825" y="977741"/>
                  <a:pt x="7366540" y="982599"/>
                </a:cubicBezTo>
                <a:cubicBezTo>
                  <a:pt x="7371398" y="982599"/>
                  <a:pt x="7376255" y="982504"/>
                  <a:pt x="7381113" y="982504"/>
                </a:cubicBezTo>
                <a:cubicBezTo>
                  <a:pt x="7407021" y="655415"/>
                  <a:pt x="7432929" y="328327"/>
                  <a:pt x="7458837" y="1143"/>
                </a:cubicBezTo>
                <a:cubicBezTo>
                  <a:pt x="7465314" y="1048"/>
                  <a:pt x="7471791" y="953"/>
                  <a:pt x="7478268" y="857"/>
                </a:cubicBezTo>
                <a:cubicBezTo>
                  <a:pt x="7481507" y="17717"/>
                  <a:pt x="7486174" y="34481"/>
                  <a:pt x="7487793" y="51530"/>
                </a:cubicBezTo>
                <a:cubicBezTo>
                  <a:pt x="7510463" y="277273"/>
                  <a:pt x="7532656" y="503111"/>
                  <a:pt x="7555040" y="728853"/>
                </a:cubicBezTo>
                <a:cubicBezTo>
                  <a:pt x="7556278" y="741426"/>
                  <a:pt x="7558659" y="753999"/>
                  <a:pt x="7560850" y="766477"/>
                </a:cubicBezTo>
                <a:cubicBezTo>
                  <a:pt x="7579424" y="873252"/>
                  <a:pt x="7579424" y="873252"/>
                  <a:pt x="7687151" y="873633"/>
                </a:cubicBezTo>
                <a:cubicBezTo>
                  <a:pt x="7686675" y="883253"/>
                  <a:pt x="7686675" y="892778"/>
                  <a:pt x="7686675" y="90230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p2"/>
          <p:cNvSpPr/>
          <p:nvPr/>
        </p:nvSpPr>
        <p:spPr>
          <a:xfrm flipH="1" rot="10800000">
            <a:off x="4727275" y="-1"/>
            <a:ext cx="7464725" cy="3390181"/>
          </a:xfrm>
          <a:custGeom>
            <a:rect b="b" l="l" r="r" t="t"/>
            <a:pathLst>
              <a:path extrusionOk="0" h="3604342" w="12181997">
                <a:moveTo>
                  <a:pt x="18529" y="3604343"/>
                </a:moveTo>
                <a:cubicBezTo>
                  <a:pt x="-36059" y="3604343"/>
                  <a:pt x="33555" y="3439247"/>
                  <a:pt x="180201" y="3214427"/>
                </a:cubicBezTo>
                <a:cubicBezTo>
                  <a:pt x="947099" y="2038879"/>
                  <a:pt x="2177331" y="1607214"/>
                  <a:pt x="2177331" y="1607214"/>
                </a:cubicBezTo>
                <a:cubicBezTo>
                  <a:pt x="3737469" y="1059810"/>
                  <a:pt x="4203181" y="1996368"/>
                  <a:pt x="6038448" y="1569173"/>
                </a:cubicBezTo>
                <a:cubicBezTo>
                  <a:pt x="7291504" y="1277497"/>
                  <a:pt x="7133065" y="840126"/>
                  <a:pt x="8197250" y="732281"/>
                </a:cubicBezTo>
                <a:cubicBezTo>
                  <a:pt x="9586206" y="591531"/>
                  <a:pt x="10401224" y="1281301"/>
                  <a:pt x="11364126" y="789342"/>
                </a:cubicBezTo>
                <a:cubicBezTo>
                  <a:pt x="11790181" y="571654"/>
                  <a:pt x="12044958" y="224820"/>
                  <a:pt x="12181998" y="0"/>
                </a:cubicBezTo>
                <a:cubicBezTo>
                  <a:pt x="12181998" y="1201416"/>
                  <a:pt x="12181998" y="2402927"/>
                  <a:pt x="12181998" y="3604343"/>
                </a:cubicBezTo>
                <a:cubicBezTo>
                  <a:pt x="10213399" y="3604343"/>
                  <a:pt x="2938142" y="3604343"/>
                  <a:pt x="18529" y="3604343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13;p2"/>
          <p:cNvSpPr/>
          <p:nvPr/>
        </p:nvSpPr>
        <p:spPr>
          <a:xfrm>
            <a:off x="8660921" y="4968815"/>
            <a:ext cx="3525846" cy="1887091"/>
          </a:xfrm>
          <a:custGeom>
            <a:rect b="b" l="l" r="r" t="t"/>
            <a:pathLst>
              <a:path extrusionOk="0" h="3604342" w="12181997">
                <a:moveTo>
                  <a:pt x="18529" y="3604343"/>
                </a:moveTo>
                <a:cubicBezTo>
                  <a:pt x="-36059" y="3604343"/>
                  <a:pt x="33555" y="3439247"/>
                  <a:pt x="180201" y="3214427"/>
                </a:cubicBezTo>
                <a:cubicBezTo>
                  <a:pt x="947099" y="2038879"/>
                  <a:pt x="2177331" y="1607214"/>
                  <a:pt x="2177331" y="1607214"/>
                </a:cubicBezTo>
                <a:cubicBezTo>
                  <a:pt x="3737469" y="1059810"/>
                  <a:pt x="4203181" y="1996368"/>
                  <a:pt x="6038448" y="1569173"/>
                </a:cubicBezTo>
                <a:cubicBezTo>
                  <a:pt x="7291504" y="1277497"/>
                  <a:pt x="7133065" y="840126"/>
                  <a:pt x="8197250" y="732281"/>
                </a:cubicBezTo>
                <a:cubicBezTo>
                  <a:pt x="9586206" y="591531"/>
                  <a:pt x="10401224" y="1281301"/>
                  <a:pt x="11364126" y="789342"/>
                </a:cubicBezTo>
                <a:cubicBezTo>
                  <a:pt x="11790181" y="571654"/>
                  <a:pt x="12044958" y="224820"/>
                  <a:pt x="12181998" y="0"/>
                </a:cubicBezTo>
                <a:cubicBezTo>
                  <a:pt x="12181998" y="1201416"/>
                  <a:pt x="12181998" y="2402927"/>
                  <a:pt x="12181998" y="3604343"/>
                </a:cubicBezTo>
                <a:cubicBezTo>
                  <a:pt x="10213399" y="3604343"/>
                  <a:pt x="2938142" y="3604343"/>
                  <a:pt x="18529" y="3604343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14;p2"/>
          <p:cNvSpPr txBox="1"/>
          <p:nvPr>
            <p:ph type="title"/>
          </p:nvPr>
        </p:nvSpPr>
        <p:spPr>
          <a:xfrm>
            <a:off x="434454" y="1282045"/>
            <a:ext cx="6239724" cy="218377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000"/>
              <a:buNone/>
              <a:defRPr sz="7000">
                <a:solidFill>
                  <a:schemeClr val="accent4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000"/>
              <a:buNone/>
              <a:defRPr sz="7000">
                <a:solidFill>
                  <a:schemeClr val="accent4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000"/>
              <a:buNone/>
              <a:defRPr sz="7000">
                <a:solidFill>
                  <a:schemeClr val="accent4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000"/>
              <a:buNone/>
              <a:defRPr sz="7000">
                <a:solidFill>
                  <a:schemeClr val="accent4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000"/>
              <a:buNone/>
              <a:defRPr sz="7000">
                <a:solidFill>
                  <a:schemeClr val="accent4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000"/>
              <a:buNone/>
              <a:defRPr sz="7000">
                <a:solidFill>
                  <a:schemeClr val="accent4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000"/>
              <a:buNone/>
              <a:defRPr sz="7000">
                <a:solidFill>
                  <a:schemeClr val="accent4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000"/>
              <a:buNone/>
              <a:defRPr sz="7000">
                <a:solidFill>
                  <a:schemeClr val="accent4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000"/>
              <a:buNone/>
              <a:defRPr sz="7000">
                <a:solidFill>
                  <a:schemeClr val="accent4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423374" y="3622550"/>
            <a:ext cx="6269657" cy="717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>
                <a:solidFill>
                  <a:schemeClr val="dk1"/>
                </a:solidFill>
              </a:defRPr>
            </a:lvl1pPr>
            <a:lvl2pPr lvl="1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>
                <a:solidFill>
                  <a:schemeClr val="dk1"/>
                </a:solidFill>
              </a:defRPr>
            </a:lvl2pPr>
            <a:lvl3pPr lvl="2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>
                <a:solidFill>
                  <a:schemeClr val="dk1"/>
                </a:solidFill>
              </a:defRPr>
            </a:lvl3pPr>
            <a:lvl4pPr lvl="3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>
                <a:solidFill>
                  <a:schemeClr val="dk1"/>
                </a:solidFill>
              </a:defRPr>
            </a:lvl4pPr>
            <a:lvl5pPr lvl="4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>
                <a:solidFill>
                  <a:schemeClr val="dk1"/>
                </a:solidFill>
              </a:defRPr>
            </a:lvl5pPr>
            <a:lvl6pPr lvl="5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>
                <a:solidFill>
                  <a:schemeClr val="dk1"/>
                </a:solidFill>
              </a:defRPr>
            </a:lvl6pPr>
            <a:lvl7pPr lvl="6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>
                <a:solidFill>
                  <a:schemeClr val="dk1"/>
                </a:solidFill>
              </a:defRPr>
            </a:lvl7pPr>
            <a:lvl8pPr lvl="7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>
                <a:solidFill>
                  <a:schemeClr val="dk1"/>
                </a:solidFill>
              </a:defRPr>
            </a:lvl8pPr>
            <a:lvl9pPr lvl="8" algn="ctr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1"/>
              </a:buClr>
              <a:buSzPts val="19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grpSp>
        <p:nvGrpSpPr>
          <p:cNvPr id="16" name="Google Shape;16;p2"/>
          <p:cNvGrpSpPr/>
          <p:nvPr/>
        </p:nvGrpSpPr>
        <p:grpSpPr>
          <a:xfrm>
            <a:off x="6558780" y="304046"/>
            <a:ext cx="2135106" cy="1979357"/>
            <a:chOff x="650480" y="159930"/>
            <a:chExt cx="2011973" cy="1865206"/>
          </a:xfrm>
        </p:grpSpPr>
        <p:sp>
          <p:nvSpPr>
            <p:cNvPr id="17" name="Google Shape;17;p2"/>
            <p:cNvSpPr/>
            <p:nvPr/>
          </p:nvSpPr>
          <p:spPr>
            <a:xfrm>
              <a:off x="1619430" y="159930"/>
              <a:ext cx="1043023" cy="1268519"/>
            </a:xfrm>
            <a:custGeom>
              <a:rect b="b" l="l" r="r" t="t"/>
              <a:pathLst>
                <a:path extrusionOk="0" h="446095" w="366796">
                  <a:moveTo>
                    <a:pt x="347686" y="446095"/>
                  </a:moveTo>
                  <a:cubicBezTo>
                    <a:pt x="340066" y="446095"/>
                    <a:pt x="332827" y="441523"/>
                    <a:pt x="329969" y="433903"/>
                  </a:cubicBezTo>
                  <a:cubicBezTo>
                    <a:pt x="305585" y="371419"/>
                    <a:pt x="283583" y="315793"/>
                    <a:pt x="264723" y="268168"/>
                  </a:cubicBezTo>
                  <a:cubicBezTo>
                    <a:pt x="251293" y="234164"/>
                    <a:pt x="239387" y="204256"/>
                    <a:pt x="229481" y="178729"/>
                  </a:cubicBezTo>
                  <a:cubicBezTo>
                    <a:pt x="225099" y="167584"/>
                    <a:pt x="213669" y="138247"/>
                    <a:pt x="189285" y="106910"/>
                  </a:cubicBezTo>
                  <a:cubicBezTo>
                    <a:pt x="176331" y="90241"/>
                    <a:pt x="160234" y="69572"/>
                    <a:pt x="131278" y="54523"/>
                  </a:cubicBezTo>
                  <a:cubicBezTo>
                    <a:pt x="119372" y="48331"/>
                    <a:pt x="94607" y="35568"/>
                    <a:pt x="61936" y="38616"/>
                  </a:cubicBezTo>
                  <a:cubicBezTo>
                    <a:pt x="49934" y="39759"/>
                    <a:pt x="38219" y="42997"/>
                    <a:pt x="26979" y="48141"/>
                  </a:cubicBezTo>
                  <a:cubicBezTo>
                    <a:pt x="17454" y="52522"/>
                    <a:pt x="6119" y="48331"/>
                    <a:pt x="1738" y="38806"/>
                  </a:cubicBezTo>
                  <a:cubicBezTo>
                    <a:pt x="-2644" y="29281"/>
                    <a:pt x="1547" y="17947"/>
                    <a:pt x="11072" y="13565"/>
                  </a:cubicBezTo>
                  <a:cubicBezTo>
                    <a:pt x="26122" y="6612"/>
                    <a:pt x="42029" y="2326"/>
                    <a:pt x="58316" y="706"/>
                  </a:cubicBezTo>
                  <a:cubicBezTo>
                    <a:pt x="102227" y="-3675"/>
                    <a:pt x="134897" y="13470"/>
                    <a:pt x="148899" y="20709"/>
                  </a:cubicBezTo>
                  <a:cubicBezTo>
                    <a:pt x="185189" y="39568"/>
                    <a:pt x="205763" y="65953"/>
                    <a:pt x="219384" y="83479"/>
                  </a:cubicBezTo>
                  <a:cubicBezTo>
                    <a:pt x="247197" y="119197"/>
                    <a:pt x="260151" y="152344"/>
                    <a:pt x="265009" y="164727"/>
                  </a:cubicBezTo>
                  <a:cubicBezTo>
                    <a:pt x="275010" y="190254"/>
                    <a:pt x="286821" y="220162"/>
                    <a:pt x="300252" y="254071"/>
                  </a:cubicBezTo>
                  <a:cubicBezTo>
                    <a:pt x="319111" y="301792"/>
                    <a:pt x="341114" y="357418"/>
                    <a:pt x="365498" y="419997"/>
                  </a:cubicBezTo>
                  <a:cubicBezTo>
                    <a:pt x="369308" y="429808"/>
                    <a:pt x="364450" y="440857"/>
                    <a:pt x="354639" y="444667"/>
                  </a:cubicBezTo>
                  <a:cubicBezTo>
                    <a:pt x="352258" y="445714"/>
                    <a:pt x="349972" y="446095"/>
                    <a:pt x="347686" y="446095"/>
                  </a:cubicBezTo>
                  <a:close/>
                </a:path>
              </a:pathLst>
            </a:custGeom>
            <a:gradFill>
              <a:gsLst>
                <a:gs pos="0">
                  <a:srgbClr val="B8BDC0"/>
                </a:gs>
                <a:gs pos="44000">
                  <a:srgbClr val="B8BDC0"/>
                </a:gs>
                <a:gs pos="100000">
                  <a:srgbClr val="DEE7EB"/>
                </a:gs>
              </a:gsLst>
              <a:lin ang="18900000" scaled="0"/>
            </a:gradFill>
            <a:ln>
              <a:noFill/>
            </a:ln>
            <a:effectLst>
              <a:outerShdw blurRad="50800" rotWithShape="0" algn="tl" dir="2700000" dist="38100">
                <a:srgbClr val="000000">
                  <a:alpha val="2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1573563" y="194284"/>
              <a:ext cx="115300" cy="184766"/>
            </a:xfrm>
            <a:custGeom>
              <a:rect b="b" l="l" r="r" t="t"/>
              <a:pathLst>
                <a:path extrusionOk="0" h="64976" w="40547">
                  <a:moveTo>
                    <a:pt x="30726" y="64254"/>
                  </a:moveTo>
                  <a:lnTo>
                    <a:pt x="30726" y="64254"/>
                  </a:lnTo>
                  <a:cubicBezTo>
                    <a:pt x="23297" y="66731"/>
                    <a:pt x="15105" y="62635"/>
                    <a:pt x="12724" y="55110"/>
                  </a:cubicBezTo>
                  <a:lnTo>
                    <a:pt x="722" y="18725"/>
                  </a:lnTo>
                  <a:cubicBezTo>
                    <a:pt x="-1754" y="11295"/>
                    <a:pt x="2342" y="3104"/>
                    <a:pt x="9866" y="722"/>
                  </a:cubicBezTo>
                  <a:lnTo>
                    <a:pt x="9866" y="722"/>
                  </a:lnTo>
                  <a:cubicBezTo>
                    <a:pt x="17296" y="-1754"/>
                    <a:pt x="25487" y="2342"/>
                    <a:pt x="27869" y="9866"/>
                  </a:cubicBezTo>
                  <a:lnTo>
                    <a:pt x="39870" y="46252"/>
                  </a:lnTo>
                  <a:cubicBezTo>
                    <a:pt x="42251" y="53681"/>
                    <a:pt x="38156" y="61778"/>
                    <a:pt x="30726" y="64254"/>
                  </a:cubicBezTo>
                  <a:close/>
                </a:path>
              </a:pathLst>
            </a:custGeom>
            <a:solidFill>
              <a:srgbClr val="ACB9BD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1466558" y="163194"/>
              <a:ext cx="186125" cy="275651"/>
            </a:xfrm>
            <a:custGeom>
              <a:rect b="b" l="l" r="r" t="t"/>
              <a:pathLst>
                <a:path extrusionOk="0" h="96937" w="65454">
                  <a:moveTo>
                    <a:pt x="61594" y="94236"/>
                  </a:moveTo>
                  <a:cubicBezTo>
                    <a:pt x="52831" y="100904"/>
                    <a:pt x="31495" y="93665"/>
                    <a:pt x="25018" y="89283"/>
                  </a:cubicBezTo>
                  <a:cubicBezTo>
                    <a:pt x="4444" y="75472"/>
                    <a:pt x="-8225" y="39182"/>
                    <a:pt x="6158" y="17274"/>
                  </a:cubicBezTo>
                  <a:cubicBezTo>
                    <a:pt x="10540" y="10607"/>
                    <a:pt x="23970" y="-5967"/>
                    <a:pt x="33209" y="2225"/>
                  </a:cubicBezTo>
                  <a:cubicBezTo>
                    <a:pt x="42829" y="10702"/>
                    <a:pt x="49687" y="27371"/>
                    <a:pt x="54450" y="39087"/>
                  </a:cubicBezTo>
                  <a:cubicBezTo>
                    <a:pt x="57688" y="47088"/>
                    <a:pt x="60165" y="55279"/>
                    <a:pt x="61975" y="63756"/>
                  </a:cubicBezTo>
                  <a:cubicBezTo>
                    <a:pt x="63499" y="70805"/>
                    <a:pt x="66451" y="80997"/>
                    <a:pt x="65118" y="88236"/>
                  </a:cubicBezTo>
                  <a:cubicBezTo>
                    <a:pt x="64737" y="90903"/>
                    <a:pt x="63403" y="92903"/>
                    <a:pt x="61594" y="94236"/>
                  </a:cubicBez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2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650480" y="453899"/>
              <a:ext cx="436198" cy="1571237"/>
            </a:xfrm>
            <a:custGeom>
              <a:rect b="b" l="l" r="r" t="t"/>
              <a:pathLst>
                <a:path extrusionOk="0" h="552551" w="153396">
                  <a:moveTo>
                    <a:pt x="134363" y="552552"/>
                  </a:moveTo>
                  <a:cubicBezTo>
                    <a:pt x="126648" y="552552"/>
                    <a:pt x="119409" y="547790"/>
                    <a:pt x="116551" y="540169"/>
                  </a:cubicBezTo>
                  <a:cubicBezTo>
                    <a:pt x="92929" y="477019"/>
                    <a:pt x="72069" y="420631"/>
                    <a:pt x="54353" y="372339"/>
                  </a:cubicBezTo>
                  <a:cubicBezTo>
                    <a:pt x="41875" y="338335"/>
                    <a:pt x="30826" y="308426"/>
                    <a:pt x="21301" y="282994"/>
                  </a:cubicBezTo>
                  <a:cubicBezTo>
                    <a:pt x="16634" y="270422"/>
                    <a:pt x="4156" y="237179"/>
                    <a:pt x="1108" y="191840"/>
                  </a:cubicBezTo>
                  <a:cubicBezTo>
                    <a:pt x="-416" y="169742"/>
                    <a:pt x="-2607" y="136310"/>
                    <a:pt x="11776" y="98114"/>
                  </a:cubicBezTo>
                  <a:cubicBezTo>
                    <a:pt x="17301" y="83350"/>
                    <a:pt x="30350" y="48870"/>
                    <a:pt x="65973" y="22771"/>
                  </a:cubicBezTo>
                  <a:cubicBezTo>
                    <a:pt x="79118" y="13151"/>
                    <a:pt x="93882" y="5722"/>
                    <a:pt x="109693" y="864"/>
                  </a:cubicBezTo>
                  <a:cubicBezTo>
                    <a:pt x="119694" y="-2279"/>
                    <a:pt x="130362" y="3436"/>
                    <a:pt x="133506" y="13437"/>
                  </a:cubicBezTo>
                  <a:cubicBezTo>
                    <a:pt x="136649" y="23533"/>
                    <a:pt x="130934" y="34106"/>
                    <a:pt x="120933" y="37249"/>
                  </a:cubicBezTo>
                  <a:cubicBezTo>
                    <a:pt x="109122" y="40869"/>
                    <a:pt x="98168" y="46298"/>
                    <a:pt x="88452" y="53442"/>
                  </a:cubicBezTo>
                  <a:cubicBezTo>
                    <a:pt x="61973" y="72873"/>
                    <a:pt x="52162" y="98971"/>
                    <a:pt x="47400" y="111449"/>
                  </a:cubicBezTo>
                  <a:cubicBezTo>
                    <a:pt x="35874" y="141929"/>
                    <a:pt x="37589" y="168123"/>
                    <a:pt x="39018" y="189173"/>
                  </a:cubicBezTo>
                  <a:cubicBezTo>
                    <a:pt x="41685" y="228893"/>
                    <a:pt x="52734" y="258325"/>
                    <a:pt x="56925" y="269469"/>
                  </a:cubicBezTo>
                  <a:cubicBezTo>
                    <a:pt x="66450" y="294996"/>
                    <a:pt x="77499" y="325000"/>
                    <a:pt x="90072" y="359099"/>
                  </a:cubicBezTo>
                  <a:cubicBezTo>
                    <a:pt x="107788" y="407296"/>
                    <a:pt x="128553" y="463589"/>
                    <a:pt x="152175" y="526739"/>
                  </a:cubicBezTo>
                  <a:cubicBezTo>
                    <a:pt x="155889" y="536550"/>
                    <a:pt x="150841" y="547599"/>
                    <a:pt x="141030" y="551219"/>
                  </a:cubicBezTo>
                  <a:cubicBezTo>
                    <a:pt x="138840" y="552171"/>
                    <a:pt x="136554" y="552552"/>
                    <a:pt x="134363" y="552552"/>
                  </a:cubicBezTo>
                  <a:close/>
                </a:path>
              </a:pathLst>
            </a:custGeom>
            <a:gradFill>
              <a:gsLst>
                <a:gs pos="0">
                  <a:srgbClr val="B8BDC0"/>
                </a:gs>
                <a:gs pos="44000">
                  <a:srgbClr val="B8BDC0"/>
                </a:gs>
                <a:gs pos="100000">
                  <a:srgbClr val="DEE7EB"/>
                </a:gs>
              </a:gsLst>
              <a:lin ang="18900000" scaled="0"/>
            </a:gradFill>
            <a:ln>
              <a:noFill/>
            </a:ln>
            <a:effectLst>
              <a:outerShdw blurRad="50800" rotWithShape="0" algn="tl" dir="2700000" dist="38100">
                <a:srgbClr val="000000">
                  <a:alpha val="2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989378" y="379323"/>
              <a:ext cx="107207" cy="187109"/>
            </a:xfrm>
            <a:custGeom>
              <a:rect b="b" l="l" r="r" t="t"/>
              <a:pathLst>
                <a:path extrusionOk="0" h="65800" w="37701">
                  <a:moveTo>
                    <a:pt x="10898" y="420"/>
                  </a:moveTo>
                  <a:cubicBezTo>
                    <a:pt x="18518" y="-1485"/>
                    <a:pt x="26328" y="3278"/>
                    <a:pt x="28138" y="10898"/>
                  </a:cubicBezTo>
                  <a:lnTo>
                    <a:pt x="37282" y="48140"/>
                  </a:lnTo>
                  <a:cubicBezTo>
                    <a:pt x="39187" y="55760"/>
                    <a:pt x="34424" y="63571"/>
                    <a:pt x="26804" y="65381"/>
                  </a:cubicBezTo>
                  <a:cubicBezTo>
                    <a:pt x="19184" y="67286"/>
                    <a:pt x="11374" y="62523"/>
                    <a:pt x="9564" y="54903"/>
                  </a:cubicBezTo>
                  <a:lnTo>
                    <a:pt x="420" y="17660"/>
                  </a:lnTo>
                  <a:cubicBezTo>
                    <a:pt x="-1485" y="10136"/>
                    <a:pt x="3278" y="2325"/>
                    <a:pt x="10898" y="420"/>
                  </a:cubicBezTo>
                  <a:close/>
                </a:path>
              </a:pathLst>
            </a:custGeom>
            <a:solidFill>
              <a:srgbClr val="ACB9BD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1030141" y="322246"/>
              <a:ext cx="176525" cy="280399"/>
            </a:xfrm>
            <a:custGeom>
              <a:rect b="b" l="l" r="r" t="t"/>
              <a:pathLst>
                <a:path extrusionOk="0" h="98607" w="62078">
                  <a:moveTo>
                    <a:pt x="4659" y="2014"/>
                  </a:moveTo>
                  <a:cubicBezTo>
                    <a:pt x="13899" y="-3987"/>
                    <a:pt x="34663" y="4871"/>
                    <a:pt x="40759" y="9729"/>
                  </a:cubicBezTo>
                  <a:cubicBezTo>
                    <a:pt x="60190" y="25064"/>
                    <a:pt x="70096" y="62212"/>
                    <a:pt x="54094" y="82976"/>
                  </a:cubicBezTo>
                  <a:cubicBezTo>
                    <a:pt x="49141" y="89358"/>
                    <a:pt x="34568" y="104789"/>
                    <a:pt x="25995" y="95930"/>
                  </a:cubicBezTo>
                  <a:cubicBezTo>
                    <a:pt x="17042" y="86691"/>
                    <a:pt x="11422" y="69641"/>
                    <a:pt x="7612" y="57640"/>
                  </a:cubicBezTo>
                  <a:cubicBezTo>
                    <a:pt x="5040" y="49448"/>
                    <a:pt x="3135" y="40971"/>
                    <a:pt x="1992" y="32494"/>
                  </a:cubicBezTo>
                  <a:cubicBezTo>
                    <a:pt x="1040" y="25350"/>
                    <a:pt x="-1151" y="14968"/>
                    <a:pt x="754" y="7919"/>
                  </a:cubicBezTo>
                  <a:cubicBezTo>
                    <a:pt x="1326" y="5062"/>
                    <a:pt x="2754" y="3252"/>
                    <a:pt x="4659" y="2014"/>
                  </a:cubicBez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2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3" name="Google Shape;23;p2"/>
          <p:cNvSpPr/>
          <p:nvPr/>
        </p:nvSpPr>
        <p:spPr>
          <a:xfrm>
            <a:off x="6921333" y="1515983"/>
            <a:ext cx="4249591" cy="5268381"/>
          </a:xfrm>
          <a:custGeom>
            <a:rect b="b" l="l" r="r" t="t"/>
            <a:pathLst>
              <a:path extrusionOk="0" h="4970171" w="4009048">
                <a:moveTo>
                  <a:pt x="3574898" y="3101070"/>
                </a:moveTo>
                <a:cubicBezTo>
                  <a:pt x="3611831" y="3100840"/>
                  <a:pt x="3646974" y="3122475"/>
                  <a:pt x="3662617" y="3158430"/>
                </a:cubicBezTo>
                <a:cubicBezTo>
                  <a:pt x="3731956" y="3319589"/>
                  <a:pt x="3804544" y="3482914"/>
                  <a:pt x="3878487" y="3643799"/>
                </a:cubicBezTo>
                <a:lnTo>
                  <a:pt x="3901238" y="3693366"/>
                </a:lnTo>
                <a:cubicBezTo>
                  <a:pt x="3959200" y="3819042"/>
                  <a:pt x="3978701" y="3861295"/>
                  <a:pt x="3993599" y="3935508"/>
                </a:cubicBezTo>
                <a:cubicBezTo>
                  <a:pt x="4062397" y="4275973"/>
                  <a:pt x="3879570" y="4562534"/>
                  <a:pt x="3871986" y="4574725"/>
                </a:cubicBezTo>
                <a:cubicBezTo>
                  <a:pt x="3713265" y="4819303"/>
                  <a:pt x="3437537" y="4970171"/>
                  <a:pt x="3150432" y="4970171"/>
                </a:cubicBezTo>
                <a:cubicBezTo>
                  <a:pt x="3147182" y="4970171"/>
                  <a:pt x="3144202" y="4970171"/>
                  <a:pt x="3140952" y="4970171"/>
                </a:cubicBezTo>
                <a:cubicBezTo>
                  <a:pt x="2794529" y="4966107"/>
                  <a:pt x="2573513" y="4740757"/>
                  <a:pt x="2479256" y="4644604"/>
                </a:cubicBezTo>
                <a:cubicBezTo>
                  <a:pt x="2380665" y="4543846"/>
                  <a:pt x="2303473" y="4428464"/>
                  <a:pt x="2242802" y="4290597"/>
                </a:cubicBezTo>
                <a:cubicBezTo>
                  <a:pt x="2223571" y="4246990"/>
                  <a:pt x="2207159" y="4204009"/>
                  <a:pt x="2193207" y="4161647"/>
                </a:cubicBezTo>
                <a:lnTo>
                  <a:pt x="2165773" y="4063019"/>
                </a:lnTo>
                <a:lnTo>
                  <a:pt x="2362204" y="4063019"/>
                </a:lnTo>
                <a:lnTo>
                  <a:pt x="2372849" y="4101502"/>
                </a:lnTo>
                <a:cubicBezTo>
                  <a:pt x="2385025" y="4138574"/>
                  <a:pt x="2399355" y="4176130"/>
                  <a:pt x="2416148" y="4214218"/>
                </a:cubicBezTo>
                <a:cubicBezTo>
                  <a:pt x="2467611" y="4330684"/>
                  <a:pt x="2532343" y="4427921"/>
                  <a:pt x="2613872" y="4511074"/>
                </a:cubicBezTo>
                <a:cubicBezTo>
                  <a:pt x="2699189" y="4598017"/>
                  <a:pt x="2874975" y="4777593"/>
                  <a:pt x="3143119" y="4780574"/>
                </a:cubicBezTo>
                <a:cubicBezTo>
                  <a:pt x="3145556" y="4780574"/>
                  <a:pt x="3147995" y="4780574"/>
                  <a:pt x="3150432" y="4780574"/>
                </a:cubicBezTo>
                <a:cubicBezTo>
                  <a:pt x="3373886" y="4780574"/>
                  <a:pt x="3588672" y="4662752"/>
                  <a:pt x="3712454" y="4471528"/>
                </a:cubicBezTo>
                <a:cubicBezTo>
                  <a:pt x="3714078" y="4469091"/>
                  <a:pt x="3860879" y="4237783"/>
                  <a:pt x="3807522" y="3973157"/>
                </a:cubicBezTo>
                <a:cubicBezTo>
                  <a:pt x="3797231" y="3922510"/>
                  <a:pt x="3785043" y="3894881"/>
                  <a:pt x="3728975" y="3772996"/>
                </a:cubicBezTo>
                <a:lnTo>
                  <a:pt x="3705951" y="3723162"/>
                </a:lnTo>
                <a:cubicBezTo>
                  <a:pt x="3631468" y="3560650"/>
                  <a:pt x="3558336" y="3395971"/>
                  <a:pt x="3488458" y="3233459"/>
                </a:cubicBezTo>
                <a:cubicBezTo>
                  <a:pt x="3467873" y="3185245"/>
                  <a:pt x="3490081" y="3129721"/>
                  <a:pt x="3538024" y="3108866"/>
                </a:cubicBezTo>
                <a:cubicBezTo>
                  <a:pt x="3550077" y="3103652"/>
                  <a:pt x="3562587" y="3101146"/>
                  <a:pt x="3574898" y="3101070"/>
                </a:cubicBezTo>
                <a:close/>
                <a:moveTo>
                  <a:pt x="76787" y="651953"/>
                </a:moveTo>
                <a:cubicBezTo>
                  <a:pt x="127978" y="641932"/>
                  <a:pt x="177815" y="675788"/>
                  <a:pt x="187836" y="726978"/>
                </a:cubicBezTo>
                <a:cubicBezTo>
                  <a:pt x="224740" y="918101"/>
                  <a:pt x="351787" y="1161594"/>
                  <a:pt x="531021" y="1360651"/>
                </a:cubicBezTo>
                <a:lnTo>
                  <a:pt x="623140" y="1452630"/>
                </a:lnTo>
                <a:lnTo>
                  <a:pt x="623140" y="1697811"/>
                </a:lnTo>
                <a:lnTo>
                  <a:pt x="522510" y="1618972"/>
                </a:lnTo>
                <a:cubicBezTo>
                  <a:pt x="249286" y="1376537"/>
                  <a:pt x="53762" y="1031757"/>
                  <a:pt x="1758" y="763004"/>
                </a:cubicBezTo>
                <a:cubicBezTo>
                  <a:pt x="-8263" y="711540"/>
                  <a:pt x="25594" y="661976"/>
                  <a:pt x="76787" y="651953"/>
                </a:cubicBezTo>
                <a:close/>
                <a:moveTo>
                  <a:pt x="1655828" y="1635"/>
                </a:moveTo>
                <a:cubicBezTo>
                  <a:pt x="1679697" y="6104"/>
                  <a:pt x="1701907" y="19647"/>
                  <a:pt x="1716803" y="41180"/>
                </a:cubicBezTo>
                <a:cubicBezTo>
                  <a:pt x="1741790" y="77678"/>
                  <a:pt x="1765908" y="117806"/>
                  <a:pt x="1788770" y="160941"/>
                </a:cubicBezTo>
                <a:lnTo>
                  <a:pt x="1827595" y="243985"/>
                </a:lnTo>
                <a:lnTo>
                  <a:pt x="1617422" y="243985"/>
                </a:lnTo>
                <a:lnTo>
                  <a:pt x="1560251" y="148435"/>
                </a:lnTo>
                <a:cubicBezTo>
                  <a:pt x="1530729" y="105372"/>
                  <a:pt x="1541833" y="46324"/>
                  <a:pt x="1584900" y="16532"/>
                </a:cubicBezTo>
                <a:cubicBezTo>
                  <a:pt x="1606432" y="1771"/>
                  <a:pt x="1631959" y="-2834"/>
                  <a:pt x="1655828" y="1635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50800" rotWithShape="0" algn="tl" dir="2700000" dist="38100">
              <a:srgbClr val="000000">
                <a:alpha val="2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24;p2"/>
          <p:cNvSpPr/>
          <p:nvPr/>
        </p:nvSpPr>
        <p:spPr>
          <a:xfrm>
            <a:off x="7575100" y="2052363"/>
            <a:ext cx="2902910" cy="3792141"/>
          </a:xfrm>
          <a:custGeom>
            <a:rect b="b" l="l" r="r" t="t"/>
            <a:pathLst>
              <a:path extrusionOk="0" h="1238250" w="962025">
                <a:moveTo>
                  <a:pt x="900970" y="1238250"/>
                </a:moveTo>
                <a:lnTo>
                  <a:pt x="61055" y="1238250"/>
                </a:lnTo>
                <a:cubicBezTo>
                  <a:pt x="27432" y="1238250"/>
                  <a:pt x="0" y="1210818"/>
                  <a:pt x="0" y="1177195"/>
                </a:cubicBezTo>
                <a:lnTo>
                  <a:pt x="0" y="61055"/>
                </a:lnTo>
                <a:cubicBezTo>
                  <a:pt x="0" y="27432"/>
                  <a:pt x="27432" y="0"/>
                  <a:pt x="61055" y="0"/>
                </a:cubicBezTo>
                <a:lnTo>
                  <a:pt x="900970" y="0"/>
                </a:lnTo>
                <a:cubicBezTo>
                  <a:pt x="934593" y="0"/>
                  <a:pt x="962025" y="27432"/>
                  <a:pt x="962025" y="61055"/>
                </a:cubicBezTo>
                <a:lnTo>
                  <a:pt x="962025" y="1177195"/>
                </a:lnTo>
                <a:cubicBezTo>
                  <a:pt x="962025" y="1210818"/>
                  <a:pt x="934593" y="1238250"/>
                  <a:pt x="900970" y="123825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25;p2"/>
          <p:cNvSpPr/>
          <p:nvPr/>
        </p:nvSpPr>
        <p:spPr>
          <a:xfrm>
            <a:off x="8020628" y="1736185"/>
            <a:ext cx="2011918" cy="546092"/>
          </a:xfrm>
          <a:custGeom>
            <a:rect b="b" l="l" r="r" t="t"/>
            <a:pathLst>
              <a:path extrusionOk="0" h="180975" w="666750">
                <a:moveTo>
                  <a:pt x="666750" y="180975"/>
                </a:moveTo>
                <a:lnTo>
                  <a:pt x="0" y="180975"/>
                </a:lnTo>
                <a:lnTo>
                  <a:pt x="0" y="82963"/>
                </a:lnTo>
                <a:cubicBezTo>
                  <a:pt x="0" y="37338"/>
                  <a:pt x="37338" y="0"/>
                  <a:pt x="82963" y="0"/>
                </a:cubicBezTo>
                <a:lnTo>
                  <a:pt x="583787" y="0"/>
                </a:lnTo>
                <a:cubicBezTo>
                  <a:pt x="629412" y="0"/>
                  <a:pt x="666750" y="37338"/>
                  <a:pt x="666750" y="82963"/>
                </a:cubicBezTo>
                <a:lnTo>
                  <a:pt x="666750" y="180975"/>
                </a:lnTo>
                <a:close/>
              </a:path>
            </a:pathLst>
          </a:custGeom>
          <a:gradFill>
            <a:gsLst>
              <a:gs pos="0">
                <a:srgbClr val="DEE7EB"/>
              </a:gs>
              <a:gs pos="29000">
                <a:srgbClr val="DEE7EB"/>
              </a:gs>
              <a:gs pos="100000">
                <a:srgbClr val="B8BDC0"/>
              </a:gs>
            </a:gsLst>
            <a:lin ang="2700000" scaled="0"/>
          </a:gradFill>
          <a:ln>
            <a:noFill/>
          </a:ln>
          <a:effectLst>
            <a:outerShdw blurRad="50800" rotWithShape="0" algn="bl" dir="18900000" dist="38100">
              <a:srgbClr val="000000">
                <a:alpha val="2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26;p2"/>
          <p:cNvSpPr/>
          <p:nvPr/>
        </p:nvSpPr>
        <p:spPr>
          <a:xfrm>
            <a:off x="8245687" y="1908643"/>
            <a:ext cx="1552048" cy="86225"/>
          </a:xfrm>
          <a:custGeom>
            <a:rect b="b" l="l" r="r" t="t"/>
            <a:pathLst>
              <a:path extrusionOk="0" h="28575" w="514349">
                <a:moveTo>
                  <a:pt x="500062" y="28575"/>
                </a:moveTo>
                <a:lnTo>
                  <a:pt x="14288" y="28575"/>
                </a:lnTo>
                <a:cubicBezTo>
                  <a:pt x="6477" y="28575"/>
                  <a:pt x="0" y="22098"/>
                  <a:pt x="0" y="14288"/>
                </a:cubicBezTo>
                <a:lnTo>
                  <a:pt x="0" y="14288"/>
                </a:lnTo>
                <a:cubicBezTo>
                  <a:pt x="0" y="6477"/>
                  <a:pt x="6477" y="0"/>
                  <a:pt x="14288" y="0"/>
                </a:cubicBezTo>
                <a:lnTo>
                  <a:pt x="500062" y="0"/>
                </a:lnTo>
                <a:cubicBezTo>
                  <a:pt x="507873" y="0"/>
                  <a:pt x="514350" y="6477"/>
                  <a:pt x="514350" y="14288"/>
                </a:cubicBezTo>
                <a:lnTo>
                  <a:pt x="514350" y="14288"/>
                </a:lnTo>
                <a:cubicBezTo>
                  <a:pt x="514350" y="22098"/>
                  <a:pt x="507968" y="28575"/>
                  <a:pt x="500062" y="28575"/>
                </a:cubicBezTo>
                <a:close/>
              </a:path>
            </a:pathLst>
          </a:custGeom>
          <a:gradFill>
            <a:gsLst>
              <a:gs pos="0">
                <a:srgbClr val="B8BDC0"/>
              </a:gs>
              <a:gs pos="30000">
                <a:srgbClr val="B8BDC0"/>
              </a:gs>
              <a:gs pos="100000">
                <a:srgbClr val="DEE7EB"/>
              </a:gs>
            </a:gsLst>
            <a:lin ang="27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27;p2"/>
          <p:cNvSpPr/>
          <p:nvPr/>
        </p:nvSpPr>
        <p:spPr>
          <a:xfrm>
            <a:off x="8245687" y="2081101"/>
            <a:ext cx="1552048" cy="86225"/>
          </a:xfrm>
          <a:custGeom>
            <a:rect b="b" l="l" r="r" t="t"/>
            <a:pathLst>
              <a:path extrusionOk="0" h="28575" w="514349">
                <a:moveTo>
                  <a:pt x="500062" y="28575"/>
                </a:moveTo>
                <a:lnTo>
                  <a:pt x="14288" y="28575"/>
                </a:lnTo>
                <a:cubicBezTo>
                  <a:pt x="6477" y="28575"/>
                  <a:pt x="0" y="22098"/>
                  <a:pt x="0" y="14288"/>
                </a:cubicBezTo>
                <a:lnTo>
                  <a:pt x="0" y="14288"/>
                </a:lnTo>
                <a:cubicBezTo>
                  <a:pt x="0" y="6477"/>
                  <a:pt x="6477" y="0"/>
                  <a:pt x="14288" y="0"/>
                </a:cubicBezTo>
                <a:lnTo>
                  <a:pt x="500062" y="0"/>
                </a:lnTo>
                <a:cubicBezTo>
                  <a:pt x="507873" y="0"/>
                  <a:pt x="514350" y="6477"/>
                  <a:pt x="514350" y="14288"/>
                </a:cubicBezTo>
                <a:lnTo>
                  <a:pt x="514350" y="14288"/>
                </a:lnTo>
                <a:cubicBezTo>
                  <a:pt x="514350" y="22098"/>
                  <a:pt x="507968" y="28575"/>
                  <a:pt x="500062" y="28575"/>
                </a:cubicBezTo>
                <a:close/>
              </a:path>
            </a:pathLst>
          </a:custGeom>
          <a:gradFill>
            <a:gsLst>
              <a:gs pos="0">
                <a:srgbClr val="B8BDC0"/>
              </a:gs>
              <a:gs pos="26000">
                <a:srgbClr val="B8BDC0"/>
              </a:gs>
              <a:gs pos="100000">
                <a:srgbClr val="DEE7EB"/>
              </a:gs>
            </a:gsLst>
            <a:lin ang="27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Google Shape;28;p2"/>
          <p:cNvSpPr/>
          <p:nvPr/>
        </p:nvSpPr>
        <p:spPr>
          <a:xfrm>
            <a:off x="7805050" y="2253588"/>
            <a:ext cx="2443040" cy="3274719"/>
          </a:xfrm>
          <a:custGeom>
            <a:rect b="b" l="l" r="r" t="t"/>
            <a:pathLst>
              <a:path extrusionOk="0" h="1076325" w="809624">
                <a:moveTo>
                  <a:pt x="0" y="0"/>
                </a:moveTo>
                <a:lnTo>
                  <a:pt x="809625" y="0"/>
                </a:lnTo>
                <a:lnTo>
                  <a:pt x="809625" y="1076325"/>
                </a:lnTo>
                <a:lnTo>
                  <a:pt x="0" y="1076325"/>
                </a:lnTo>
                <a:close/>
              </a:path>
            </a:pathLst>
          </a:custGeom>
          <a:solidFill>
            <a:srgbClr val="F5F5F5"/>
          </a:solidFill>
          <a:ln>
            <a:noFill/>
          </a:ln>
          <a:effectLst>
            <a:outerShdw blurRad="50800" rotWithShape="0" algn="tl" dir="2700000" dist="38100">
              <a:srgbClr val="000000">
                <a:alpha val="2941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29;p2"/>
          <p:cNvGrpSpPr/>
          <p:nvPr/>
        </p:nvGrpSpPr>
        <p:grpSpPr>
          <a:xfrm>
            <a:off x="8054593" y="2889350"/>
            <a:ext cx="1943576" cy="39666"/>
            <a:chOff x="6814851" y="3434904"/>
            <a:chExt cx="644080" cy="13145"/>
          </a:xfrm>
        </p:grpSpPr>
        <p:sp>
          <p:nvSpPr>
            <p:cNvPr id="30" name="Google Shape;30;p2"/>
            <p:cNvSpPr/>
            <p:nvPr/>
          </p:nvSpPr>
          <p:spPr>
            <a:xfrm>
              <a:off x="6818566" y="3438524"/>
              <a:ext cx="636746" cy="9525"/>
            </a:xfrm>
            <a:custGeom>
              <a:rect b="b" l="l" r="r" t="t"/>
              <a:pathLst>
                <a:path extrusionOk="0" h="9525" w="636746">
                  <a:moveTo>
                    <a:pt x="0" y="0"/>
                  </a:moveTo>
                  <a:lnTo>
                    <a:pt x="636746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6814851" y="3434904"/>
              <a:ext cx="644080" cy="7239"/>
            </a:xfrm>
            <a:custGeom>
              <a:rect b="b" l="l" r="r" t="t"/>
              <a:pathLst>
                <a:path extrusionOk="0" h="7239" w="644080">
                  <a:moveTo>
                    <a:pt x="640461" y="7239"/>
                  </a:moveTo>
                  <a:lnTo>
                    <a:pt x="3620" y="7239"/>
                  </a:lnTo>
                  <a:cubicBezTo>
                    <a:pt x="1619" y="7239"/>
                    <a:pt x="0" y="5620"/>
                    <a:pt x="0" y="3620"/>
                  </a:cubicBezTo>
                  <a:cubicBezTo>
                    <a:pt x="0" y="1619"/>
                    <a:pt x="1619" y="0"/>
                    <a:pt x="3620" y="0"/>
                  </a:cubicBezTo>
                  <a:lnTo>
                    <a:pt x="640461" y="0"/>
                  </a:lnTo>
                  <a:cubicBezTo>
                    <a:pt x="642461" y="0"/>
                    <a:pt x="644080" y="1619"/>
                    <a:pt x="644080" y="3620"/>
                  </a:cubicBezTo>
                  <a:cubicBezTo>
                    <a:pt x="644080" y="5620"/>
                    <a:pt x="642461" y="7239"/>
                    <a:pt x="640461" y="7239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2" name="Google Shape;32;p2"/>
          <p:cNvGrpSpPr/>
          <p:nvPr/>
        </p:nvGrpSpPr>
        <p:grpSpPr>
          <a:xfrm>
            <a:off x="8054593" y="3209747"/>
            <a:ext cx="1943576" cy="39683"/>
            <a:chOff x="6814851" y="3541008"/>
            <a:chExt cx="644080" cy="13150"/>
          </a:xfrm>
        </p:grpSpPr>
        <p:sp>
          <p:nvSpPr>
            <p:cNvPr id="33" name="Google Shape;33;p2"/>
            <p:cNvSpPr/>
            <p:nvPr/>
          </p:nvSpPr>
          <p:spPr>
            <a:xfrm>
              <a:off x="6818566" y="3544633"/>
              <a:ext cx="636746" cy="9525"/>
            </a:xfrm>
            <a:custGeom>
              <a:rect b="b" l="l" r="r" t="t"/>
              <a:pathLst>
                <a:path extrusionOk="0" h="9525" w="636746">
                  <a:moveTo>
                    <a:pt x="0" y="0"/>
                  </a:moveTo>
                  <a:lnTo>
                    <a:pt x="636746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6814851" y="3541008"/>
              <a:ext cx="644080" cy="3798"/>
            </a:xfrm>
            <a:custGeom>
              <a:rect b="b" l="l" r="r" t="t"/>
              <a:pathLst>
                <a:path extrusionOk="0" h="7239" w="644080">
                  <a:moveTo>
                    <a:pt x="640461" y="7239"/>
                  </a:moveTo>
                  <a:lnTo>
                    <a:pt x="3620" y="7239"/>
                  </a:lnTo>
                  <a:cubicBezTo>
                    <a:pt x="1619" y="7239"/>
                    <a:pt x="0" y="5620"/>
                    <a:pt x="0" y="3620"/>
                  </a:cubicBezTo>
                  <a:cubicBezTo>
                    <a:pt x="0" y="1619"/>
                    <a:pt x="1619" y="0"/>
                    <a:pt x="3620" y="0"/>
                  </a:cubicBezTo>
                  <a:lnTo>
                    <a:pt x="640461" y="0"/>
                  </a:lnTo>
                  <a:cubicBezTo>
                    <a:pt x="642461" y="0"/>
                    <a:pt x="644080" y="1619"/>
                    <a:pt x="644080" y="3620"/>
                  </a:cubicBezTo>
                  <a:cubicBezTo>
                    <a:pt x="644080" y="5620"/>
                    <a:pt x="642461" y="7239"/>
                    <a:pt x="640461" y="7239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5" name="Google Shape;35;p2"/>
          <p:cNvGrpSpPr/>
          <p:nvPr/>
        </p:nvGrpSpPr>
        <p:grpSpPr>
          <a:xfrm>
            <a:off x="8054593" y="3529654"/>
            <a:ext cx="1943576" cy="39953"/>
            <a:chOff x="6814851" y="3647121"/>
            <a:chExt cx="644080" cy="13240"/>
          </a:xfrm>
        </p:grpSpPr>
        <p:sp>
          <p:nvSpPr>
            <p:cNvPr id="36" name="Google Shape;36;p2"/>
            <p:cNvSpPr/>
            <p:nvPr/>
          </p:nvSpPr>
          <p:spPr>
            <a:xfrm>
              <a:off x="6818566" y="3650836"/>
              <a:ext cx="636746" cy="9525"/>
            </a:xfrm>
            <a:custGeom>
              <a:rect b="b" l="l" r="r" t="t"/>
              <a:pathLst>
                <a:path extrusionOk="0" h="9525" w="636746">
                  <a:moveTo>
                    <a:pt x="0" y="0"/>
                  </a:moveTo>
                  <a:lnTo>
                    <a:pt x="636746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6814851" y="3647121"/>
              <a:ext cx="644080" cy="7239"/>
            </a:xfrm>
            <a:custGeom>
              <a:rect b="b" l="l" r="r" t="t"/>
              <a:pathLst>
                <a:path extrusionOk="0" h="7239" w="644080">
                  <a:moveTo>
                    <a:pt x="640461" y="7239"/>
                  </a:moveTo>
                  <a:lnTo>
                    <a:pt x="3620" y="7239"/>
                  </a:lnTo>
                  <a:cubicBezTo>
                    <a:pt x="1619" y="7239"/>
                    <a:pt x="0" y="5620"/>
                    <a:pt x="0" y="3620"/>
                  </a:cubicBezTo>
                  <a:cubicBezTo>
                    <a:pt x="0" y="1619"/>
                    <a:pt x="1619" y="0"/>
                    <a:pt x="3620" y="0"/>
                  </a:cubicBezTo>
                  <a:lnTo>
                    <a:pt x="640461" y="0"/>
                  </a:lnTo>
                  <a:cubicBezTo>
                    <a:pt x="642461" y="0"/>
                    <a:pt x="644080" y="1619"/>
                    <a:pt x="644080" y="3620"/>
                  </a:cubicBezTo>
                  <a:cubicBezTo>
                    <a:pt x="644080" y="5620"/>
                    <a:pt x="642461" y="7239"/>
                    <a:pt x="640461" y="7239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8" name="Google Shape;38;p2"/>
          <p:cNvGrpSpPr/>
          <p:nvPr/>
        </p:nvGrpSpPr>
        <p:grpSpPr>
          <a:xfrm>
            <a:off x="8054593" y="3849850"/>
            <a:ext cx="1943576" cy="39953"/>
            <a:chOff x="6814851" y="3753230"/>
            <a:chExt cx="644080" cy="13240"/>
          </a:xfrm>
        </p:grpSpPr>
        <p:sp>
          <p:nvSpPr>
            <p:cNvPr id="39" name="Google Shape;39;p2"/>
            <p:cNvSpPr/>
            <p:nvPr/>
          </p:nvSpPr>
          <p:spPr>
            <a:xfrm>
              <a:off x="6818566" y="3756945"/>
              <a:ext cx="636746" cy="9525"/>
            </a:xfrm>
            <a:custGeom>
              <a:rect b="b" l="l" r="r" t="t"/>
              <a:pathLst>
                <a:path extrusionOk="0" h="9525" w="636746">
                  <a:moveTo>
                    <a:pt x="0" y="0"/>
                  </a:moveTo>
                  <a:lnTo>
                    <a:pt x="636746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6814851" y="3753230"/>
              <a:ext cx="644080" cy="7239"/>
            </a:xfrm>
            <a:custGeom>
              <a:rect b="b" l="l" r="r" t="t"/>
              <a:pathLst>
                <a:path extrusionOk="0" h="7239" w="644080">
                  <a:moveTo>
                    <a:pt x="640461" y="7239"/>
                  </a:moveTo>
                  <a:lnTo>
                    <a:pt x="3620" y="7239"/>
                  </a:lnTo>
                  <a:cubicBezTo>
                    <a:pt x="1619" y="7239"/>
                    <a:pt x="0" y="5620"/>
                    <a:pt x="0" y="3620"/>
                  </a:cubicBezTo>
                  <a:cubicBezTo>
                    <a:pt x="0" y="1619"/>
                    <a:pt x="1619" y="0"/>
                    <a:pt x="3620" y="0"/>
                  </a:cubicBezTo>
                  <a:lnTo>
                    <a:pt x="640461" y="0"/>
                  </a:lnTo>
                  <a:cubicBezTo>
                    <a:pt x="642461" y="0"/>
                    <a:pt x="644080" y="1619"/>
                    <a:pt x="644080" y="3620"/>
                  </a:cubicBezTo>
                  <a:cubicBezTo>
                    <a:pt x="644080" y="5620"/>
                    <a:pt x="642461" y="7239"/>
                    <a:pt x="640461" y="7239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1" name="Google Shape;41;p2"/>
          <p:cNvGrpSpPr/>
          <p:nvPr/>
        </p:nvGrpSpPr>
        <p:grpSpPr>
          <a:xfrm>
            <a:off x="8054593" y="4170604"/>
            <a:ext cx="1943576" cy="39665"/>
            <a:chOff x="6814851" y="3859434"/>
            <a:chExt cx="644080" cy="13144"/>
          </a:xfrm>
        </p:grpSpPr>
        <p:sp>
          <p:nvSpPr>
            <p:cNvPr id="42" name="Google Shape;42;p2"/>
            <p:cNvSpPr/>
            <p:nvPr/>
          </p:nvSpPr>
          <p:spPr>
            <a:xfrm>
              <a:off x="6818566" y="3863053"/>
              <a:ext cx="636746" cy="9525"/>
            </a:xfrm>
            <a:custGeom>
              <a:rect b="b" l="l" r="r" t="t"/>
              <a:pathLst>
                <a:path extrusionOk="0" h="9525" w="636746">
                  <a:moveTo>
                    <a:pt x="0" y="0"/>
                  </a:moveTo>
                  <a:lnTo>
                    <a:pt x="636746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6814851" y="3859434"/>
              <a:ext cx="644080" cy="3798"/>
            </a:xfrm>
            <a:custGeom>
              <a:rect b="b" l="l" r="r" t="t"/>
              <a:pathLst>
                <a:path extrusionOk="0" h="7238" w="644080">
                  <a:moveTo>
                    <a:pt x="640461" y="7239"/>
                  </a:moveTo>
                  <a:lnTo>
                    <a:pt x="3620" y="7239"/>
                  </a:lnTo>
                  <a:cubicBezTo>
                    <a:pt x="1619" y="7239"/>
                    <a:pt x="0" y="5620"/>
                    <a:pt x="0" y="3620"/>
                  </a:cubicBezTo>
                  <a:cubicBezTo>
                    <a:pt x="0" y="1619"/>
                    <a:pt x="1619" y="0"/>
                    <a:pt x="3620" y="0"/>
                  </a:cubicBezTo>
                  <a:lnTo>
                    <a:pt x="640461" y="0"/>
                  </a:lnTo>
                  <a:cubicBezTo>
                    <a:pt x="642461" y="0"/>
                    <a:pt x="644080" y="1619"/>
                    <a:pt x="644080" y="3620"/>
                  </a:cubicBezTo>
                  <a:cubicBezTo>
                    <a:pt x="644080" y="5620"/>
                    <a:pt x="642461" y="7239"/>
                    <a:pt x="640461" y="7239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4" name="Google Shape;44;p2"/>
          <p:cNvGrpSpPr/>
          <p:nvPr/>
        </p:nvGrpSpPr>
        <p:grpSpPr>
          <a:xfrm>
            <a:off x="8054593" y="4490716"/>
            <a:ext cx="1943576" cy="39666"/>
            <a:chOff x="6814851" y="3965542"/>
            <a:chExt cx="644080" cy="13145"/>
          </a:xfrm>
        </p:grpSpPr>
        <p:sp>
          <p:nvSpPr>
            <p:cNvPr id="45" name="Google Shape;45;p2"/>
            <p:cNvSpPr/>
            <p:nvPr/>
          </p:nvSpPr>
          <p:spPr>
            <a:xfrm>
              <a:off x="6818566" y="3969162"/>
              <a:ext cx="636746" cy="9525"/>
            </a:xfrm>
            <a:custGeom>
              <a:rect b="b" l="l" r="r" t="t"/>
              <a:pathLst>
                <a:path extrusionOk="0" h="9525" w="636746">
                  <a:moveTo>
                    <a:pt x="0" y="0"/>
                  </a:moveTo>
                  <a:lnTo>
                    <a:pt x="636746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6814851" y="3965542"/>
              <a:ext cx="644080" cy="7238"/>
            </a:xfrm>
            <a:custGeom>
              <a:rect b="b" l="l" r="r" t="t"/>
              <a:pathLst>
                <a:path extrusionOk="0" h="7238" w="644080">
                  <a:moveTo>
                    <a:pt x="640461" y="7239"/>
                  </a:moveTo>
                  <a:lnTo>
                    <a:pt x="3620" y="7239"/>
                  </a:lnTo>
                  <a:cubicBezTo>
                    <a:pt x="1619" y="7239"/>
                    <a:pt x="0" y="5620"/>
                    <a:pt x="0" y="3620"/>
                  </a:cubicBezTo>
                  <a:cubicBezTo>
                    <a:pt x="0" y="1619"/>
                    <a:pt x="1619" y="0"/>
                    <a:pt x="3620" y="0"/>
                  </a:cubicBezTo>
                  <a:lnTo>
                    <a:pt x="640461" y="0"/>
                  </a:lnTo>
                  <a:cubicBezTo>
                    <a:pt x="642461" y="0"/>
                    <a:pt x="644080" y="1619"/>
                    <a:pt x="644080" y="3620"/>
                  </a:cubicBezTo>
                  <a:cubicBezTo>
                    <a:pt x="644080" y="5620"/>
                    <a:pt x="642461" y="7239"/>
                    <a:pt x="640461" y="7239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7" name="Google Shape;47;p2"/>
          <p:cNvGrpSpPr/>
          <p:nvPr/>
        </p:nvGrpSpPr>
        <p:grpSpPr>
          <a:xfrm>
            <a:off x="8054593" y="4810815"/>
            <a:ext cx="1943576" cy="39953"/>
            <a:chOff x="6814851" y="4071651"/>
            <a:chExt cx="644080" cy="13240"/>
          </a:xfrm>
        </p:grpSpPr>
        <p:sp>
          <p:nvSpPr>
            <p:cNvPr id="48" name="Google Shape;48;p2"/>
            <p:cNvSpPr/>
            <p:nvPr/>
          </p:nvSpPr>
          <p:spPr>
            <a:xfrm>
              <a:off x="6818566" y="4075366"/>
              <a:ext cx="636746" cy="9525"/>
            </a:xfrm>
            <a:custGeom>
              <a:rect b="b" l="l" r="r" t="t"/>
              <a:pathLst>
                <a:path extrusionOk="0" h="9525" w="636746">
                  <a:moveTo>
                    <a:pt x="0" y="0"/>
                  </a:moveTo>
                  <a:lnTo>
                    <a:pt x="636746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6814851" y="4071651"/>
              <a:ext cx="644080" cy="7238"/>
            </a:xfrm>
            <a:custGeom>
              <a:rect b="b" l="l" r="r" t="t"/>
              <a:pathLst>
                <a:path extrusionOk="0" h="7238" w="644080">
                  <a:moveTo>
                    <a:pt x="640461" y="7239"/>
                  </a:moveTo>
                  <a:lnTo>
                    <a:pt x="3620" y="7239"/>
                  </a:lnTo>
                  <a:cubicBezTo>
                    <a:pt x="1619" y="7239"/>
                    <a:pt x="0" y="5620"/>
                    <a:pt x="0" y="3620"/>
                  </a:cubicBezTo>
                  <a:cubicBezTo>
                    <a:pt x="0" y="1619"/>
                    <a:pt x="1619" y="0"/>
                    <a:pt x="3620" y="0"/>
                  </a:cubicBezTo>
                  <a:lnTo>
                    <a:pt x="640461" y="0"/>
                  </a:lnTo>
                  <a:cubicBezTo>
                    <a:pt x="642461" y="0"/>
                    <a:pt x="644080" y="1619"/>
                    <a:pt x="644080" y="3620"/>
                  </a:cubicBezTo>
                  <a:cubicBezTo>
                    <a:pt x="644080" y="5620"/>
                    <a:pt x="642461" y="7239"/>
                    <a:pt x="640461" y="7239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0" name="Google Shape;50;p2"/>
          <p:cNvGrpSpPr/>
          <p:nvPr/>
        </p:nvGrpSpPr>
        <p:grpSpPr>
          <a:xfrm>
            <a:off x="8054593" y="5131303"/>
            <a:ext cx="1943576" cy="39666"/>
            <a:chOff x="6814851" y="4177854"/>
            <a:chExt cx="644080" cy="13145"/>
          </a:xfrm>
        </p:grpSpPr>
        <p:sp>
          <p:nvSpPr>
            <p:cNvPr id="51" name="Google Shape;51;p2"/>
            <p:cNvSpPr/>
            <p:nvPr/>
          </p:nvSpPr>
          <p:spPr>
            <a:xfrm>
              <a:off x="6818566" y="4181474"/>
              <a:ext cx="636746" cy="9525"/>
            </a:xfrm>
            <a:custGeom>
              <a:rect b="b" l="l" r="r" t="t"/>
              <a:pathLst>
                <a:path extrusionOk="0" h="9525" w="636746">
                  <a:moveTo>
                    <a:pt x="0" y="0"/>
                  </a:moveTo>
                  <a:lnTo>
                    <a:pt x="636746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6814851" y="4177854"/>
              <a:ext cx="644080" cy="3798"/>
            </a:xfrm>
            <a:custGeom>
              <a:rect b="b" l="l" r="r" t="t"/>
              <a:pathLst>
                <a:path extrusionOk="0" h="7239" w="644080">
                  <a:moveTo>
                    <a:pt x="640461" y="7239"/>
                  </a:moveTo>
                  <a:lnTo>
                    <a:pt x="3620" y="7239"/>
                  </a:lnTo>
                  <a:cubicBezTo>
                    <a:pt x="1619" y="7239"/>
                    <a:pt x="0" y="5620"/>
                    <a:pt x="0" y="3620"/>
                  </a:cubicBezTo>
                  <a:cubicBezTo>
                    <a:pt x="0" y="1619"/>
                    <a:pt x="1619" y="0"/>
                    <a:pt x="3620" y="0"/>
                  </a:cubicBezTo>
                  <a:lnTo>
                    <a:pt x="640461" y="0"/>
                  </a:lnTo>
                  <a:cubicBezTo>
                    <a:pt x="642461" y="0"/>
                    <a:pt x="644080" y="1619"/>
                    <a:pt x="644080" y="3620"/>
                  </a:cubicBezTo>
                  <a:cubicBezTo>
                    <a:pt x="644080" y="5620"/>
                    <a:pt x="642461" y="7239"/>
                    <a:pt x="640461" y="7239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3" name="Google Shape;53;p2"/>
          <p:cNvSpPr/>
          <p:nvPr/>
        </p:nvSpPr>
        <p:spPr>
          <a:xfrm>
            <a:off x="8182451" y="2041721"/>
            <a:ext cx="1688285" cy="475386"/>
          </a:xfrm>
          <a:custGeom>
            <a:rect b="b" l="l" r="r" t="t"/>
            <a:pathLst>
              <a:path extrusionOk="0" h="157543" w="559498">
                <a:moveTo>
                  <a:pt x="275558" y="157543"/>
                </a:moveTo>
                <a:cubicBezTo>
                  <a:pt x="266129" y="157543"/>
                  <a:pt x="256699" y="155924"/>
                  <a:pt x="247650" y="152495"/>
                </a:cubicBezTo>
                <a:lnTo>
                  <a:pt x="170116" y="123730"/>
                </a:lnTo>
                <a:cubicBezTo>
                  <a:pt x="168402" y="123063"/>
                  <a:pt x="166592" y="122777"/>
                  <a:pt x="164782" y="122777"/>
                </a:cubicBezTo>
                <a:lnTo>
                  <a:pt x="22574" y="122777"/>
                </a:lnTo>
                <a:cubicBezTo>
                  <a:pt x="10096" y="122777"/>
                  <a:pt x="0" y="112681"/>
                  <a:pt x="0" y="100203"/>
                </a:cubicBezTo>
                <a:lnTo>
                  <a:pt x="0" y="22574"/>
                </a:lnTo>
                <a:cubicBezTo>
                  <a:pt x="0" y="10096"/>
                  <a:pt x="10096" y="0"/>
                  <a:pt x="22574" y="0"/>
                </a:cubicBezTo>
                <a:lnTo>
                  <a:pt x="536924" y="0"/>
                </a:lnTo>
                <a:cubicBezTo>
                  <a:pt x="549402" y="0"/>
                  <a:pt x="559498" y="10096"/>
                  <a:pt x="559498" y="22574"/>
                </a:cubicBezTo>
                <a:lnTo>
                  <a:pt x="559498" y="98774"/>
                </a:lnTo>
                <a:cubicBezTo>
                  <a:pt x="559498" y="111252"/>
                  <a:pt x="549402" y="121348"/>
                  <a:pt x="536924" y="121348"/>
                </a:cubicBezTo>
                <a:lnTo>
                  <a:pt x="388048" y="121348"/>
                </a:lnTo>
                <a:cubicBezTo>
                  <a:pt x="386144" y="121348"/>
                  <a:pt x="384334" y="121729"/>
                  <a:pt x="382524" y="122396"/>
                </a:cubicBezTo>
                <a:lnTo>
                  <a:pt x="303943" y="152209"/>
                </a:lnTo>
                <a:cubicBezTo>
                  <a:pt x="294799" y="155734"/>
                  <a:pt x="285179" y="157543"/>
                  <a:pt x="275558" y="157543"/>
                </a:cubicBezTo>
                <a:close/>
                <a:moveTo>
                  <a:pt x="22574" y="7144"/>
                </a:moveTo>
                <a:cubicBezTo>
                  <a:pt x="14097" y="7144"/>
                  <a:pt x="7144" y="14097"/>
                  <a:pt x="7144" y="22574"/>
                </a:cubicBezTo>
                <a:lnTo>
                  <a:pt x="7144" y="100203"/>
                </a:lnTo>
                <a:cubicBezTo>
                  <a:pt x="7144" y="108680"/>
                  <a:pt x="14097" y="115633"/>
                  <a:pt x="22574" y="115633"/>
                </a:cubicBezTo>
                <a:lnTo>
                  <a:pt x="164782" y="115633"/>
                </a:lnTo>
                <a:cubicBezTo>
                  <a:pt x="167449" y="115633"/>
                  <a:pt x="170116" y="116110"/>
                  <a:pt x="172688" y="117062"/>
                </a:cubicBezTo>
                <a:lnTo>
                  <a:pt x="250222" y="145828"/>
                </a:lnTo>
                <a:cubicBezTo>
                  <a:pt x="266795" y="152019"/>
                  <a:pt x="285083" y="151924"/>
                  <a:pt x="301562" y="145637"/>
                </a:cubicBezTo>
                <a:lnTo>
                  <a:pt x="380143" y="115824"/>
                </a:lnTo>
                <a:cubicBezTo>
                  <a:pt x="382714" y="114871"/>
                  <a:pt x="385381" y="114300"/>
                  <a:pt x="388144" y="114300"/>
                </a:cubicBezTo>
                <a:lnTo>
                  <a:pt x="537020" y="114300"/>
                </a:lnTo>
                <a:cubicBezTo>
                  <a:pt x="545497" y="114300"/>
                  <a:pt x="552450" y="107347"/>
                  <a:pt x="552450" y="98869"/>
                </a:cubicBezTo>
                <a:lnTo>
                  <a:pt x="552450" y="22669"/>
                </a:lnTo>
                <a:cubicBezTo>
                  <a:pt x="552450" y="14192"/>
                  <a:pt x="545497" y="7239"/>
                  <a:pt x="537020" y="7239"/>
                </a:cubicBezTo>
                <a:lnTo>
                  <a:pt x="22574" y="7239"/>
                </a:lnTo>
                <a:close/>
              </a:path>
            </a:pathLst>
          </a:custGeom>
          <a:gradFill>
            <a:gsLst>
              <a:gs pos="0">
                <a:srgbClr val="B8BDC0"/>
              </a:gs>
              <a:gs pos="26000">
                <a:srgbClr val="B8BDC0"/>
              </a:gs>
              <a:gs pos="100000">
                <a:srgbClr val="DEE7EB"/>
              </a:gs>
            </a:gsLst>
            <a:lin ang="2700000" scaled="0"/>
          </a:gradFill>
          <a:ln>
            <a:noFill/>
          </a:ln>
          <a:effectLst>
            <a:outerShdw blurRad="50800" rotWithShape="0" algn="tl" dir="2700000" dist="38100">
              <a:srgbClr val="000000">
                <a:alpha val="2941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4" name="Google Shape;54;p2"/>
          <p:cNvGrpSpPr/>
          <p:nvPr/>
        </p:nvGrpSpPr>
        <p:grpSpPr>
          <a:xfrm rot="-150696">
            <a:off x="9654476" y="3427006"/>
            <a:ext cx="1408298" cy="1533094"/>
            <a:chOff x="5620179" y="2558344"/>
            <a:chExt cx="1327182" cy="1444789"/>
          </a:xfrm>
        </p:grpSpPr>
        <p:sp>
          <p:nvSpPr>
            <p:cNvPr id="55" name="Google Shape;55;p2"/>
            <p:cNvSpPr/>
            <p:nvPr/>
          </p:nvSpPr>
          <p:spPr>
            <a:xfrm>
              <a:off x="5620179" y="2558344"/>
              <a:ext cx="1327182" cy="1327182"/>
            </a:xfrm>
            <a:custGeom>
              <a:rect b="b" l="l" r="r" t="t"/>
              <a:pathLst>
                <a:path extrusionOk="0" h="466725" w="466725">
                  <a:moveTo>
                    <a:pt x="466725" y="233362"/>
                  </a:moveTo>
                  <a:cubicBezTo>
                    <a:pt x="466725" y="362245"/>
                    <a:pt x="362245" y="466725"/>
                    <a:pt x="233363" y="466725"/>
                  </a:cubicBezTo>
                  <a:cubicBezTo>
                    <a:pt x="104480" y="466725"/>
                    <a:pt x="0" y="362245"/>
                    <a:pt x="0" y="233362"/>
                  </a:cubicBezTo>
                  <a:cubicBezTo>
                    <a:pt x="0" y="104480"/>
                    <a:pt x="104480" y="0"/>
                    <a:pt x="233363" y="0"/>
                  </a:cubicBezTo>
                  <a:cubicBezTo>
                    <a:pt x="362245" y="0"/>
                    <a:pt x="466725" y="104480"/>
                    <a:pt x="466725" y="233362"/>
                  </a:cubicBezTo>
                  <a:close/>
                </a:path>
              </a:pathLst>
            </a:custGeom>
            <a:gradFill>
              <a:gsLst>
                <a:gs pos="0">
                  <a:srgbClr val="B8BDC0"/>
                </a:gs>
                <a:gs pos="33000">
                  <a:srgbClr val="B8BDC0"/>
                </a:gs>
                <a:gs pos="95000">
                  <a:srgbClr val="DEE7EB"/>
                </a:gs>
                <a:gs pos="100000">
                  <a:srgbClr val="DEE7EB"/>
                </a:gs>
              </a:gsLst>
              <a:lin ang="2700000" scaled="0"/>
            </a:gradFill>
            <a:ln>
              <a:noFill/>
            </a:ln>
            <a:effectLst>
              <a:outerShdw blurRad="50800" rotWithShape="0" algn="bl" dir="189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5681120" y="2619286"/>
              <a:ext cx="1205297" cy="1205297"/>
            </a:xfrm>
            <a:custGeom>
              <a:rect b="b" l="l" r="r" t="t"/>
              <a:pathLst>
                <a:path extrusionOk="0" h="423862" w="423862">
                  <a:moveTo>
                    <a:pt x="423863" y="211931"/>
                  </a:moveTo>
                  <a:cubicBezTo>
                    <a:pt x="423863" y="328978"/>
                    <a:pt x="328978" y="423862"/>
                    <a:pt x="211931" y="423862"/>
                  </a:cubicBezTo>
                  <a:cubicBezTo>
                    <a:pt x="94885" y="423862"/>
                    <a:pt x="0" y="328978"/>
                    <a:pt x="0" y="211931"/>
                  </a:cubicBezTo>
                  <a:cubicBezTo>
                    <a:pt x="0" y="94885"/>
                    <a:pt x="94885" y="0"/>
                    <a:pt x="211931" y="0"/>
                  </a:cubicBezTo>
                  <a:cubicBezTo>
                    <a:pt x="328978" y="0"/>
                    <a:pt x="423863" y="94885"/>
                    <a:pt x="423863" y="211931"/>
                  </a:cubicBezTo>
                  <a:close/>
                </a:path>
              </a:pathLst>
            </a:custGeom>
            <a:gradFill>
              <a:gsLst>
                <a:gs pos="0">
                  <a:srgbClr val="DEE7EB"/>
                </a:gs>
                <a:gs pos="29000">
                  <a:srgbClr val="DEE7EB"/>
                </a:gs>
                <a:gs pos="100000">
                  <a:srgbClr val="B8BDC0"/>
                </a:gs>
              </a:gsLst>
              <a:lin ang="27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57;p2"/>
            <p:cNvSpPr/>
            <p:nvPr/>
          </p:nvSpPr>
          <p:spPr>
            <a:xfrm rot="-1362348">
              <a:off x="6343763" y="3391049"/>
              <a:ext cx="256226" cy="585314"/>
            </a:xfrm>
            <a:custGeom>
              <a:rect b="b" l="l" r="r" t="t"/>
              <a:pathLst>
                <a:path extrusionOk="0" h="205835" w="90106">
                  <a:moveTo>
                    <a:pt x="0" y="0"/>
                  </a:moveTo>
                  <a:lnTo>
                    <a:pt x="90107" y="0"/>
                  </a:lnTo>
                  <a:lnTo>
                    <a:pt x="90107" y="205836"/>
                  </a:lnTo>
                  <a:lnTo>
                    <a:pt x="0" y="205836"/>
                  </a:lnTo>
                  <a:close/>
                </a:path>
              </a:pathLst>
            </a:custGeom>
            <a:gradFill>
              <a:gsLst>
                <a:gs pos="0">
                  <a:srgbClr val="DEE7EB"/>
                </a:gs>
                <a:gs pos="29000">
                  <a:srgbClr val="DEE7EB"/>
                </a:gs>
                <a:gs pos="100000">
                  <a:srgbClr val="B8BDC0"/>
                </a:gs>
              </a:gsLst>
              <a:lin ang="27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5891033" y="2829198"/>
              <a:ext cx="785475" cy="785475"/>
            </a:xfrm>
            <a:custGeom>
              <a:rect b="b" l="l" r="r" t="t"/>
              <a:pathLst>
                <a:path extrusionOk="0" h="276225" w="276225">
                  <a:moveTo>
                    <a:pt x="276225" y="138112"/>
                  </a:moveTo>
                  <a:cubicBezTo>
                    <a:pt x="276225" y="214390"/>
                    <a:pt x="214390" y="276225"/>
                    <a:pt x="138113" y="276225"/>
                  </a:cubicBezTo>
                  <a:cubicBezTo>
                    <a:pt x="61835" y="276225"/>
                    <a:pt x="0" y="214390"/>
                    <a:pt x="0" y="138112"/>
                  </a:cubicBezTo>
                  <a:cubicBezTo>
                    <a:pt x="0" y="61835"/>
                    <a:pt x="61835" y="0"/>
                    <a:pt x="138113" y="0"/>
                  </a:cubicBezTo>
                  <a:cubicBezTo>
                    <a:pt x="214390" y="0"/>
                    <a:pt x="276225" y="61835"/>
                    <a:pt x="276225" y="138112"/>
                  </a:cubicBezTo>
                  <a:close/>
                </a:path>
              </a:pathLst>
            </a:custGeom>
            <a:gradFill>
              <a:gsLst>
                <a:gs pos="0">
                  <a:srgbClr val="B8BDC0"/>
                </a:gs>
                <a:gs pos="33000">
                  <a:srgbClr val="B8BDC0"/>
                </a:gs>
                <a:gs pos="95000">
                  <a:srgbClr val="DEE7EB"/>
                </a:gs>
                <a:gs pos="100000">
                  <a:srgbClr val="DEE7EB"/>
                </a:gs>
              </a:gsLst>
              <a:lin ang="2700000" scaled="0"/>
            </a:gradFill>
            <a:ln>
              <a:noFill/>
            </a:ln>
            <a:effectLst>
              <a:outerShdw blurRad="50800" rotWithShape="0" algn="bl" dir="189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5999374" y="2937539"/>
              <a:ext cx="568792" cy="568792"/>
            </a:xfrm>
            <a:custGeom>
              <a:rect b="b" l="l" r="r" t="t"/>
              <a:pathLst>
                <a:path extrusionOk="0" h="200025" w="200025">
                  <a:moveTo>
                    <a:pt x="200025" y="100012"/>
                  </a:moveTo>
                  <a:cubicBezTo>
                    <a:pt x="200025" y="155248"/>
                    <a:pt x="155248" y="200025"/>
                    <a:pt x="100013" y="200025"/>
                  </a:cubicBezTo>
                  <a:cubicBezTo>
                    <a:pt x="44777" y="200025"/>
                    <a:pt x="0" y="155248"/>
                    <a:pt x="0" y="100012"/>
                  </a:cubicBezTo>
                  <a:cubicBezTo>
                    <a:pt x="0" y="44777"/>
                    <a:pt x="44777" y="0"/>
                    <a:pt x="100013" y="0"/>
                  </a:cubicBezTo>
                  <a:cubicBezTo>
                    <a:pt x="155248" y="0"/>
                    <a:pt x="200025" y="44777"/>
                    <a:pt x="200025" y="100012"/>
                  </a:cubicBezTo>
                  <a:close/>
                </a:path>
              </a:pathLst>
            </a:custGeom>
            <a:gradFill>
              <a:gsLst>
                <a:gs pos="0">
                  <a:srgbClr val="DEE7EB"/>
                </a:gs>
                <a:gs pos="29000">
                  <a:srgbClr val="DEE7EB"/>
                </a:gs>
                <a:gs pos="100000">
                  <a:srgbClr val="B8BDC0"/>
                </a:gs>
              </a:gsLst>
              <a:lin ang="27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0" name="Google Shape;60;p2"/>
          <p:cNvGrpSpPr/>
          <p:nvPr/>
        </p:nvGrpSpPr>
        <p:grpSpPr>
          <a:xfrm rot="4196814">
            <a:off x="10545946" y="485368"/>
            <a:ext cx="400061" cy="781070"/>
            <a:chOff x="7383829" y="788231"/>
            <a:chExt cx="400050" cy="781049"/>
          </a:xfrm>
        </p:grpSpPr>
        <p:sp>
          <p:nvSpPr>
            <p:cNvPr id="61" name="Google Shape;61;p2"/>
            <p:cNvSpPr/>
            <p:nvPr/>
          </p:nvSpPr>
          <p:spPr>
            <a:xfrm>
              <a:off x="7383829" y="788231"/>
              <a:ext cx="400050" cy="781049"/>
            </a:xfrm>
            <a:custGeom>
              <a:rect b="b" l="l" r="r" t="t"/>
              <a:pathLst>
                <a:path extrusionOk="0" h="781049" w="400050">
                  <a:moveTo>
                    <a:pt x="200025" y="781050"/>
                  </a:moveTo>
                  <a:lnTo>
                    <a:pt x="200025" y="781050"/>
                  </a:lnTo>
                  <a:cubicBezTo>
                    <a:pt x="90011" y="781050"/>
                    <a:pt x="0" y="691039"/>
                    <a:pt x="0" y="581025"/>
                  </a:cubicBezTo>
                  <a:lnTo>
                    <a:pt x="0" y="390525"/>
                  </a:lnTo>
                  <a:lnTo>
                    <a:pt x="0" y="200025"/>
                  </a:lnTo>
                  <a:cubicBezTo>
                    <a:pt x="0" y="90011"/>
                    <a:pt x="90011" y="0"/>
                    <a:pt x="200025" y="0"/>
                  </a:cubicBezTo>
                  <a:lnTo>
                    <a:pt x="200025" y="0"/>
                  </a:lnTo>
                  <a:cubicBezTo>
                    <a:pt x="310039" y="0"/>
                    <a:pt x="400050" y="90011"/>
                    <a:pt x="400050" y="200025"/>
                  </a:cubicBezTo>
                  <a:lnTo>
                    <a:pt x="400050" y="390525"/>
                  </a:lnTo>
                  <a:lnTo>
                    <a:pt x="400050" y="581025"/>
                  </a:lnTo>
                  <a:cubicBezTo>
                    <a:pt x="400050" y="691039"/>
                    <a:pt x="310039" y="781050"/>
                    <a:pt x="200025" y="781050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2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7389120" y="1195531"/>
              <a:ext cx="381000" cy="28575"/>
            </a:xfrm>
            <a:custGeom>
              <a:rect b="b" l="l" r="r" t="t"/>
              <a:pathLst>
                <a:path extrusionOk="0" h="28575" w="381000">
                  <a:moveTo>
                    <a:pt x="366713" y="28575"/>
                  </a:moveTo>
                  <a:lnTo>
                    <a:pt x="14288" y="28575"/>
                  </a:lnTo>
                  <a:cubicBezTo>
                    <a:pt x="6382" y="28575"/>
                    <a:pt x="0" y="22193"/>
                    <a:pt x="0" y="14288"/>
                  </a:cubicBezTo>
                  <a:cubicBezTo>
                    <a:pt x="0" y="6382"/>
                    <a:pt x="6382" y="0"/>
                    <a:pt x="14288" y="0"/>
                  </a:cubicBezTo>
                  <a:lnTo>
                    <a:pt x="366713" y="0"/>
                  </a:lnTo>
                  <a:cubicBezTo>
                    <a:pt x="374618" y="0"/>
                    <a:pt x="381000" y="6382"/>
                    <a:pt x="381000" y="14288"/>
                  </a:cubicBezTo>
                  <a:cubicBezTo>
                    <a:pt x="381000" y="22193"/>
                    <a:pt x="374523" y="28575"/>
                    <a:pt x="366713" y="2857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2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63" name="Google Shape;63;p2"/>
            <p:cNvGrpSpPr/>
            <p:nvPr/>
          </p:nvGrpSpPr>
          <p:grpSpPr>
            <a:xfrm>
              <a:off x="7393354" y="1174364"/>
              <a:ext cx="381000" cy="28575"/>
              <a:chOff x="6715124" y="3400425"/>
              <a:chExt cx="381000" cy="28575"/>
            </a:xfrm>
          </p:grpSpPr>
          <p:sp>
            <p:nvSpPr>
              <p:cNvPr id="64" name="Google Shape;64;p2"/>
              <p:cNvSpPr/>
              <p:nvPr/>
            </p:nvSpPr>
            <p:spPr>
              <a:xfrm>
                <a:off x="6729412" y="3414712"/>
                <a:ext cx="352425" cy="9525"/>
              </a:xfrm>
              <a:custGeom>
                <a:rect b="b" l="l" r="r" t="t"/>
                <a:pathLst>
                  <a:path extrusionOk="0" h="9525" w="352425">
                    <a:moveTo>
                      <a:pt x="0" y="0"/>
                    </a:moveTo>
                    <a:lnTo>
                      <a:pt x="352425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" name="Google Shape;65;p2"/>
              <p:cNvSpPr/>
              <p:nvPr/>
            </p:nvSpPr>
            <p:spPr>
              <a:xfrm>
                <a:off x="6715124" y="3400425"/>
                <a:ext cx="381000" cy="28575"/>
              </a:xfrm>
              <a:custGeom>
                <a:rect b="b" l="l" r="r" t="t"/>
                <a:pathLst>
                  <a:path extrusionOk="0" h="28575" w="381000">
                    <a:moveTo>
                      <a:pt x="366713" y="28575"/>
                    </a:moveTo>
                    <a:lnTo>
                      <a:pt x="14288" y="28575"/>
                    </a:lnTo>
                    <a:cubicBezTo>
                      <a:pt x="6382" y="28575"/>
                      <a:pt x="0" y="22193"/>
                      <a:pt x="0" y="14288"/>
                    </a:cubicBezTo>
                    <a:cubicBezTo>
                      <a:pt x="0" y="6382"/>
                      <a:pt x="6382" y="0"/>
                      <a:pt x="14288" y="0"/>
                    </a:cubicBezTo>
                    <a:lnTo>
                      <a:pt x="366713" y="0"/>
                    </a:lnTo>
                    <a:cubicBezTo>
                      <a:pt x="374618" y="0"/>
                      <a:pt x="381000" y="6382"/>
                      <a:pt x="381000" y="14288"/>
                    </a:cubicBezTo>
                    <a:cubicBezTo>
                      <a:pt x="381000" y="22193"/>
                      <a:pt x="374523" y="28575"/>
                      <a:pt x="366713" y="28575"/>
                    </a:cubicBezTo>
                    <a:close/>
                  </a:path>
                </a:pathLst>
              </a:custGeom>
              <a:solidFill>
                <a:srgbClr val="DBDBDB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66" name="Google Shape;66;p2"/>
          <p:cNvGrpSpPr/>
          <p:nvPr/>
        </p:nvGrpSpPr>
        <p:grpSpPr>
          <a:xfrm rot="489799">
            <a:off x="10923612" y="1479984"/>
            <a:ext cx="400063" cy="781075"/>
            <a:chOff x="7383829" y="788231"/>
            <a:chExt cx="400050" cy="781049"/>
          </a:xfrm>
        </p:grpSpPr>
        <p:sp>
          <p:nvSpPr>
            <p:cNvPr id="67" name="Google Shape;67;p2"/>
            <p:cNvSpPr/>
            <p:nvPr/>
          </p:nvSpPr>
          <p:spPr>
            <a:xfrm>
              <a:off x="7383829" y="788231"/>
              <a:ext cx="400050" cy="781049"/>
            </a:xfrm>
            <a:custGeom>
              <a:rect b="b" l="l" r="r" t="t"/>
              <a:pathLst>
                <a:path extrusionOk="0" h="781049" w="400050">
                  <a:moveTo>
                    <a:pt x="200025" y="781050"/>
                  </a:moveTo>
                  <a:lnTo>
                    <a:pt x="200025" y="781050"/>
                  </a:lnTo>
                  <a:cubicBezTo>
                    <a:pt x="90011" y="781050"/>
                    <a:pt x="0" y="691039"/>
                    <a:pt x="0" y="581025"/>
                  </a:cubicBezTo>
                  <a:lnTo>
                    <a:pt x="0" y="390525"/>
                  </a:lnTo>
                  <a:lnTo>
                    <a:pt x="0" y="200025"/>
                  </a:lnTo>
                  <a:cubicBezTo>
                    <a:pt x="0" y="90011"/>
                    <a:pt x="90011" y="0"/>
                    <a:pt x="200025" y="0"/>
                  </a:cubicBezTo>
                  <a:lnTo>
                    <a:pt x="200025" y="0"/>
                  </a:lnTo>
                  <a:cubicBezTo>
                    <a:pt x="310039" y="0"/>
                    <a:pt x="400050" y="90011"/>
                    <a:pt x="400050" y="200025"/>
                  </a:cubicBezTo>
                  <a:lnTo>
                    <a:pt x="400050" y="390525"/>
                  </a:lnTo>
                  <a:lnTo>
                    <a:pt x="400050" y="581025"/>
                  </a:lnTo>
                  <a:cubicBezTo>
                    <a:pt x="400050" y="691039"/>
                    <a:pt x="310039" y="781050"/>
                    <a:pt x="200025" y="781050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2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7389120" y="1195531"/>
              <a:ext cx="381000" cy="28575"/>
            </a:xfrm>
            <a:custGeom>
              <a:rect b="b" l="l" r="r" t="t"/>
              <a:pathLst>
                <a:path extrusionOk="0" h="28575" w="381000">
                  <a:moveTo>
                    <a:pt x="366713" y="28575"/>
                  </a:moveTo>
                  <a:lnTo>
                    <a:pt x="14288" y="28575"/>
                  </a:lnTo>
                  <a:cubicBezTo>
                    <a:pt x="6382" y="28575"/>
                    <a:pt x="0" y="22193"/>
                    <a:pt x="0" y="14288"/>
                  </a:cubicBezTo>
                  <a:cubicBezTo>
                    <a:pt x="0" y="6382"/>
                    <a:pt x="6382" y="0"/>
                    <a:pt x="14288" y="0"/>
                  </a:cubicBezTo>
                  <a:lnTo>
                    <a:pt x="366713" y="0"/>
                  </a:lnTo>
                  <a:cubicBezTo>
                    <a:pt x="374618" y="0"/>
                    <a:pt x="381000" y="6382"/>
                    <a:pt x="381000" y="14288"/>
                  </a:cubicBezTo>
                  <a:cubicBezTo>
                    <a:pt x="381000" y="22193"/>
                    <a:pt x="374523" y="28575"/>
                    <a:pt x="366713" y="2857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69" name="Google Shape;69;p2"/>
            <p:cNvGrpSpPr/>
            <p:nvPr/>
          </p:nvGrpSpPr>
          <p:grpSpPr>
            <a:xfrm>
              <a:off x="7393354" y="1174364"/>
              <a:ext cx="381000" cy="28575"/>
              <a:chOff x="6715124" y="3400425"/>
              <a:chExt cx="381000" cy="28575"/>
            </a:xfrm>
          </p:grpSpPr>
          <p:sp>
            <p:nvSpPr>
              <p:cNvPr id="70" name="Google Shape;70;p2"/>
              <p:cNvSpPr/>
              <p:nvPr/>
            </p:nvSpPr>
            <p:spPr>
              <a:xfrm>
                <a:off x="6729412" y="3414712"/>
                <a:ext cx="352425" cy="9525"/>
              </a:xfrm>
              <a:custGeom>
                <a:rect b="b" l="l" r="r" t="t"/>
                <a:pathLst>
                  <a:path extrusionOk="0" h="9525" w="352425">
                    <a:moveTo>
                      <a:pt x="0" y="0"/>
                    </a:moveTo>
                    <a:lnTo>
                      <a:pt x="352425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" name="Google Shape;71;p2"/>
              <p:cNvSpPr/>
              <p:nvPr/>
            </p:nvSpPr>
            <p:spPr>
              <a:xfrm>
                <a:off x="6715124" y="3400425"/>
                <a:ext cx="381000" cy="28575"/>
              </a:xfrm>
              <a:custGeom>
                <a:rect b="b" l="l" r="r" t="t"/>
                <a:pathLst>
                  <a:path extrusionOk="0" h="28575" w="381000">
                    <a:moveTo>
                      <a:pt x="366713" y="28575"/>
                    </a:moveTo>
                    <a:lnTo>
                      <a:pt x="14288" y="28575"/>
                    </a:lnTo>
                    <a:cubicBezTo>
                      <a:pt x="6382" y="28575"/>
                      <a:pt x="0" y="22193"/>
                      <a:pt x="0" y="14288"/>
                    </a:cubicBezTo>
                    <a:cubicBezTo>
                      <a:pt x="0" y="6382"/>
                      <a:pt x="6382" y="0"/>
                      <a:pt x="14288" y="0"/>
                    </a:cubicBezTo>
                    <a:lnTo>
                      <a:pt x="366713" y="0"/>
                    </a:lnTo>
                    <a:cubicBezTo>
                      <a:pt x="374618" y="0"/>
                      <a:pt x="381000" y="6382"/>
                      <a:pt x="381000" y="14288"/>
                    </a:cubicBezTo>
                    <a:cubicBezTo>
                      <a:pt x="381000" y="22193"/>
                      <a:pt x="374523" y="28575"/>
                      <a:pt x="366713" y="28575"/>
                    </a:cubicBezTo>
                    <a:close/>
                  </a:path>
                </a:pathLst>
              </a:custGeom>
              <a:solidFill>
                <a:srgbClr val="DBDBDB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72" name="Google Shape;72;p2"/>
          <p:cNvGrpSpPr/>
          <p:nvPr/>
        </p:nvGrpSpPr>
        <p:grpSpPr>
          <a:xfrm rot="4147203">
            <a:off x="10242244" y="1228849"/>
            <a:ext cx="400037" cy="781025"/>
            <a:chOff x="7383829" y="788231"/>
            <a:chExt cx="400050" cy="781049"/>
          </a:xfrm>
        </p:grpSpPr>
        <p:sp>
          <p:nvSpPr>
            <p:cNvPr id="73" name="Google Shape;73;p2"/>
            <p:cNvSpPr/>
            <p:nvPr/>
          </p:nvSpPr>
          <p:spPr>
            <a:xfrm>
              <a:off x="7383829" y="788231"/>
              <a:ext cx="400050" cy="781049"/>
            </a:xfrm>
            <a:custGeom>
              <a:rect b="b" l="l" r="r" t="t"/>
              <a:pathLst>
                <a:path extrusionOk="0" h="781049" w="400050">
                  <a:moveTo>
                    <a:pt x="200025" y="781050"/>
                  </a:moveTo>
                  <a:lnTo>
                    <a:pt x="200025" y="781050"/>
                  </a:lnTo>
                  <a:cubicBezTo>
                    <a:pt x="90011" y="781050"/>
                    <a:pt x="0" y="691039"/>
                    <a:pt x="0" y="581025"/>
                  </a:cubicBezTo>
                  <a:lnTo>
                    <a:pt x="0" y="390525"/>
                  </a:lnTo>
                  <a:lnTo>
                    <a:pt x="0" y="200025"/>
                  </a:lnTo>
                  <a:cubicBezTo>
                    <a:pt x="0" y="90011"/>
                    <a:pt x="90011" y="0"/>
                    <a:pt x="200025" y="0"/>
                  </a:cubicBezTo>
                  <a:lnTo>
                    <a:pt x="200025" y="0"/>
                  </a:lnTo>
                  <a:cubicBezTo>
                    <a:pt x="310039" y="0"/>
                    <a:pt x="400050" y="90011"/>
                    <a:pt x="400050" y="200025"/>
                  </a:cubicBezTo>
                  <a:lnTo>
                    <a:pt x="400050" y="390525"/>
                  </a:lnTo>
                  <a:lnTo>
                    <a:pt x="400050" y="581025"/>
                  </a:lnTo>
                  <a:cubicBezTo>
                    <a:pt x="400050" y="691039"/>
                    <a:pt x="310039" y="781050"/>
                    <a:pt x="200025" y="781050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2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74;p2"/>
            <p:cNvSpPr/>
            <p:nvPr/>
          </p:nvSpPr>
          <p:spPr>
            <a:xfrm>
              <a:off x="7389120" y="1195531"/>
              <a:ext cx="381000" cy="28575"/>
            </a:xfrm>
            <a:custGeom>
              <a:rect b="b" l="l" r="r" t="t"/>
              <a:pathLst>
                <a:path extrusionOk="0" h="28575" w="381000">
                  <a:moveTo>
                    <a:pt x="366713" y="28575"/>
                  </a:moveTo>
                  <a:lnTo>
                    <a:pt x="14288" y="28575"/>
                  </a:lnTo>
                  <a:cubicBezTo>
                    <a:pt x="6382" y="28575"/>
                    <a:pt x="0" y="22193"/>
                    <a:pt x="0" y="14288"/>
                  </a:cubicBezTo>
                  <a:cubicBezTo>
                    <a:pt x="0" y="6382"/>
                    <a:pt x="6382" y="0"/>
                    <a:pt x="14288" y="0"/>
                  </a:cubicBezTo>
                  <a:lnTo>
                    <a:pt x="366713" y="0"/>
                  </a:lnTo>
                  <a:cubicBezTo>
                    <a:pt x="374618" y="0"/>
                    <a:pt x="381000" y="6382"/>
                    <a:pt x="381000" y="14288"/>
                  </a:cubicBezTo>
                  <a:cubicBezTo>
                    <a:pt x="381000" y="22193"/>
                    <a:pt x="374523" y="28575"/>
                    <a:pt x="366713" y="2857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2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75" name="Google Shape;75;p2"/>
            <p:cNvGrpSpPr/>
            <p:nvPr/>
          </p:nvGrpSpPr>
          <p:grpSpPr>
            <a:xfrm>
              <a:off x="7393354" y="1174364"/>
              <a:ext cx="381000" cy="28575"/>
              <a:chOff x="6715124" y="3400425"/>
              <a:chExt cx="381000" cy="28575"/>
            </a:xfrm>
          </p:grpSpPr>
          <p:sp>
            <p:nvSpPr>
              <p:cNvPr id="76" name="Google Shape;76;p2"/>
              <p:cNvSpPr/>
              <p:nvPr/>
            </p:nvSpPr>
            <p:spPr>
              <a:xfrm>
                <a:off x="6729412" y="3414712"/>
                <a:ext cx="352425" cy="9525"/>
              </a:xfrm>
              <a:custGeom>
                <a:rect b="b" l="l" r="r" t="t"/>
                <a:pathLst>
                  <a:path extrusionOk="0" h="9525" w="352425">
                    <a:moveTo>
                      <a:pt x="0" y="0"/>
                    </a:moveTo>
                    <a:lnTo>
                      <a:pt x="352425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" name="Google Shape;77;p2"/>
              <p:cNvSpPr/>
              <p:nvPr/>
            </p:nvSpPr>
            <p:spPr>
              <a:xfrm>
                <a:off x="6715124" y="3400425"/>
                <a:ext cx="381000" cy="28575"/>
              </a:xfrm>
              <a:custGeom>
                <a:rect b="b" l="l" r="r" t="t"/>
                <a:pathLst>
                  <a:path extrusionOk="0" h="28575" w="381000">
                    <a:moveTo>
                      <a:pt x="366713" y="28575"/>
                    </a:moveTo>
                    <a:lnTo>
                      <a:pt x="14288" y="28575"/>
                    </a:lnTo>
                    <a:cubicBezTo>
                      <a:pt x="6382" y="28575"/>
                      <a:pt x="0" y="22193"/>
                      <a:pt x="0" y="14288"/>
                    </a:cubicBezTo>
                    <a:cubicBezTo>
                      <a:pt x="0" y="6382"/>
                      <a:pt x="6382" y="0"/>
                      <a:pt x="14288" y="0"/>
                    </a:cubicBezTo>
                    <a:lnTo>
                      <a:pt x="366713" y="0"/>
                    </a:lnTo>
                    <a:cubicBezTo>
                      <a:pt x="374618" y="0"/>
                      <a:pt x="381000" y="6382"/>
                      <a:pt x="381000" y="14288"/>
                    </a:cubicBezTo>
                    <a:cubicBezTo>
                      <a:pt x="381000" y="22193"/>
                      <a:pt x="374523" y="28575"/>
                      <a:pt x="366713" y="28575"/>
                    </a:cubicBezTo>
                    <a:close/>
                  </a:path>
                </a:pathLst>
              </a:custGeom>
              <a:solidFill>
                <a:srgbClr val="DBDBDB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78" name="Google Shape;78;p2"/>
          <p:cNvGrpSpPr/>
          <p:nvPr/>
        </p:nvGrpSpPr>
        <p:grpSpPr>
          <a:xfrm>
            <a:off x="9370411" y="871232"/>
            <a:ext cx="702651" cy="707236"/>
            <a:chOff x="5710422" y="3038487"/>
            <a:chExt cx="770958" cy="775989"/>
          </a:xfrm>
        </p:grpSpPr>
        <p:sp>
          <p:nvSpPr>
            <p:cNvPr id="79" name="Google Shape;79;p2"/>
            <p:cNvSpPr/>
            <p:nvPr/>
          </p:nvSpPr>
          <p:spPr>
            <a:xfrm>
              <a:off x="6131731" y="3038487"/>
              <a:ext cx="345446" cy="345446"/>
            </a:xfrm>
            <a:custGeom>
              <a:rect b="b" l="l" r="r" t="t"/>
              <a:pathLst>
                <a:path extrusionOk="0" h="345446" w="345446">
                  <a:moveTo>
                    <a:pt x="342792" y="142767"/>
                  </a:moveTo>
                  <a:cubicBezTo>
                    <a:pt x="359365" y="236683"/>
                    <a:pt x="296596" y="326218"/>
                    <a:pt x="202679" y="342792"/>
                  </a:cubicBezTo>
                  <a:cubicBezTo>
                    <a:pt x="108763" y="359365"/>
                    <a:pt x="19228" y="296596"/>
                    <a:pt x="2654" y="202679"/>
                  </a:cubicBezTo>
                  <a:cubicBezTo>
                    <a:pt x="-13919" y="108763"/>
                    <a:pt x="48850" y="19228"/>
                    <a:pt x="142767" y="2654"/>
                  </a:cubicBezTo>
                  <a:cubicBezTo>
                    <a:pt x="236683" y="-13919"/>
                    <a:pt x="326314" y="48850"/>
                    <a:pt x="342792" y="142767"/>
                  </a:cubicBezTo>
                  <a:lnTo>
                    <a:pt x="342792" y="142767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2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80;p2"/>
            <p:cNvSpPr/>
            <p:nvPr/>
          </p:nvSpPr>
          <p:spPr>
            <a:xfrm>
              <a:off x="5710422" y="3152321"/>
              <a:ext cx="345358" cy="345330"/>
            </a:xfrm>
            <a:custGeom>
              <a:rect b="b" l="l" r="r" t="t"/>
              <a:pathLst>
                <a:path extrusionOk="0" h="345330" w="345358">
                  <a:moveTo>
                    <a:pt x="314901" y="270487"/>
                  </a:moveTo>
                  <a:cubicBezTo>
                    <a:pt x="260895" y="349068"/>
                    <a:pt x="153357" y="368976"/>
                    <a:pt x="74776" y="314874"/>
                  </a:cubicBezTo>
                  <a:cubicBezTo>
                    <a:pt x="-3710" y="260867"/>
                    <a:pt x="-23617" y="153425"/>
                    <a:pt x="30390" y="74843"/>
                  </a:cubicBezTo>
                  <a:cubicBezTo>
                    <a:pt x="84396" y="-3738"/>
                    <a:pt x="191934" y="-23645"/>
                    <a:pt x="270515" y="30457"/>
                  </a:cubicBezTo>
                  <a:cubicBezTo>
                    <a:pt x="349096" y="84464"/>
                    <a:pt x="369003" y="191906"/>
                    <a:pt x="314901" y="270487"/>
                  </a:cubicBezTo>
                  <a:lnTo>
                    <a:pt x="314901" y="270487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2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81;p2"/>
            <p:cNvSpPr/>
            <p:nvPr/>
          </p:nvSpPr>
          <p:spPr>
            <a:xfrm>
              <a:off x="5738621" y="3218021"/>
              <a:ext cx="296037" cy="212407"/>
            </a:xfrm>
            <a:custGeom>
              <a:rect b="b" l="l" r="r" t="t"/>
              <a:pathLst>
                <a:path extrusionOk="0" h="212407" w="296037">
                  <a:moveTo>
                    <a:pt x="11525" y="0"/>
                  </a:moveTo>
                  <a:lnTo>
                    <a:pt x="296037" y="195643"/>
                  </a:lnTo>
                  <a:lnTo>
                    <a:pt x="284512" y="212408"/>
                  </a:lnTo>
                  <a:lnTo>
                    <a:pt x="0" y="16669"/>
                  </a:lnTo>
                  <a:lnTo>
                    <a:pt x="11525" y="0"/>
                  </a:lnTo>
                  <a:close/>
                </a:path>
              </a:pathLst>
            </a:custGeom>
            <a:solidFill>
              <a:srgbClr val="808080">
                <a:alpha val="40000"/>
              </a:srgbClr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2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82;p2"/>
            <p:cNvSpPr/>
            <p:nvPr/>
          </p:nvSpPr>
          <p:spPr>
            <a:xfrm>
              <a:off x="5727953" y="3233546"/>
              <a:ext cx="296036" cy="212407"/>
            </a:xfrm>
            <a:custGeom>
              <a:rect b="b" l="l" r="r" t="t"/>
              <a:pathLst>
                <a:path extrusionOk="0" h="212407" w="296036">
                  <a:moveTo>
                    <a:pt x="11525" y="0"/>
                  </a:moveTo>
                  <a:lnTo>
                    <a:pt x="296037" y="195644"/>
                  </a:lnTo>
                  <a:lnTo>
                    <a:pt x="284512" y="212408"/>
                  </a:lnTo>
                  <a:lnTo>
                    <a:pt x="0" y="16669"/>
                  </a:lnTo>
                  <a:lnTo>
                    <a:pt x="1152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83;p2"/>
            <p:cNvSpPr/>
            <p:nvPr/>
          </p:nvSpPr>
          <p:spPr>
            <a:xfrm>
              <a:off x="6134480" y="3162585"/>
              <a:ext cx="343662" cy="79914"/>
            </a:xfrm>
            <a:custGeom>
              <a:rect b="b" l="l" r="r" t="t"/>
              <a:pathLst>
                <a:path extrusionOk="0" h="79914" w="343662">
                  <a:moveTo>
                    <a:pt x="0" y="59912"/>
                  </a:moveTo>
                  <a:lnTo>
                    <a:pt x="340138" y="0"/>
                  </a:lnTo>
                  <a:lnTo>
                    <a:pt x="343662" y="20002"/>
                  </a:lnTo>
                  <a:lnTo>
                    <a:pt x="3524" y="79915"/>
                  </a:lnTo>
                  <a:lnTo>
                    <a:pt x="0" y="59912"/>
                  </a:lnTo>
                  <a:close/>
                </a:path>
              </a:pathLst>
            </a:custGeom>
            <a:solidFill>
              <a:srgbClr val="808080">
                <a:alpha val="40000"/>
              </a:srgbClr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2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84;p2"/>
            <p:cNvSpPr/>
            <p:nvPr/>
          </p:nvSpPr>
          <p:spPr>
            <a:xfrm>
              <a:off x="6137814" y="3181159"/>
              <a:ext cx="343566" cy="79914"/>
            </a:xfrm>
            <a:custGeom>
              <a:rect b="b" l="l" r="r" t="t"/>
              <a:pathLst>
                <a:path extrusionOk="0" h="79914" w="343566">
                  <a:moveTo>
                    <a:pt x="0" y="59912"/>
                  </a:moveTo>
                  <a:lnTo>
                    <a:pt x="340042" y="0"/>
                  </a:lnTo>
                  <a:lnTo>
                    <a:pt x="343567" y="20003"/>
                  </a:lnTo>
                  <a:lnTo>
                    <a:pt x="3524" y="79915"/>
                  </a:lnTo>
                  <a:lnTo>
                    <a:pt x="0" y="599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85;p2"/>
            <p:cNvSpPr/>
            <p:nvPr/>
          </p:nvSpPr>
          <p:spPr>
            <a:xfrm>
              <a:off x="6076473" y="3469290"/>
              <a:ext cx="346328" cy="345186"/>
            </a:xfrm>
            <a:custGeom>
              <a:rect b="b" l="l" r="r" t="t"/>
              <a:pathLst>
                <a:path extrusionOk="0" h="345186" w="346328">
                  <a:moveTo>
                    <a:pt x="173165" y="345186"/>
                  </a:moveTo>
                  <a:cubicBezTo>
                    <a:pt x="77533" y="345186"/>
                    <a:pt x="0" y="267938"/>
                    <a:pt x="0" y="172593"/>
                  </a:cubicBezTo>
                  <a:cubicBezTo>
                    <a:pt x="0" y="77248"/>
                    <a:pt x="77533" y="0"/>
                    <a:pt x="173165" y="0"/>
                  </a:cubicBezTo>
                  <a:cubicBezTo>
                    <a:pt x="268795" y="0"/>
                    <a:pt x="346329" y="77248"/>
                    <a:pt x="346329" y="172593"/>
                  </a:cubicBezTo>
                  <a:cubicBezTo>
                    <a:pt x="346329" y="267938"/>
                    <a:pt x="268795" y="345186"/>
                    <a:pt x="173165" y="345186"/>
                  </a:cubicBezTo>
                  <a:lnTo>
                    <a:pt x="173165" y="345186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2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86;p2"/>
            <p:cNvSpPr/>
            <p:nvPr/>
          </p:nvSpPr>
          <p:spPr>
            <a:xfrm>
              <a:off x="6247542" y="3469290"/>
              <a:ext cx="20573" cy="345186"/>
            </a:xfrm>
            <a:custGeom>
              <a:rect b="b" l="l" r="r" t="t"/>
              <a:pathLst>
                <a:path extrusionOk="0" h="345186" w="20573">
                  <a:moveTo>
                    <a:pt x="20574" y="0"/>
                  </a:moveTo>
                  <a:lnTo>
                    <a:pt x="20574" y="345186"/>
                  </a:lnTo>
                  <a:lnTo>
                    <a:pt x="0" y="345186"/>
                  </a:lnTo>
                  <a:lnTo>
                    <a:pt x="0" y="0"/>
                  </a:lnTo>
                  <a:lnTo>
                    <a:pt x="20574" y="0"/>
                  </a:lnTo>
                  <a:close/>
                </a:path>
              </a:pathLst>
            </a:custGeom>
            <a:solidFill>
              <a:srgbClr val="808080">
                <a:alpha val="40000"/>
              </a:srgbClr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2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87;p2"/>
            <p:cNvSpPr/>
            <p:nvPr/>
          </p:nvSpPr>
          <p:spPr>
            <a:xfrm>
              <a:off x="6229254" y="3469290"/>
              <a:ext cx="20573" cy="345186"/>
            </a:xfrm>
            <a:custGeom>
              <a:rect b="b" l="l" r="r" t="t"/>
              <a:pathLst>
                <a:path extrusionOk="0" h="345186" w="20573">
                  <a:moveTo>
                    <a:pt x="20574" y="0"/>
                  </a:moveTo>
                  <a:lnTo>
                    <a:pt x="20574" y="345186"/>
                  </a:lnTo>
                  <a:lnTo>
                    <a:pt x="0" y="345186"/>
                  </a:lnTo>
                  <a:lnTo>
                    <a:pt x="0" y="0"/>
                  </a:lnTo>
                  <a:lnTo>
                    <a:pt x="205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2 Intro">
  <p:cSld name="CUSTOM_1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3"/>
          <p:cNvSpPr txBox="1"/>
          <p:nvPr>
            <p:ph type="title"/>
          </p:nvPr>
        </p:nvSpPr>
        <p:spPr>
          <a:xfrm>
            <a:off x="828161" y="2541507"/>
            <a:ext cx="10463647" cy="1324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ldrich"/>
              <a:buNone/>
              <a:defRPr sz="7000"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90" name="Google Shape;90;p3"/>
          <p:cNvSpPr txBox="1"/>
          <p:nvPr>
            <p:ph idx="1" type="body"/>
          </p:nvPr>
        </p:nvSpPr>
        <p:spPr>
          <a:xfrm>
            <a:off x="828136" y="3945807"/>
            <a:ext cx="10463647" cy="2235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 algn="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r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91" name="Google Shape;91;p3"/>
          <p:cNvSpPr/>
          <p:nvPr/>
        </p:nvSpPr>
        <p:spPr>
          <a:xfrm>
            <a:off x="8666154" y="4970909"/>
            <a:ext cx="3532779" cy="1883269"/>
          </a:xfrm>
          <a:custGeom>
            <a:rect b="b" l="l" r="r" t="t"/>
            <a:pathLst>
              <a:path extrusionOk="0" h="3604342" w="12181997">
                <a:moveTo>
                  <a:pt x="18529" y="3604343"/>
                </a:moveTo>
                <a:cubicBezTo>
                  <a:pt x="-36059" y="3604343"/>
                  <a:pt x="33555" y="3439247"/>
                  <a:pt x="180201" y="3214427"/>
                </a:cubicBezTo>
                <a:cubicBezTo>
                  <a:pt x="947099" y="2038879"/>
                  <a:pt x="2177331" y="1607214"/>
                  <a:pt x="2177331" y="1607214"/>
                </a:cubicBezTo>
                <a:cubicBezTo>
                  <a:pt x="3737469" y="1059810"/>
                  <a:pt x="4203181" y="1996368"/>
                  <a:pt x="6038448" y="1569173"/>
                </a:cubicBezTo>
                <a:cubicBezTo>
                  <a:pt x="7291504" y="1277497"/>
                  <a:pt x="7133065" y="840126"/>
                  <a:pt x="8197250" y="732281"/>
                </a:cubicBezTo>
                <a:cubicBezTo>
                  <a:pt x="9586206" y="591531"/>
                  <a:pt x="10401224" y="1281301"/>
                  <a:pt x="11364126" y="789342"/>
                </a:cubicBezTo>
                <a:cubicBezTo>
                  <a:pt x="11790181" y="571654"/>
                  <a:pt x="12044958" y="224820"/>
                  <a:pt x="12181998" y="0"/>
                </a:cubicBezTo>
                <a:cubicBezTo>
                  <a:pt x="12181998" y="1201416"/>
                  <a:pt x="12181998" y="2402927"/>
                  <a:pt x="12181998" y="3604343"/>
                </a:cubicBezTo>
                <a:cubicBezTo>
                  <a:pt x="10213399" y="3604343"/>
                  <a:pt x="2938142" y="3604343"/>
                  <a:pt x="18529" y="3604343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3"/>
          <p:cNvSpPr/>
          <p:nvPr/>
        </p:nvSpPr>
        <p:spPr>
          <a:xfrm>
            <a:off x="4762" y="4762"/>
            <a:ext cx="3145407" cy="3038475"/>
          </a:xfrm>
          <a:custGeom>
            <a:rect b="b" l="l" r="r" t="t"/>
            <a:pathLst>
              <a:path extrusionOk="0" h="3038475" w="3145407">
                <a:moveTo>
                  <a:pt x="0" y="0"/>
                </a:moveTo>
                <a:cubicBezTo>
                  <a:pt x="1038225" y="0"/>
                  <a:pt x="2076450" y="0"/>
                  <a:pt x="3114675" y="0"/>
                </a:cubicBezTo>
                <a:cubicBezTo>
                  <a:pt x="3166301" y="309086"/>
                  <a:pt x="3176492" y="690182"/>
                  <a:pt x="2952750" y="904875"/>
                </a:cubicBezTo>
                <a:cubicBezTo>
                  <a:pt x="2593277" y="1249871"/>
                  <a:pt x="2015014" y="795719"/>
                  <a:pt x="1485900" y="1133475"/>
                </a:cubicBezTo>
                <a:cubicBezTo>
                  <a:pt x="1077278" y="1394270"/>
                  <a:pt x="1209866" y="1800511"/>
                  <a:pt x="666750" y="2447925"/>
                </a:cubicBezTo>
                <a:cubicBezTo>
                  <a:pt x="425006" y="2736152"/>
                  <a:pt x="172593" y="2925128"/>
                  <a:pt x="0" y="3038475"/>
                </a:cubicBezTo>
                <a:cubicBezTo>
                  <a:pt x="0" y="2025682"/>
                  <a:pt x="0" y="1012793"/>
                  <a:pt x="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3 Talking Points">
  <p:cSld name="CUSTOM_2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4"/>
          <p:cNvSpPr txBox="1"/>
          <p:nvPr>
            <p:ph type="title"/>
          </p:nvPr>
        </p:nvSpPr>
        <p:spPr>
          <a:xfrm>
            <a:off x="720400" y="669575"/>
            <a:ext cx="110559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95" name="Google Shape;95;p4"/>
          <p:cNvSpPr txBox="1"/>
          <p:nvPr>
            <p:ph idx="1" type="body"/>
          </p:nvPr>
        </p:nvSpPr>
        <p:spPr>
          <a:xfrm>
            <a:off x="2469738" y="2815270"/>
            <a:ext cx="3294600" cy="13227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96" name="Google Shape;96;p4"/>
          <p:cNvSpPr txBox="1"/>
          <p:nvPr>
            <p:ph idx="2" type="body"/>
          </p:nvPr>
        </p:nvSpPr>
        <p:spPr>
          <a:xfrm>
            <a:off x="6427663" y="2815270"/>
            <a:ext cx="3294600" cy="13227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97" name="Google Shape;97;p4"/>
          <p:cNvSpPr txBox="1"/>
          <p:nvPr>
            <p:ph idx="3" type="body"/>
          </p:nvPr>
        </p:nvSpPr>
        <p:spPr>
          <a:xfrm>
            <a:off x="2469738" y="4856329"/>
            <a:ext cx="3294600" cy="13227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98" name="Google Shape;98;p4"/>
          <p:cNvSpPr txBox="1"/>
          <p:nvPr>
            <p:ph idx="4" type="body"/>
          </p:nvPr>
        </p:nvSpPr>
        <p:spPr>
          <a:xfrm>
            <a:off x="6427663" y="4856329"/>
            <a:ext cx="3294600" cy="13227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99" name="Google Shape;99;p4"/>
          <p:cNvSpPr txBox="1"/>
          <p:nvPr>
            <p:ph idx="5" type="title"/>
          </p:nvPr>
        </p:nvSpPr>
        <p:spPr>
          <a:xfrm>
            <a:off x="2469738" y="2119500"/>
            <a:ext cx="3294600" cy="6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drich"/>
              <a:buNone/>
              <a:defRPr sz="3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100" name="Google Shape;100;p4"/>
          <p:cNvSpPr txBox="1"/>
          <p:nvPr>
            <p:ph idx="6" type="title"/>
          </p:nvPr>
        </p:nvSpPr>
        <p:spPr>
          <a:xfrm>
            <a:off x="6427663" y="2119500"/>
            <a:ext cx="3294600" cy="6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drich"/>
              <a:buNone/>
              <a:defRPr sz="3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101" name="Google Shape;101;p4"/>
          <p:cNvSpPr txBox="1"/>
          <p:nvPr>
            <p:ph idx="7" type="title"/>
          </p:nvPr>
        </p:nvSpPr>
        <p:spPr>
          <a:xfrm>
            <a:off x="2469738" y="4160559"/>
            <a:ext cx="3294600" cy="6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drich"/>
              <a:buNone/>
              <a:defRPr sz="3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102" name="Google Shape;102;p4"/>
          <p:cNvSpPr txBox="1"/>
          <p:nvPr>
            <p:ph idx="8" type="title"/>
          </p:nvPr>
        </p:nvSpPr>
        <p:spPr>
          <a:xfrm>
            <a:off x="6427663" y="4160559"/>
            <a:ext cx="3294600" cy="6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drich"/>
              <a:buNone/>
              <a:defRPr sz="3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bril Fatface"/>
              <a:buNone/>
              <a:defRPr sz="35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103" name="Google Shape;103;p4"/>
          <p:cNvSpPr/>
          <p:nvPr/>
        </p:nvSpPr>
        <p:spPr>
          <a:xfrm>
            <a:off x="4762" y="4762"/>
            <a:ext cx="3145407" cy="3038475"/>
          </a:xfrm>
          <a:custGeom>
            <a:rect b="b" l="l" r="r" t="t"/>
            <a:pathLst>
              <a:path extrusionOk="0" h="3038475" w="3145407">
                <a:moveTo>
                  <a:pt x="0" y="0"/>
                </a:moveTo>
                <a:cubicBezTo>
                  <a:pt x="1038225" y="0"/>
                  <a:pt x="2076450" y="0"/>
                  <a:pt x="3114675" y="0"/>
                </a:cubicBezTo>
                <a:cubicBezTo>
                  <a:pt x="3166301" y="309086"/>
                  <a:pt x="3176492" y="690182"/>
                  <a:pt x="2952750" y="904875"/>
                </a:cubicBezTo>
                <a:cubicBezTo>
                  <a:pt x="2593277" y="1249871"/>
                  <a:pt x="2015014" y="795719"/>
                  <a:pt x="1485900" y="1133475"/>
                </a:cubicBezTo>
                <a:cubicBezTo>
                  <a:pt x="1077278" y="1394270"/>
                  <a:pt x="1209866" y="1800511"/>
                  <a:pt x="666750" y="2447925"/>
                </a:cubicBezTo>
                <a:cubicBezTo>
                  <a:pt x="425006" y="2736152"/>
                  <a:pt x="172593" y="2925128"/>
                  <a:pt x="0" y="3038475"/>
                </a:cubicBezTo>
                <a:cubicBezTo>
                  <a:pt x="0" y="2025682"/>
                  <a:pt x="0" y="1012793"/>
                  <a:pt x="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4"/>
          <p:cNvSpPr/>
          <p:nvPr/>
        </p:nvSpPr>
        <p:spPr>
          <a:xfrm>
            <a:off x="8666154" y="4970909"/>
            <a:ext cx="3532779" cy="1883269"/>
          </a:xfrm>
          <a:custGeom>
            <a:rect b="b" l="l" r="r" t="t"/>
            <a:pathLst>
              <a:path extrusionOk="0" h="3604342" w="12181997">
                <a:moveTo>
                  <a:pt x="18529" y="3604343"/>
                </a:moveTo>
                <a:cubicBezTo>
                  <a:pt x="-36059" y="3604343"/>
                  <a:pt x="33555" y="3439247"/>
                  <a:pt x="180201" y="3214427"/>
                </a:cubicBezTo>
                <a:cubicBezTo>
                  <a:pt x="947099" y="2038879"/>
                  <a:pt x="2177331" y="1607214"/>
                  <a:pt x="2177331" y="1607214"/>
                </a:cubicBezTo>
                <a:cubicBezTo>
                  <a:pt x="3737469" y="1059810"/>
                  <a:pt x="4203181" y="1996368"/>
                  <a:pt x="6038448" y="1569173"/>
                </a:cubicBezTo>
                <a:cubicBezTo>
                  <a:pt x="7291504" y="1277497"/>
                  <a:pt x="7133065" y="840126"/>
                  <a:pt x="8197250" y="732281"/>
                </a:cubicBezTo>
                <a:cubicBezTo>
                  <a:pt x="9586206" y="591531"/>
                  <a:pt x="10401224" y="1281301"/>
                  <a:pt x="11364126" y="789342"/>
                </a:cubicBezTo>
                <a:cubicBezTo>
                  <a:pt x="11790181" y="571654"/>
                  <a:pt x="12044958" y="224820"/>
                  <a:pt x="12181998" y="0"/>
                </a:cubicBezTo>
                <a:cubicBezTo>
                  <a:pt x="12181998" y="1201416"/>
                  <a:pt x="12181998" y="2402927"/>
                  <a:pt x="12181998" y="3604343"/>
                </a:cubicBezTo>
                <a:cubicBezTo>
                  <a:pt x="10213399" y="3604343"/>
                  <a:pt x="2938142" y="3604343"/>
                  <a:pt x="18529" y="3604343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4 Section Title">
  <p:cSld name="CUSTOM_3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5"/>
          <p:cNvSpPr txBox="1"/>
          <p:nvPr>
            <p:ph type="title"/>
          </p:nvPr>
        </p:nvSpPr>
        <p:spPr>
          <a:xfrm>
            <a:off x="481867" y="965000"/>
            <a:ext cx="3653700" cy="467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9pPr>
          </a:lstStyle>
          <a:p/>
        </p:txBody>
      </p:sp>
      <p:sp>
        <p:nvSpPr>
          <p:cNvPr id="107" name="Google Shape;107;p5"/>
          <p:cNvSpPr txBox="1"/>
          <p:nvPr>
            <p:ph idx="1" type="body"/>
          </p:nvPr>
        </p:nvSpPr>
        <p:spPr>
          <a:xfrm>
            <a:off x="4386975" y="2965625"/>
            <a:ext cx="7389300" cy="20751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108" name="Google Shape;108;p5"/>
          <p:cNvSpPr txBox="1"/>
          <p:nvPr>
            <p:ph idx="2" type="title"/>
          </p:nvPr>
        </p:nvSpPr>
        <p:spPr>
          <a:xfrm>
            <a:off x="4386975" y="2041175"/>
            <a:ext cx="73893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109" name="Google Shape;109;p5"/>
          <p:cNvSpPr/>
          <p:nvPr/>
        </p:nvSpPr>
        <p:spPr>
          <a:xfrm>
            <a:off x="4762" y="4762"/>
            <a:ext cx="3145407" cy="3038475"/>
          </a:xfrm>
          <a:custGeom>
            <a:rect b="b" l="l" r="r" t="t"/>
            <a:pathLst>
              <a:path extrusionOk="0" h="3038475" w="3145407">
                <a:moveTo>
                  <a:pt x="0" y="0"/>
                </a:moveTo>
                <a:cubicBezTo>
                  <a:pt x="1038225" y="0"/>
                  <a:pt x="2076450" y="0"/>
                  <a:pt x="3114675" y="0"/>
                </a:cubicBezTo>
                <a:cubicBezTo>
                  <a:pt x="3166301" y="309086"/>
                  <a:pt x="3176492" y="690182"/>
                  <a:pt x="2952750" y="904875"/>
                </a:cubicBezTo>
                <a:cubicBezTo>
                  <a:pt x="2593277" y="1249871"/>
                  <a:pt x="2015014" y="795719"/>
                  <a:pt x="1485900" y="1133475"/>
                </a:cubicBezTo>
                <a:cubicBezTo>
                  <a:pt x="1077278" y="1394270"/>
                  <a:pt x="1209866" y="1800511"/>
                  <a:pt x="666750" y="2447925"/>
                </a:cubicBezTo>
                <a:cubicBezTo>
                  <a:pt x="425006" y="2736152"/>
                  <a:pt x="172593" y="2925128"/>
                  <a:pt x="0" y="3038475"/>
                </a:cubicBezTo>
                <a:cubicBezTo>
                  <a:pt x="0" y="2025682"/>
                  <a:pt x="0" y="1012793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5 One column">
  <p:cSld name="CUSTOM_5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6"/>
          <p:cNvSpPr txBox="1"/>
          <p:nvPr>
            <p:ph idx="1" type="subTitle"/>
          </p:nvPr>
        </p:nvSpPr>
        <p:spPr>
          <a:xfrm>
            <a:off x="753675" y="2024175"/>
            <a:ext cx="7867800" cy="717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1pPr>
            <a:lvl2pPr lvl="1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2pPr>
            <a:lvl3pPr lvl="2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3pPr>
            <a:lvl4pPr lvl="3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4pPr>
            <a:lvl5pPr lvl="4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5pPr>
            <a:lvl6pPr lvl="5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6pPr>
            <a:lvl7pPr lvl="6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7pPr>
            <a:lvl8pPr lvl="7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8pPr>
            <a:lvl9pPr lvl="8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2100"/>
              <a:buNone/>
              <a:defRPr b="1" sz="2100"/>
            </a:lvl9pPr>
          </a:lstStyle>
          <a:p/>
        </p:txBody>
      </p:sp>
      <p:sp>
        <p:nvSpPr>
          <p:cNvPr id="112" name="Google Shape;112;p6"/>
          <p:cNvSpPr txBox="1"/>
          <p:nvPr>
            <p:ph type="title"/>
          </p:nvPr>
        </p:nvSpPr>
        <p:spPr>
          <a:xfrm>
            <a:off x="720400" y="593375"/>
            <a:ext cx="49074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113" name="Google Shape;113;p6"/>
          <p:cNvSpPr txBox="1"/>
          <p:nvPr>
            <p:ph idx="2" type="body"/>
          </p:nvPr>
        </p:nvSpPr>
        <p:spPr>
          <a:xfrm>
            <a:off x="753678" y="2684350"/>
            <a:ext cx="7867800" cy="3436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114" name="Google Shape;114;p6"/>
          <p:cNvSpPr/>
          <p:nvPr/>
        </p:nvSpPr>
        <p:spPr>
          <a:xfrm flipH="1">
            <a:off x="9053526" y="4762"/>
            <a:ext cx="3145407" cy="3038475"/>
          </a:xfrm>
          <a:custGeom>
            <a:rect b="b" l="l" r="r" t="t"/>
            <a:pathLst>
              <a:path extrusionOk="0" h="3038475" w="3145407">
                <a:moveTo>
                  <a:pt x="0" y="0"/>
                </a:moveTo>
                <a:cubicBezTo>
                  <a:pt x="1038225" y="0"/>
                  <a:pt x="2076450" y="0"/>
                  <a:pt x="3114675" y="0"/>
                </a:cubicBezTo>
                <a:cubicBezTo>
                  <a:pt x="3166301" y="309086"/>
                  <a:pt x="3176492" y="690182"/>
                  <a:pt x="2952750" y="904875"/>
                </a:cubicBezTo>
                <a:cubicBezTo>
                  <a:pt x="2593277" y="1249871"/>
                  <a:pt x="2015014" y="795719"/>
                  <a:pt x="1485900" y="1133475"/>
                </a:cubicBezTo>
                <a:cubicBezTo>
                  <a:pt x="1077278" y="1394270"/>
                  <a:pt x="1209866" y="1800511"/>
                  <a:pt x="666750" y="2447925"/>
                </a:cubicBezTo>
                <a:cubicBezTo>
                  <a:pt x="425006" y="2736152"/>
                  <a:pt x="172593" y="2925128"/>
                  <a:pt x="0" y="3038475"/>
                </a:cubicBezTo>
                <a:cubicBezTo>
                  <a:pt x="0" y="2025682"/>
                  <a:pt x="0" y="1012793"/>
                  <a:pt x="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6"/>
          <p:cNvSpPr/>
          <p:nvPr/>
        </p:nvSpPr>
        <p:spPr>
          <a:xfrm flipH="1">
            <a:off x="4762" y="4970909"/>
            <a:ext cx="3532779" cy="1883269"/>
          </a:xfrm>
          <a:custGeom>
            <a:rect b="b" l="l" r="r" t="t"/>
            <a:pathLst>
              <a:path extrusionOk="0" h="3604342" w="12181997">
                <a:moveTo>
                  <a:pt x="18529" y="3604343"/>
                </a:moveTo>
                <a:cubicBezTo>
                  <a:pt x="-36059" y="3604343"/>
                  <a:pt x="33555" y="3439247"/>
                  <a:pt x="180201" y="3214427"/>
                </a:cubicBezTo>
                <a:cubicBezTo>
                  <a:pt x="947099" y="2038879"/>
                  <a:pt x="2177331" y="1607214"/>
                  <a:pt x="2177331" y="1607214"/>
                </a:cubicBezTo>
                <a:cubicBezTo>
                  <a:pt x="3737469" y="1059810"/>
                  <a:pt x="4203181" y="1996368"/>
                  <a:pt x="6038448" y="1569173"/>
                </a:cubicBezTo>
                <a:cubicBezTo>
                  <a:pt x="7291504" y="1277497"/>
                  <a:pt x="7133065" y="840126"/>
                  <a:pt x="8197250" y="732281"/>
                </a:cubicBezTo>
                <a:cubicBezTo>
                  <a:pt x="9586206" y="591531"/>
                  <a:pt x="10401224" y="1281301"/>
                  <a:pt x="11364126" y="789342"/>
                </a:cubicBezTo>
                <a:cubicBezTo>
                  <a:pt x="11790181" y="571654"/>
                  <a:pt x="12044958" y="224820"/>
                  <a:pt x="12181998" y="0"/>
                </a:cubicBezTo>
                <a:cubicBezTo>
                  <a:pt x="12181998" y="1201416"/>
                  <a:pt x="12181998" y="2402927"/>
                  <a:pt x="12181998" y="3604343"/>
                </a:cubicBezTo>
                <a:cubicBezTo>
                  <a:pt x="10213399" y="3604343"/>
                  <a:pt x="2938142" y="3604343"/>
                  <a:pt x="18529" y="3604343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6"/>
          <p:cNvSpPr txBox="1"/>
          <p:nvPr/>
        </p:nvSpPr>
        <p:spPr>
          <a:xfrm rot="5400000">
            <a:off x="-679350" y="6198500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b="0" i="0" sz="1400" u="none" cap="none" strike="noStrike">
              <a:solidFill>
                <a:schemeClr val="dk1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6 Two columns">
  <p:cSld name="CUSTOM_4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7"/>
          <p:cNvSpPr txBox="1"/>
          <p:nvPr>
            <p:ph idx="1" type="subTitle"/>
          </p:nvPr>
        </p:nvSpPr>
        <p:spPr>
          <a:xfrm>
            <a:off x="873360" y="1813775"/>
            <a:ext cx="4961100" cy="717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1pPr>
            <a:lvl2pPr lvl="1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2pPr>
            <a:lvl3pPr lvl="2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3pPr>
            <a:lvl4pPr lvl="3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4pPr>
            <a:lvl5pPr lvl="4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5pPr>
            <a:lvl6pPr lvl="5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6pPr>
            <a:lvl7pPr lvl="6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7pPr>
            <a:lvl8pPr lvl="7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8pPr>
            <a:lvl9pPr lvl="8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2100"/>
              <a:buNone/>
              <a:defRPr b="1" sz="2100"/>
            </a:lvl9pPr>
          </a:lstStyle>
          <a:p/>
        </p:txBody>
      </p:sp>
      <p:sp>
        <p:nvSpPr>
          <p:cNvPr id="119" name="Google Shape;119;p7"/>
          <p:cNvSpPr txBox="1"/>
          <p:nvPr>
            <p:ph idx="2" type="subTitle"/>
          </p:nvPr>
        </p:nvSpPr>
        <p:spPr>
          <a:xfrm>
            <a:off x="6464155" y="1813775"/>
            <a:ext cx="4960800" cy="717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1pPr>
            <a:lvl2pPr lvl="1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2pPr>
            <a:lvl3pPr lvl="2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3pPr>
            <a:lvl4pPr lvl="3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4pPr>
            <a:lvl5pPr lvl="4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5pPr>
            <a:lvl6pPr lvl="5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6pPr>
            <a:lvl7pPr lvl="6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7pPr>
            <a:lvl8pPr lvl="7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8pPr>
            <a:lvl9pPr lvl="8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2100"/>
              <a:buNone/>
              <a:defRPr b="1" sz="2100"/>
            </a:lvl9pPr>
          </a:lstStyle>
          <a:p/>
        </p:txBody>
      </p:sp>
      <p:sp>
        <p:nvSpPr>
          <p:cNvPr id="120" name="Google Shape;120;p7"/>
          <p:cNvSpPr txBox="1"/>
          <p:nvPr>
            <p:ph type="title"/>
          </p:nvPr>
        </p:nvSpPr>
        <p:spPr>
          <a:xfrm>
            <a:off x="873350" y="836300"/>
            <a:ext cx="105519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121" name="Google Shape;121;p7"/>
          <p:cNvSpPr txBox="1"/>
          <p:nvPr>
            <p:ph idx="3" type="body"/>
          </p:nvPr>
        </p:nvSpPr>
        <p:spPr>
          <a:xfrm>
            <a:off x="873350" y="2750800"/>
            <a:ext cx="4960800" cy="3118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122" name="Google Shape;122;p7"/>
          <p:cNvSpPr txBox="1"/>
          <p:nvPr>
            <p:ph idx="4" type="body"/>
          </p:nvPr>
        </p:nvSpPr>
        <p:spPr>
          <a:xfrm>
            <a:off x="6464146" y="2739050"/>
            <a:ext cx="4961100" cy="3118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123" name="Google Shape;123;p7"/>
          <p:cNvSpPr/>
          <p:nvPr/>
        </p:nvSpPr>
        <p:spPr>
          <a:xfrm flipH="1" rot="10800000">
            <a:off x="0" y="5202029"/>
            <a:ext cx="2005197" cy="1655969"/>
          </a:xfrm>
          <a:custGeom>
            <a:rect b="b" l="l" r="r" t="t"/>
            <a:pathLst>
              <a:path extrusionOk="0" h="3038475" w="3145407">
                <a:moveTo>
                  <a:pt x="0" y="0"/>
                </a:moveTo>
                <a:cubicBezTo>
                  <a:pt x="1038225" y="0"/>
                  <a:pt x="2076450" y="0"/>
                  <a:pt x="3114675" y="0"/>
                </a:cubicBezTo>
                <a:cubicBezTo>
                  <a:pt x="3166301" y="309086"/>
                  <a:pt x="3176492" y="690182"/>
                  <a:pt x="2952750" y="904875"/>
                </a:cubicBezTo>
                <a:cubicBezTo>
                  <a:pt x="2593277" y="1249871"/>
                  <a:pt x="2015014" y="795719"/>
                  <a:pt x="1485900" y="1133475"/>
                </a:cubicBezTo>
                <a:cubicBezTo>
                  <a:pt x="1077278" y="1394270"/>
                  <a:pt x="1209866" y="1800511"/>
                  <a:pt x="666750" y="2447925"/>
                </a:cubicBezTo>
                <a:cubicBezTo>
                  <a:pt x="425006" y="2736152"/>
                  <a:pt x="172593" y="2925128"/>
                  <a:pt x="0" y="3038475"/>
                </a:cubicBezTo>
                <a:cubicBezTo>
                  <a:pt x="0" y="2025682"/>
                  <a:pt x="0" y="1012793"/>
                  <a:pt x="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7"/>
          <p:cNvSpPr txBox="1"/>
          <p:nvPr/>
        </p:nvSpPr>
        <p:spPr>
          <a:xfrm rot="5400000">
            <a:off x="-679350" y="6198500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b="0" i="0" sz="1400" u="none" cap="none" strike="noStrike">
              <a:solidFill>
                <a:schemeClr val="dk1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7 Quote">
  <p:cSld name="CUSTOM_6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8"/>
          <p:cNvSpPr txBox="1"/>
          <p:nvPr>
            <p:ph type="title"/>
          </p:nvPr>
        </p:nvSpPr>
        <p:spPr>
          <a:xfrm>
            <a:off x="558100" y="1873525"/>
            <a:ext cx="11095500" cy="316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/>
        </p:txBody>
      </p:sp>
      <p:sp>
        <p:nvSpPr>
          <p:cNvPr id="127" name="Google Shape;127;p8"/>
          <p:cNvSpPr txBox="1"/>
          <p:nvPr>
            <p:ph idx="1" type="subTitle"/>
          </p:nvPr>
        </p:nvSpPr>
        <p:spPr>
          <a:xfrm>
            <a:off x="632875" y="5919475"/>
            <a:ext cx="11379900" cy="7179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/>
        </p:txBody>
      </p:sp>
      <p:sp>
        <p:nvSpPr>
          <p:cNvPr id="128" name="Google Shape;128;p8"/>
          <p:cNvSpPr/>
          <p:nvPr/>
        </p:nvSpPr>
        <p:spPr>
          <a:xfrm>
            <a:off x="4762" y="4762"/>
            <a:ext cx="3145407" cy="3038475"/>
          </a:xfrm>
          <a:custGeom>
            <a:rect b="b" l="l" r="r" t="t"/>
            <a:pathLst>
              <a:path extrusionOk="0" h="3038475" w="3145407">
                <a:moveTo>
                  <a:pt x="0" y="0"/>
                </a:moveTo>
                <a:cubicBezTo>
                  <a:pt x="1038225" y="0"/>
                  <a:pt x="2076450" y="0"/>
                  <a:pt x="3114675" y="0"/>
                </a:cubicBezTo>
                <a:cubicBezTo>
                  <a:pt x="3166301" y="309086"/>
                  <a:pt x="3176492" y="690182"/>
                  <a:pt x="2952750" y="904875"/>
                </a:cubicBezTo>
                <a:cubicBezTo>
                  <a:pt x="2593277" y="1249871"/>
                  <a:pt x="2015014" y="795719"/>
                  <a:pt x="1485900" y="1133475"/>
                </a:cubicBezTo>
                <a:cubicBezTo>
                  <a:pt x="1077278" y="1394270"/>
                  <a:pt x="1209866" y="1800511"/>
                  <a:pt x="666750" y="2447925"/>
                </a:cubicBezTo>
                <a:cubicBezTo>
                  <a:pt x="425006" y="2736152"/>
                  <a:pt x="172593" y="2925128"/>
                  <a:pt x="0" y="3038475"/>
                </a:cubicBezTo>
                <a:cubicBezTo>
                  <a:pt x="0" y="2025682"/>
                  <a:pt x="0" y="1012793"/>
                  <a:pt x="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8 Three columns">
  <p:cSld name="CUSTOM_8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9"/>
          <p:cNvSpPr txBox="1"/>
          <p:nvPr>
            <p:ph idx="1" type="subTitle"/>
          </p:nvPr>
        </p:nvSpPr>
        <p:spPr>
          <a:xfrm>
            <a:off x="5056206" y="1729975"/>
            <a:ext cx="6406800" cy="6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1800"/>
            </a:lvl1pPr>
            <a:lvl2pPr lvl="1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2pPr>
            <a:lvl3pPr lvl="2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3pPr>
            <a:lvl4pPr lvl="3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4pPr>
            <a:lvl5pPr lvl="4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5pPr>
            <a:lvl6pPr lvl="5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6pPr>
            <a:lvl7pPr lvl="6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7pPr>
            <a:lvl8pPr lvl="7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8pPr>
            <a:lvl9pPr lvl="8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800"/>
              <a:buNone/>
              <a:defRPr b="1" sz="1800"/>
            </a:lvl9pPr>
          </a:lstStyle>
          <a:p/>
        </p:txBody>
      </p:sp>
      <p:sp>
        <p:nvSpPr>
          <p:cNvPr id="131" name="Google Shape;131;p9"/>
          <p:cNvSpPr txBox="1"/>
          <p:nvPr>
            <p:ph idx="2" type="subTitle"/>
          </p:nvPr>
        </p:nvSpPr>
        <p:spPr>
          <a:xfrm>
            <a:off x="5056206" y="3334868"/>
            <a:ext cx="6406800" cy="6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1800"/>
            </a:lvl1pPr>
            <a:lvl2pPr lvl="1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2pPr>
            <a:lvl3pPr lvl="2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3pPr>
            <a:lvl4pPr lvl="3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4pPr>
            <a:lvl5pPr lvl="4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5pPr>
            <a:lvl6pPr lvl="5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6pPr>
            <a:lvl7pPr lvl="6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7pPr>
            <a:lvl8pPr lvl="7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8pPr>
            <a:lvl9pPr lvl="8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800"/>
              <a:buNone/>
              <a:defRPr b="1" sz="1800"/>
            </a:lvl9pPr>
          </a:lstStyle>
          <a:p/>
        </p:txBody>
      </p:sp>
      <p:sp>
        <p:nvSpPr>
          <p:cNvPr id="132" name="Google Shape;132;p9"/>
          <p:cNvSpPr txBox="1"/>
          <p:nvPr>
            <p:ph idx="3" type="subTitle"/>
          </p:nvPr>
        </p:nvSpPr>
        <p:spPr>
          <a:xfrm>
            <a:off x="5056206" y="4939762"/>
            <a:ext cx="6406800" cy="6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1800"/>
            </a:lvl1pPr>
            <a:lvl2pPr lvl="1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2pPr>
            <a:lvl3pPr lvl="2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3pPr>
            <a:lvl4pPr lvl="3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4pPr>
            <a:lvl5pPr lvl="4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5pPr>
            <a:lvl6pPr lvl="5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6pPr>
            <a:lvl7pPr lvl="6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7pPr>
            <a:lvl8pPr lvl="7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8pPr>
            <a:lvl9pPr lvl="8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800"/>
              <a:buNone/>
              <a:defRPr b="1" sz="1800"/>
            </a:lvl9pPr>
          </a:lstStyle>
          <a:p/>
        </p:txBody>
      </p:sp>
      <p:sp>
        <p:nvSpPr>
          <p:cNvPr id="133" name="Google Shape;133;p9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134" name="Google Shape;134;p9"/>
          <p:cNvSpPr txBox="1"/>
          <p:nvPr>
            <p:ph idx="4" type="body"/>
          </p:nvPr>
        </p:nvSpPr>
        <p:spPr>
          <a:xfrm>
            <a:off x="5056200" y="2167925"/>
            <a:ext cx="6406800" cy="9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2pPr>
            <a:lvl3pPr indent="-317500" lvl="2" marL="1371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135" name="Google Shape;135;p9"/>
          <p:cNvSpPr txBox="1"/>
          <p:nvPr>
            <p:ph idx="5" type="body"/>
          </p:nvPr>
        </p:nvSpPr>
        <p:spPr>
          <a:xfrm>
            <a:off x="5056200" y="3761388"/>
            <a:ext cx="64068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2pPr>
            <a:lvl3pPr indent="-317500" lvl="2" marL="1371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136" name="Google Shape;136;p9"/>
          <p:cNvSpPr txBox="1"/>
          <p:nvPr>
            <p:ph idx="6" type="body"/>
          </p:nvPr>
        </p:nvSpPr>
        <p:spPr>
          <a:xfrm>
            <a:off x="5056200" y="5353050"/>
            <a:ext cx="64077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2pPr>
            <a:lvl3pPr indent="-317500" lvl="2" marL="1371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137" name="Google Shape;137;p9"/>
          <p:cNvSpPr/>
          <p:nvPr/>
        </p:nvSpPr>
        <p:spPr>
          <a:xfrm flipH="1">
            <a:off x="8732065" y="0"/>
            <a:ext cx="3459948" cy="3038475"/>
          </a:xfrm>
          <a:custGeom>
            <a:rect b="b" l="l" r="r" t="t"/>
            <a:pathLst>
              <a:path extrusionOk="0" h="3038475" w="3145407">
                <a:moveTo>
                  <a:pt x="0" y="0"/>
                </a:moveTo>
                <a:cubicBezTo>
                  <a:pt x="1038225" y="0"/>
                  <a:pt x="2076450" y="0"/>
                  <a:pt x="3114675" y="0"/>
                </a:cubicBezTo>
                <a:cubicBezTo>
                  <a:pt x="3166301" y="309086"/>
                  <a:pt x="3176492" y="690182"/>
                  <a:pt x="2952750" y="904875"/>
                </a:cubicBezTo>
                <a:cubicBezTo>
                  <a:pt x="2593277" y="1249871"/>
                  <a:pt x="2015014" y="795719"/>
                  <a:pt x="1485900" y="1133475"/>
                </a:cubicBezTo>
                <a:cubicBezTo>
                  <a:pt x="1077278" y="1394270"/>
                  <a:pt x="1209866" y="1800511"/>
                  <a:pt x="666750" y="2447925"/>
                </a:cubicBezTo>
                <a:cubicBezTo>
                  <a:pt x="425006" y="2736152"/>
                  <a:pt x="172593" y="2925128"/>
                  <a:pt x="0" y="3038475"/>
                </a:cubicBezTo>
                <a:cubicBezTo>
                  <a:pt x="0" y="2025682"/>
                  <a:pt x="0" y="1012793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9 Big Title">
  <p:cSld name="CUSTOM_7"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0"/>
          <p:cNvSpPr txBox="1"/>
          <p:nvPr>
            <p:ph type="title"/>
          </p:nvPr>
        </p:nvSpPr>
        <p:spPr>
          <a:xfrm>
            <a:off x="548200" y="544275"/>
            <a:ext cx="11095500" cy="31608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/>
        </p:txBody>
      </p:sp>
      <p:sp>
        <p:nvSpPr>
          <p:cNvPr id="140" name="Google Shape;140;p10"/>
          <p:cNvSpPr txBox="1"/>
          <p:nvPr>
            <p:ph idx="1" type="body"/>
          </p:nvPr>
        </p:nvSpPr>
        <p:spPr>
          <a:xfrm>
            <a:off x="548200" y="4813250"/>
            <a:ext cx="11095500" cy="15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ctr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10 Text and Image">
  <p:cSld name="CUSTOM_9"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1"/>
          <p:cNvSpPr txBox="1"/>
          <p:nvPr>
            <p:ph type="title"/>
          </p:nvPr>
        </p:nvSpPr>
        <p:spPr>
          <a:xfrm>
            <a:off x="411275" y="1727000"/>
            <a:ext cx="4458300" cy="23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9pPr>
          </a:lstStyle>
          <a:p/>
        </p:txBody>
      </p:sp>
      <p:sp>
        <p:nvSpPr>
          <p:cNvPr id="143" name="Google Shape;143;p11"/>
          <p:cNvSpPr txBox="1"/>
          <p:nvPr>
            <p:ph idx="1" type="subTitle"/>
          </p:nvPr>
        </p:nvSpPr>
        <p:spPr>
          <a:xfrm>
            <a:off x="411275" y="5029775"/>
            <a:ext cx="4458300" cy="717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11 Background image">
  <p:cSld name="CUSTOM_10"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2"/>
          <p:cNvSpPr txBox="1"/>
          <p:nvPr>
            <p:ph type="title"/>
          </p:nvPr>
        </p:nvSpPr>
        <p:spPr>
          <a:xfrm>
            <a:off x="7223375" y="2088000"/>
            <a:ext cx="4458300" cy="23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0"/>
              <a:buNone/>
              <a:defRPr sz="15000">
                <a:solidFill>
                  <a:schemeClr val="lt1"/>
                </a:solidFill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0"/>
              <a:buNone/>
              <a:defRPr sz="15000">
                <a:solidFill>
                  <a:schemeClr val="lt1"/>
                </a:solidFill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0"/>
              <a:buNone/>
              <a:defRPr sz="15000">
                <a:solidFill>
                  <a:schemeClr val="lt1"/>
                </a:solidFill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0"/>
              <a:buNone/>
              <a:defRPr sz="15000">
                <a:solidFill>
                  <a:schemeClr val="lt1"/>
                </a:solidFill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0"/>
              <a:buNone/>
              <a:defRPr sz="15000">
                <a:solidFill>
                  <a:schemeClr val="lt1"/>
                </a:solidFill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0"/>
              <a:buNone/>
              <a:defRPr sz="15000">
                <a:solidFill>
                  <a:schemeClr val="lt1"/>
                </a:solidFill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0"/>
              <a:buNone/>
              <a:defRPr sz="15000">
                <a:solidFill>
                  <a:schemeClr val="lt1"/>
                </a:solidFill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0"/>
              <a:buNone/>
              <a:defRPr sz="150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12 Percentages">
  <p:cSld name="CUSTOM_11"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3"/>
          <p:cNvSpPr txBox="1"/>
          <p:nvPr>
            <p:ph type="title"/>
          </p:nvPr>
        </p:nvSpPr>
        <p:spPr>
          <a:xfrm>
            <a:off x="715025" y="3063950"/>
            <a:ext cx="2948400" cy="11886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9pPr>
          </a:lstStyle>
          <a:p/>
        </p:txBody>
      </p:sp>
      <p:sp>
        <p:nvSpPr>
          <p:cNvPr id="148" name="Google Shape;148;p13"/>
          <p:cNvSpPr txBox="1"/>
          <p:nvPr>
            <p:ph idx="2" type="title"/>
          </p:nvPr>
        </p:nvSpPr>
        <p:spPr>
          <a:xfrm>
            <a:off x="715025" y="898175"/>
            <a:ext cx="107148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riffy"/>
              <a:buNone/>
              <a:defRPr sz="4000">
                <a:solidFill>
                  <a:schemeClr val="dk1"/>
                </a:solidFill>
                <a:latin typeface="Griffy"/>
                <a:ea typeface="Griffy"/>
                <a:cs typeface="Griffy"/>
                <a:sym typeface="Griff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riffy"/>
              <a:buNone/>
              <a:defRPr sz="4000">
                <a:solidFill>
                  <a:schemeClr val="dk1"/>
                </a:solidFill>
                <a:latin typeface="Griffy"/>
                <a:ea typeface="Griffy"/>
                <a:cs typeface="Griffy"/>
                <a:sym typeface="Griff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riffy"/>
              <a:buNone/>
              <a:defRPr sz="4000">
                <a:solidFill>
                  <a:schemeClr val="dk1"/>
                </a:solidFill>
                <a:latin typeface="Griffy"/>
                <a:ea typeface="Griffy"/>
                <a:cs typeface="Griffy"/>
                <a:sym typeface="Griff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riffy"/>
              <a:buNone/>
              <a:defRPr sz="4000">
                <a:solidFill>
                  <a:schemeClr val="dk1"/>
                </a:solidFill>
                <a:latin typeface="Griffy"/>
                <a:ea typeface="Griffy"/>
                <a:cs typeface="Griffy"/>
                <a:sym typeface="Griff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riffy"/>
              <a:buNone/>
              <a:defRPr sz="4000">
                <a:solidFill>
                  <a:schemeClr val="dk1"/>
                </a:solidFill>
                <a:latin typeface="Griffy"/>
                <a:ea typeface="Griffy"/>
                <a:cs typeface="Griffy"/>
                <a:sym typeface="Griff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riffy"/>
              <a:buNone/>
              <a:defRPr sz="4000">
                <a:solidFill>
                  <a:schemeClr val="dk1"/>
                </a:solidFill>
                <a:latin typeface="Griffy"/>
                <a:ea typeface="Griffy"/>
                <a:cs typeface="Griffy"/>
                <a:sym typeface="Griff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riffy"/>
              <a:buNone/>
              <a:defRPr sz="4000">
                <a:solidFill>
                  <a:schemeClr val="dk1"/>
                </a:solidFill>
                <a:latin typeface="Griffy"/>
                <a:ea typeface="Griffy"/>
                <a:cs typeface="Griffy"/>
                <a:sym typeface="Griff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riffy"/>
              <a:buNone/>
              <a:defRPr sz="4000">
                <a:solidFill>
                  <a:schemeClr val="dk1"/>
                </a:solidFill>
                <a:latin typeface="Griffy"/>
                <a:ea typeface="Griffy"/>
                <a:cs typeface="Griffy"/>
                <a:sym typeface="Griffy"/>
              </a:defRPr>
            </a:lvl9pPr>
          </a:lstStyle>
          <a:p/>
        </p:txBody>
      </p:sp>
      <p:sp>
        <p:nvSpPr>
          <p:cNvPr id="149" name="Google Shape;149;p13"/>
          <p:cNvSpPr txBox="1"/>
          <p:nvPr>
            <p:ph idx="3" type="title"/>
          </p:nvPr>
        </p:nvSpPr>
        <p:spPr>
          <a:xfrm>
            <a:off x="4516336" y="3063950"/>
            <a:ext cx="2948400" cy="11886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9pPr>
          </a:lstStyle>
          <a:p/>
        </p:txBody>
      </p:sp>
      <p:sp>
        <p:nvSpPr>
          <p:cNvPr id="150" name="Google Shape;150;p13"/>
          <p:cNvSpPr txBox="1"/>
          <p:nvPr>
            <p:ph idx="4" type="title"/>
          </p:nvPr>
        </p:nvSpPr>
        <p:spPr>
          <a:xfrm>
            <a:off x="8481454" y="3063950"/>
            <a:ext cx="2948400" cy="11886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9pPr>
          </a:lstStyle>
          <a:p/>
        </p:txBody>
      </p:sp>
      <p:sp>
        <p:nvSpPr>
          <p:cNvPr id="151" name="Google Shape;151;p13"/>
          <p:cNvSpPr txBox="1"/>
          <p:nvPr>
            <p:ph idx="1" type="body"/>
          </p:nvPr>
        </p:nvSpPr>
        <p:spPr>
          <a:xfrm>
            <a:off x="8481421" y="4252550"/>
            <a:ext cx="2948400" cy="9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683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1pPr>
            <a:lvl2pPr indent="-3683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2pPr>
            <a:lvl3pPr indent="-3683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indent="-3683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indent="-3683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indent="-3683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indent="-3683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indent="-3683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indent="-3683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/>
        </p:txBody>
      </p:sp>
      <p:sp>
        <p:nvSpPr>
          <p:cNvPr id="152" name="Google Shape;152;p13"/>
          <p:cNvSpPr txBox="1"/>
          <p:nvPr>
            <p:ph idx="5" type="body"/>
          </p:nvPr>
        </p:nvSpPr>
        <p:spPr>
          <a:xfrm>
            <a:off x="4516345" y="4294375"/>
            <a:ext cx="2948400" cy="9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683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1pPr>
            <a:lvl2pPr indent="-368300" lvl="1" marL="9144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2pPr>
            <a:lvl3pPr indent="-368300" lvl="2" marL="1371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indent="-368300" lvl="3" marL="1828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indent="-368300" lvl="4" marL="22860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indent="-368300" lvl="5" marL="2743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indent="-368300" lvl="6" marL="32004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indent="-368300" lvl="7" marL="3657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indent="-368300" lvl="8" marL="4114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/>
        </p:txBody>
      </p:sp>
      <p:sp>
        <p:nvSpPr>
          <p:cNvPr id="153" name="Google Shape;153;p13"/>
          <p:cNvSpPr txBox="1"/>
          <p:nvPr>
            <p:ph idx="6" type="body"/>
          </p:nvPr>
        </p:nvSpPr>
        <p:spPr>
          <a:xfrm>
            <a:off x="715025" y="4294375"/>
            <a:ext cx="2948400" cy="9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683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1pPr>
            <a:lvl2pPr indent="-368300" lvl="1" marL="9144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2pPr>
            <a:lvl3pPr indent="-368300" lvl="2" marL="1371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indent="-368300" lvl="3" marL="1828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indent="-368300" lvl="4" marL="22860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indent="-368300" lvl="5" marL="2743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indent="-368300" lvl="6" marL="32004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indent="-368300" lvl="7" marL="3657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indent="-368300" lvl="8" marL="4114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13 Six columns">
  <p:cSld name="CUSTOM_12"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4"/>
          <p:cNvSpPr txBox="1"/>
          <p:nvPr>
            <p:ph idx="1" type="subTitle"/>
          </p:nvPr>
        </p:nvSpPr>
        <p:spPr>
          <a:xfrm>
            <a:off x="720400" y="2163600"/>
            <a:ext cx="3250500" cy="6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b="1" sz="2000"/>
            </a:lvl1pPr>
            <a:lvl2pPr lvl="1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2pPr>
            <a:lvl3pPr lvl="2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3pPr>
            <a:lvl4pPr lvl="3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4pPr>
            <a:lvl5pPr lvl="4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5pPr>
            <a:lvl6pPr lvl="5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6pPr>
            <a:lvl7pPr lvl="6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7pPr>
            <a:lvl8pPr lvl="7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8pPr>
            <a:lvl9pPr lvl="8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2000"/>
              <a:buNone/>
              <a:defRPr b="1" sz="2000"/>
            </a:lvl9pPr>
          </a:lstStyle>
          <a:p/>
        </p:txBody>
      </p:sp>
      <p:sp>
        <p:nvSpPr>
          <p:cNvPr id="156" name="Google Shape;156;p14"/>
          <p:cNvSpPr txBox="1"/>
          <p:nvPr>
            <p:ph idx="2" type="subTitle"/>
          </p:nvPr>
        </p:nvSpPr>
        <p:spPr>
          <a:xfrm>
            <a:off x="720400" y="4020325"/>
            <a:ext cx="3250500" cy="6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b="1" sz="2000"/>
            </a:lvl1pPr>
            <a:lvl2pPr lvl="1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2pPr>
            <a:lvl3pPr lvl="2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3pPr>
            <a:lvl4pPr lvl="3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4pPr>
            <a:lvl5pPr lvl="4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5pPr>
            <a:lvl6pPr lvl="5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6pPr>
            <a:lvl7pPr lvl="6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7pPr>
            <a:lvl8pPr lvl="7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8pPr>
            <a:lvl9pPr lvl="8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2000"/>
              <a:buNone/>
              <a:defRPr b="1" sz="2000"/>
            </a:lvl9pPr>
          </a:lstStyle>
          <a:p/>
        </p:txBody>
      </p:sp>
      <p:sp>
        <p:nvSpPr>
          <p:cNvPr id="157" name="Google Shape;157;p14"/>
          <p:cNvSpPr txBox="1"/>
          <p:nvPr>
            <p:ph idx="3" type="subTitle"/>
          </p:nvPr>
        </p:nvSpPr>
        <p:spPr>
          <a:xfrm>
            <a:off x="8381787" y="2172980"/>
            <a:ext cx="3250500" cy="6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b="1" sz="2000"/>
            </a:lvl1pPr>
            <a:lvl2pPr lvl="1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2pPr>
            <a:lvl3pPr lvl="2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3pPr>
            <a:lvl4pPr lvl="3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4pPr>
            <a:lvl5pPr lvl="4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5pPr>
            <a:lvl6pPr lvl="5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6pPr>
            <a:lvl7pPr lvl="6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7pPr>
            <a:lvl8pPr lvl="7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8pPr>
            <a:lvl9pPr lvl="8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2000"/>
              <a:buNone/>
              <a:defRPr b="1" sz="2000"/>
            </a:lvl9pPr>
          </a:lstStyle>
          <a:p/>
        </p:txBody>
      </p:sp>
      <p:sp>
        <p:nvSpPr>
          <p:cNvPr id="158" name="Google Shape;158;p14"/>
          <p:cNvSpPr txBox="1"/>
          <p:nvPr>
            <p:ph idx="4" type="subTitle"/>
          </p:nvPr>
        </p:nvSpPr>
        <p:spPr>
          <a:xfrm>
            <a:off x="4571787" y="2180950"/>
            <a:ext cx="3250500" cy="6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b="1" sz="2000"/>
            </a:lvl1pPr>
            <a:lvl2pPr lvl="1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2pPr>
            <a:lvl3pPr lvl="2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3pPr>
            <a:lvl4pPr lvl="3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4pPr>
            <a:lvl5pPr lvl="4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5pPr>
            <a:lvl6pPr lvl="5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6pPr>
            <a:lvl7pPr lvl="6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7pPr>
            <a:lvl8pPr lvl="7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8pPr>
            <a:lvl9pPr lvl="8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2000"/>
              <a:buNone/>
              <a:defRPr b="1" sz="2000"/>
            </a:lvl9pPr>
          </a:lstStyle>
          <a:p/>
        </p:txBody>
      </p:sp>
      <p:sp>
        <p:nvSpPr>
          <p:cNvPr id="159" name="Google Shape;159;p14"/>
          <p:cNvSpPr txBox="1"/>
          <p:nvPr>
            <p:ph idx="5" type="subTitle"/>
          </p:nvPr>
        </p:nvSpPr>
        <p:spPr>
          <a:xfrm>
            <a:off x="4571787" y="4020325"/>
            <a:ext cx="3250500" cy="6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b="1" sz="2000"/>
            </a:lvl1pPr>
            <a:lvl2pPr lvl="1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2pPr>
            <a:lvl3pPr lvl="2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3pPr>
            <a:lvl4pPr lvl="3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4pPr>
            <a:lvl5pPr lvl="4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5pPr>
            <a:lvl6pPr lvl="5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6pPr>
            <a:lvl7pPr lvl="6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7pPr>
            <a:lvl8pPr lvl="7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8pPr>
            <a:lvl9pPr lvl="8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2000"/>
              <a:buNone/>
              <a:defRPr b="1" sz="2000"/>
            </a:lvl9pPr>
          </a:lstStyle>
          <a:p/>
        </p:txBody>
      </p:sp>
      <p:sp>
        <p:nvSpPr>
          <p:cNvPr id="160" name="Google Shape;160;p14"/>
          <p:cNvSpPr txBox="1"/>
          <p:nvPr>
            <p:ph idx="6" type="subTitle"/>
          </p:nvPr>
        </p:nvSpPr>
        <p:spPr>
          <a:xfrm>
            <a:off x="8381787" y="4001780"/>
            <a:ext cx="3250500" cy="6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b="1" sz="2000"/>
            </a:lvl1pPr>
            <a:lvl2pPr lvl="1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2pPr>
            <a:lvl3pPr lvl="2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3pPr>
            <a:lvl4pPr lvl="3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4pPr>
            <a:lvl5pPr lvl="4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5pPr>
            <a:lvl6pPr lvl="5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6pPr>
            <a:lvl7pPr lvl="6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7pPr>
            <a:lvl8pPr lvl="7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8pPr>
            <a:lvl9pPr lvl="8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2000"/>
              <a:buNone/>
              <a:defRPr b="1" sz="2000"/>
            </a:lvl9pPr>
          </a:lstStyle>
          <a:p/>
        </p:txBody>
      </p:sp>
      <p:sp>
        <p:nvSpPr>
          <p:cNvPr id="161" name="Google Shape;161;p14"/>
          <p:cNvSpPr txBox="1"/>
          <p:nvPr>
            <p:ph type="title"/>
          </p:nvPr>
        </p:nvSpPr>
        <p:spPr>
          <a:xfrm>
            <a:off x="720400" y="898175"/>
            <a:ext cx="109119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162" name="Google Shape;162;p14"/>
          <p:cNvSpPr txBox="1"/>
          <p:nvPr>
            <p:ph idx="7" type="body"/>
          </p:nvPr>
        </p:nvSpPr>
        <p:spPr>
          <a:xfrm>
            <a:off x="4571787" y="2589800"/>
            <a:ext cx="3250500" cy="8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02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163" name="Google Shape;163;p14"/>
          <p:cNvSpPr txBox="1"/>
          <p:nvPr>
            <p:ph idx="8" type="body"/>
          </p:nvPr>
        </p:nvSpPr>
        <p:spPr>
          <a:xfrm>
            <a:off x="8381787" y="4418600"/>
            <a:ext cx="3250500" cy="8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02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164" name="Google Shape;164;p14"/>
          <p:cNvSpPr txBox="1"/>
          <p:nvPr>
            <p:ph idx="9" type="body"/>
          </p:nvPr>
        </p:nvSpPr>
        <p:spPr>
          <a:xfrm>
            <a:off x="4571787" y="4418600"/>
            <a:ext cx="3250500" cy="8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02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165" name="Google Shape;165;p14"/>
          <p:cNvSpPr txBox="1"/>
          <p:nvPr>
            <p:ph idx="13" type="body"/>
          </p:nvPr>
        </p:nvSpPr>
        <p:spPr>
          <a:xfrm>
            <a:off x="720400" y="2589800"/>
            <a:ext cx="3250500" cy="8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02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166" name="Google Shape;166;p14"/>
          <p:cNvSpPr txBox="1"/>
          <p:nvPr>
            <p:ph idx="14" type="body"/>
          </p:nvPr>
        </p:nvSpPr>
        <p:spPr>
          <a:xfrm>
            <a:off x="8381787" y="2589800"/>
            <a:ext cx="3250500" cy="8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02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167" name="Google Shape;167;p14"/>
          <p:cNvSpPr txBox="1"/>
          <p:nvPr>
            <p:ph idx="15" type="body"/>
          </p:nvPr>
        </p:nvSpPr>
        <p:spPr>
          <a:xfrm>
            <a:off x="720400" y="4418600"/>
            <a:ext cx="3250500" cy="8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02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168" name="Google Shape;168;p14"/>
          <p:cNvSpPr/>
          <p:nvPr/>
        </p:nvSpPr>
        <p:spPr>
          <a:xfrm>
            <a:off x="4762" y="4762"/>
            <a:ext cx="3145407" cy="3038475"/>
          </a:xfrm>
          <a:custGeom>
            <a:rect b="b" l="l" r="r" t="t"/>
            <a:pathLst>
              <a:path extrusionOk="0" h="3038475" w="3145407">
                <a:moveTo>
                  <a:pt x="0" y="0"/>
                </a:moveTo>
                <a:cubicBezTo>
                  <a:pt x="1038225" y="0"/>
                  <a:pt x="2076450" y="0"/>
                  <a:pt x="3114675" y="0"/>
                </a:cubicBezTo>
                <a:cubicBezTo>
                  <a:pt x="3166301" y="309086"/>
                  <a:pt x="3176492" y="690182"/>
                  <a:pt x="2952750" y="904875"/>
                </a:cubicBezTo>
                <a:cubicBezTo>
                  <a:pt x="2593277" y="1249871"/>
                  <a:pt x="2015014" y="795719"/>
                  <a:pt x="1485900" y="1133475"/>
                </a:cubicBezTo>
                <a:cubicBezTo>
                  <a:pt x="1077278" y="1394270"/>
                  <a:pt x="1209866" y="1800511"/>
                  <a:pt x="666750" y="2447925"/>
                </a:cubicBezTo>
                <a:cubicBezTo>
                  <a:pt x="425006" y="2736152"/>
                  <a:pt x="172593" y="2925128"/>
                  <a:pt x="0" y="3038475"/>
                </a:cubicBezTo>
                <a:cubicBezTo>
                  <a:pt x="0" y="2025682"/>
                  <a:pt x="0" y="1012793"/>
                  <a:pt x="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8 Team">
  <p:cSld name="CUSTOM_8_1"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5"/>
          <p:cNvSpPr txBox="1"/>
          <p:nvPr>
            <p:ph idx="1" type="subTitle"/>
          </p:nvPr>
        </p:nvSpPr>
        <p:spPr>
          <a:xfrm>
            <a:off x="1189052" y="4020675"/>
            <a:ext cx="2658900" cy="6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1pPr>
            <a:lvl2pPr lvl="1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2pPr>
            <a:lvl3pPr lvl="2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3pPr>
            <a:lvl4pPr lvl="3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4pPr>
            <a:lvl5pPr lvl="4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5pPr>
            <a:lvl6pPr lvl="5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6pPr>
            <a:lvl7pPr lvl="6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7pPr>
            <a:lvl8pPr lvl="7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8pPr>
            <a:lvl9pPr lvl="8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2100"/>
              <a:buNone/>
              <a:defRPr b="1" sz="2100"/>
            </a:lvl9pPr>
          </a:lstStyle>
          <a:p/>
        </p:txBody>
      </p:sp>
      <p:sp>
        <p:nvSpPr>
          <p:cNvPr id="171" name="Google Shape;171;p15"/>
          <p:cNvSpPr txBox="1"/>
          <p:nvPr>
            <p:ph idx="2" type="subTitle"/>
          </p:nvPr>
        </p:nvSpPr>
        <p:spPr>
          <a:xfrm>
            <a:off x="4713302" y="4020675"/>
            <a:ext cx="2658900" cy="6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1pPr>
            <a:lvl2pPr lvl="1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2pPr>
            <a:lvl3pPr lvl="2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3pPr>
            <a:lvl4pPr lvl="3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4pPr>
            <a:lvl5pPr lvl="4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5pPr>
            <a:lvl6pPr lvl="5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6pPr>
            <a:lvl7pPr lvl="6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7pPr>
            <a:lvl8pPr lvl="7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8pPr>
            <a:lvl9pPr lvl="8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2100"/>
              <a:buNone/>
              <a:defRPr b="1" sz="2100"/>
            </a:lvl9pPr>
          </a:lstStyle>
          <a:p/>
        </p:txBody>
      </p:sp>
      <p:sp>
        <p:nvSpPr>
          <p:cNvPr id="172" name="Google Shape;172;p15"/>
          <p:cNvSpPr txBox="1"/>
          <p:nvPr>
            <p:ph idx="3" type="subTitle"/>
          </p:nvPr>
        </p:nvSpPr>
        <p:spPr>
          <a:xfrm>
            <a:off x="8237552" y="4020675"/>
            <a:ext cx="2658600" cy="6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1pPr>
            <a:lvl2pPr lvl="1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2pPr>
            <a:lvl3pPr lvl="2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3pPr>
            <a:lvl4pPr lvl="3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4pPr>
            <a:lvl5pPr lvl="4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5pPr>
            <a:lvl6pPr lvl="5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6pPr>
            <a:lvl7pPr lvl="6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7pPr>
            <a:lvl8pPr lvl="7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8pPr>
            <a:lvl9pPr lvl="8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2100"/>
              <a:buNone/>
              <a:defRPr b="1" sz="2100"/>
            </a:lvl9pPr>
          </a:lstStyle>
          <a:p/>
        </p:txBody>
      </p:sp>
      <p:sp>
        <p:nvSpPr>
          <p:cNvPr id="173" name="Google Shape;173;p15"/>
          <p:cNvSpPr txBox="1"/>
          <p:nvPr>
            <p:ph type="title"/>
          </p:nvPr>
        </p:nvSpPr>
        <p:spPr>
          <a:xfrm>
            <a:off x="1189050" y="669575"/>
            <a:ext cx="97074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174" name="Google Shape;174;p15"/>
          <p:cNvSpPr txBox="1"/>
          <p:nvPr>
            <p:ph idx="4" type="body"/>
          </p:nvPr>
        </p:nvSpPr>
        <p:spPr>
          <a:xfrm>
            <a:off x="1189050" y="4458625"/>
            <a:ext cx="2658900" cy="9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65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indent="-336550" lvl="1" marL="914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2pPr>
            <a:lvl3pPr indent="-336550" lvl="2" marL="1371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700"/>
              <a:buChar char="■"/>
              <a:defRPr sz="1700"/>
            </a:lvl3pPr>
            <a:lvl4pPr indent="-336550" lvl="3" marL="18288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700"/>
              <a:buChar char="●"/>
              <a:defRPr sz="1700"/>
            </a:lvl4pPr>
            <a:lvl5pPr indent="-336550" lvl="4" marL="22860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5pPr>
            <a:lvl6pPr indent="-336550" lvl="5" marL="2743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700"/>
              <a:buChar char="■"/>
              <a:defRPr sz="1700"/>
            </a:lvl6pPr>
            <a:lvl7pPr indent="-336550" lvl="6" marL="3200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700"/>
              <a:buChar char="●"/>
              <a:defRPr sz="1700"/>
            </a:lvl7pPr>
            <a:lvl8pPr indent="-336550" lvl="7" marL="3657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8pPr>
            <a:lvl9pPr indent="-336550" lvl="8" marL="41148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700"/>
              <a:buChar char="■"/>
              <a:defRPr sz="1700"/>
            </a:lvl9pPr>
          </a:lstStyle>
          <a:p/>
        </p:txBody>
      </p:sp>
      <p:sp>
        <p:nvSpPr>
          <p:cNvPr id="175" name="Google Shape;175;p15"/>
          <p:cNvSpPr txBox="1"/>
          <p:nvPr>
            <p:ph idx="5" type="body"/>
          </p:nvPr>
        </p:nvSpPr>
        <p:spPr>
          <a:xfrm>
            <a:off x="4713300" y="4447196"/>
            <a:ext cx="26589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65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indent="-336550" lvl="1" marL="914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2pPr>
            <a:lvl3pPr indent="-336550" lvl="2" marL="1371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700"/>
              <a:buChar char="■"/>
              <a:defRPr sz="1700"/>
            </a:lvl3pPr>
            <a:lvl4pPr indent="-336550" lvl="3" marL="18288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700"/>
              <a:buChar char="●"/>
              <a:defRPr sz="1700"/>
            </a:lvl4pPr>
            <a:lvl5pPr indent="-336550" lvl="4" marL="22860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5pPr>
            <a:lvl6pPr indent="-336550" lvl="5" marL="2743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700"/>
              <a:buChar char="■"/>
              <a:defRPr sz="1700"/>
            </a:lvl6pPr>
            <a:lvl7pPr indent="-336550" lvl="6" marL="3200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700"/>
              <a:buChar char="●"/>
              <a:defRPr sz="1700"/>
            </a:lvl7pPr>
            <a:lvl8pPr indent="-336550" lvl="7" marL="3657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8pPr>
            <a:lvl9pPr indent="-336550" lvl="8" marL="41148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700"/>
              <a:buChar char="■"/>
              <a:defRPr sz="1700"/>
            </a:lvl9pPr>
          </a:lstStyle>
          <a:p/>
        </p:txBody>
      </p:sp>
      <p:sp>
        <p:nvSpPr>
          <p:cNvPr id="176" name="Google Shape;176;p15"/>
          <p:cNvSpPr txBox="1"/>
          <p:nvPr>
            <p:ph idx="6" type="body"/>
          </p:nvPr>
        </p:nvSpPr>
        <p:spPr>
          <a:xfrm>
            <a:off x="8237550" y="4433967"/>
            <a:ext cx="26589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65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indent="-336550" lvl="1" marL="914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2pPr>
            <a:lvl3pPr indent="-336550" lvl="2" marL="1371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700"/>
              <a:buChar char="■"/>
              <a:defRPr sz="1700"/>
            </a:lvl3pPr>
            <a:lvl4pPr indent="-336550" lvl="3" marL="18288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700"/>
              <a:buChar char="●"/>
              <a:defRPr sz="1700"/>
            </a:lvl4pPr>
            <a:lvl5pPr indent="-336550" lvl="4" marL="22860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5pPr>
            <a:lvl6pPr indent="-336550" lvl="5" marL="2743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700"/>
              <a:buChar char="■"/>
              <a:defRPr sz="1700"/>
            </a:lvl6pPr>
            <a:lvl7pPr indent="-336550" lvl="6" marL="3200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700"/>
              <a:buChar char="●"/>
              <a:defRPr sz="1700"/>
            </a:lvl7pPr>
            <a:lvl8pPr indent="-336550" lvl="7" marL="3657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8pPr>
            <a:lvl9pPr indent="-336550" lvl="8" marL="41148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700"/>
              <a:buChar char="■"/>
              <a:defRPr sz="1700"/>
            </a:lvl9pPr>
          </a:lstStyle>
          <a:p/>
        </p:txBody>
      </p:sp>
      <p:sp>
        <p:nvSpPr>
          <p:cNvPr id="177" name="Google Shape;177;p15"/>
          <p:cNvSpPr/>
          <p:nvPr/>
        </p:nvSpPr>
        <p:spPr>
          <a:xfrm flipH="1">
            <a:off x="8732065" y="0"/>
            <a:ext cx="3459948" cy="3038475"/>
          </a:xfrm>
          <a:custGeom>
            <a:rect b="b" l="l" r="r" t="t"/>
            <a:pathLst>
              <a:path extrusionOk="0" h="3038475" w="3145407">
                <a:moveTo>
                  <a:pt x="0" y="0"/>
                </a:moveTo>
                <a:cubicBezTo>
                  <a:pt x="1038225" y="0"/>
                  <a:pt x="2076450" y="0"/>
                  <a:pt x="3114675" y="0"/>
                </a:cubicBezTo>
                <a:cubicBezTo>
                  <a:pt x="3166301" y="309086"/>
                  <a:pt x="3176492" y="690182"/>
                  <a:pt x="2952750" y="904875"/>
                </a:cubicBezTo>
                <a:cubicBezTo>
                  <a:pt x="2593277" y="1249871"/>
                  <a:pt x="2015014" y="795719"/>
                  <a:pt x="1485900" y="1133475"/>
                </a:cubicBezTo>
                <a:cubicBezTo>
                  <a:pt x="1077278" y="1394270"/>
                  <a:pt x="1209866" y="1800511"/>
                  <a:pt x="666750" y="2447925"/>
                </a:cubicBezTo>
                <a:cubicBezTo>
                  <a:pt x="425006" y="2736152"/>
                  <a:pt x="172593" y="2925128"/>
                  <a:pt x="0" y="3038475"/>
                </a:cubicBezTo>
                <a:cubicBezTo>
                  <a:pt x="0" y="2025682"/>
                  <a:pt x="0" y="1012793"/>
                  <a:pt x="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15"/>
          <p:cNvSpPr/>
          <p:nvPr/>
        </p:nvSpPr>
        <p:spPr>
          <a:xfrm>
            <a:off x="-10" y="0"/>
            <a:ext cx="3459948" cy="3038475"/>
          </a:xfrm>
          <a:custGeom>
            <a:rect b="b" l="l" r="r" t="t"/>
            <a:pathLst>
              <a:path extrusionOk="0" h="3038475" w="3145407">
                <a:moveTo>
                  <a:pt x="0" y="0"/>
                </a:moveTo>
                <a:cubicBezTo>
                  <a:pt x="1038225" y="0"/>
                  <a:pt x="2076450" y="0"/>
                  <a:pt x="3114675" y="0"/>
                </a:cubicBezTo>
                <a:cubicBezTo>
                  <a:pt x="3166301" y="309086"/>
                  <a:pt x="3176492" y="690182"/>
                  <a:pt x="2952750" y="904875"/>
                </a:cubicBezTo>
                <a:cubicBezTo>
                  <a:pt x="2593277" y="1249871"/>
                  <a:pt x="2015014" y="795719"/>
                  <a:pt x="1485900" y="1133475"/>
                </a:cubicBezTo>
                <a:cubicBezTo>
                  <a:pt x="1077278" y="1394270"/>
                  <a:pt x="1209866" y="1800511"/>
                  <a:pt x="666750" y="2447925"/>
                </a:cubicBezTo>
                <a:cubicBezTo>
                  <a:pt x="425006" y="2736152"/>
                  <a:pt x="172593" y="2925128"/>
                  <a:pt x="0" y="3038475"/>
                </a:cubicBezTo>
                <a:cubicBezTo>
                  <a:pt x="0" y="2025682"/>
                  <a:pt x="0" y="1012793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14 Map">
  <p:cSld name="CUSTOM_13"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6"/>
          <p:cNvSpPr txBox="1"/>
          <p:nvPr>
            <p:ph idx="1" type="subTitle"/>
          </p:nvPr>
        </p:nvSpPr>
        <p:spPr>
          <a:xfrm>
            <a:off x="8378500" y="1882375"/>
            <a:ext cx="3397800" cy="6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1800"/>
            </a:lvl1pPr>
            <a:lvl2pPr lvl="1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2pPr>
            <a:lvl3pPr lvl="2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3pPr>
            <a:lvl4pPr lvl="3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4pPr>
            <a:lvl5pPr lvl="4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5pPr>
            <a:lvl6pPr lvl="5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6pPr>
            <a:lvl7pPr lvl="6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7pPr>
            <a:lvl8pPr lvl="7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8pPr>
            <a:lvl9pPr lvl="8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800"/>
              <a:buNone/>
              <a:defRPr b="1" sz="1800"/>
            </a:lvl9pPr>
          </a:lstStyle>
          <a:p/>
        </p:txBody>
      </p:sp>
      <p:sp>
        <p:nvSpPr>
          <p:cNvPr id="181" name="Google Shape;181;p16"/>
          <p:cNvSpPr txBox="1"/>
          <p:nvPr>
            <p:ph idx="2" type="subTitle"/>
          </p:nvPr>
        </p:nvSpPr>
        <p:spPr>
          <a:xfrm>
            <a:off x="8378500" y="4102757"/>
            <a:ext cx="3397800" cy="6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1800"/>
            </a:lvl1pPr>
            <a:lvl2pPr lvl="1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2pPr>
            <a:lvl3pPr lvl="2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3pPr>
            <a:lvl4pPr lvl="3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4pPr>
            <a:lvl5pPr lvl="4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5pPr>
            <a:lvl6pPr lvl="5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6pPr>
            <a:lvl7pPr lvl="6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7pPr>
            <a:lvl8pPr lvl="7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8pPr>
            <a:lvl9pPr lvl="8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800"/>
              <a:buNone/>
              <a:defRPr b="1" sz="1800"/>
            </a:lvl9pPr>
          </a:lstStyle>
          <a:p/>
        </p:txBody>
      </p:sp>
      <p:sp>
        <p:nvSpPr>
          <p:cNvPr id="182" name="Google Shape;182;p16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183" name="Google Shape;183;p16"/>
          <p:cNvSpPr txBox="1"/>
          <p:nvPr>
            <p:ph idx="3" type="body"/>
          </p:nvPr>
        </p:nvSpPr>
        <p:spPr>
          <a:xfrm>
            <a:off x="8378500" y="2318375"/>
            <a:ext cx="3397800" cy="15534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175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indent="-3175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184" name="Google Shape;184;p16"/>
          <p:cNvSpPr txBox="1"/>
          <p:nvPr>
            <p:ph idx="4" type="body"/>
          </p:nvPr>
        </p:nvSpPr>
        <p:spPr>
          <a:xfrm>
            <a:off x="8378500" y="4506700"/>
            <a:ext cx="3397800" cy="15534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175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indent="-3175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15 Timeline">
  <p:cSld name="CUSTOM_14"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7"/>
          <p:cNvSpPr txBox="1"/>
          <p:nvPr>
            <p:ph idx="1" type="subTitle"/>
          </p:nvPr>
        </p:nvSpPr>
        <p:spPr>
          <a:xfrm>
            <a:off x="1630392" y="2868088"/>
            <a:ext cx="1578634" cy="6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b="1" sz="2000"/>
            </a:lvl1pPr>
            <a:lvl2pPr lvl="1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2pPr>
            <a:lvl3pPr lvl="2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3pPr>
            <a:lvl4pPr lvl="3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4pPr>
            <a:lvl5pPr lvl="4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5pPr>
            <a:lvl6pPr lvl="5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6pPr>
            <a:lvl7pPr lvl="6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7pPr>
            <a:lvl8pPr lvl="7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8pPr>
            <a:lvl9pPr lvl="8" algn="ctr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2000"/>
              <a:buNone/>
              <a:defRPr b="1" sz="2000"/>
            </a:lvl9pPr>
          </a:lstStyle>
          <a:p/>
        </p:txBody>
      </p:sp>
      <p:sp>
        <p:nvSpPr>
          <p:cNvPr id="187" name="Google Shape;187;p17"/>
          <p:cNvSpPr txBox="1"/>
          <p:nvPr>
            <p:ph idx="2" type="subTitle"/>
          </p:nvPr>
        </p:nvSpPr>
        <p:spPr>
          <a:xfrm>
            <a:off x="3722749" y="2868088"/>
            <a:ext cx="1578634" cy="6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b="1" sz="2000"/>
            </a:lvl1pPr>
            <a:lvl2pPr lvl="1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2pPr>
            <a:lvl3pPr lvl="2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3pPr>
            <a:lvl4pPr lvl="3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4pPr>
            <a:lvl5pPr lvl="4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5pPr>
            <a:lvl6pPr lvl="5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6pPr>
            <a:lvl7pPr lvl="6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7pPr>
            <a:lvl8pPr lvl="7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8pPr>
            <a:lvl9pPr lvl="8" algn="ctr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2000"/>
              <a:buNone/>
              <a:defRPr b="1" sz="2000"/>
            </a:lvl9pPr>
          </a:lstStyle>
          <a:p/>
        </p:txBody>
      </p:sp>
      <p:sp>
        <p:nvSpPr>
          <p:cNvPr id="188" name="Google Shape;188;p17"/>
          <p:cNvSpPr txBox="1"/>
          <p:nvPr>
            <p:ph idx="3" type="subTitle"/>
          </p:nvPr>
        </p:nvSpPr>
        <p:spPr>
          <a:xfrm>
            <a:off x="5849618" y="2894588"/>
            <a:ext cx="1578634" cy="6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b="1" sz="2000"/>
            </a:lvl1pPr>
            <a:lvl2pPr lvl="1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2pPr>
            <a:lvl3pPr lvl="2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3pPr>
            <a:lvl4pPr lvl="3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4pPr>
            <a:lvl5pPr lvl="4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5pPr>
            <a:lvl6pPr lvl="5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6pPr>
            <a:lvl7pPr lvl="6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7pPr>
            <a:lvl8pPr lvl="7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8pPr>
            <a:lvl9pPr lvl="8" algn="ctr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2000"/>
              <a:buNone/>
              <a:defRPr b="1" sz="2000"/>
            </a:lvl9pPr>
          </a:lstStyle>
          <a:p/>
        </p:txBody>
      </p:sp>
      <p:sp>
        <p:nvSpPr>
          <p:cNvPr id="189" name="Google Shape;189;p17"/>
          <p:cNvSpPr txBox="1"/>
          <p:nvPr>
            <p:ph idx="4" type="subTitle"/>
          </p:nvPr>
        </p:nvSpPr>
        <p:spPr>
          <a:xfrm>
            <a:off x="7924720" y="2894588"/>
            <a:ext cx="1578634" cy="6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b="1" sz="2000"/>
            </a:lvl1pPr>
            <a:lvl2pPr lvl="1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2pPr>
            <a:lvl3pPr lvl="2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3pPr>
            <a:lvl4pPr lvl="3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4pPr>
            <a:lvl5pPr lvl="4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5pPr>
            <a:lvl6pPr lvl="5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6pPr>
            <a:lvl7pPr lvl="6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7pPr>
            <a:lvl8pPr lvl="7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8pPr>
            <a:lvl9pPr lvl="8" algn="ctr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2000"/>
              <a:buNone/>
              <a:defRPr b="1" sz="2000"/>
            </a:lvl9pPr>
          </a:lstStyle>
          <a:p/>
        </p:txBody>
      </p:sp>
      <p:sp>
        <p:nvSpPr>
          <p:cNvPr id="190" name="Google Shape;190;p17"/>
          <p:cNvSpPr txBox="1"/>
          <p:nvPr>
            <p:ph idx="5" type="subTitle"/>
          </p:nvPr>
        </p:nvSpPr>
        <p:spPr>
          <a:xfrm>
            <a:off x="10042964" y="2868088"/>
            <a:ext cx="1578634" cy="6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b="1" sz="2000"/>
            </a:lvl1pPr>
            <a:lvl2pPr lvl="1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2pPr>
            <a:lvl3pPr lvl="2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3pPr>
            <a:lvl4pPr lvl="3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4pPr>
            <a:lvl5pPr lvl="4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5pPr>
            <a:lvl6pPr lvl="5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6pPr>
            <a:lvl7pPr lvl="6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7pPr>
            <a:lvl8pPr lvl="7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None/>
              <a:defRPr b="1" sz="2000"/>
            </a:lvl8pPr>
            <a:lvl9pPr lvl="8" algn="ctr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2000"/>
              <a:buNone/>
              <a:defRPr b="1" sz="2000"/>
            </a:lvl9pPr>
          </a:lstStyle>
          <a:p/>
        </p:txBody>
      </p:sp>
      <p:sp>
        <p:nvSpPr>
          <p:cNvPr id="191" name="Google Shape;191;p17"/>
          <p:cNvSpPr txBox="1"/>
          <p:nvPr>
            <p:ph type="title"/>
          </p:nvPr>
        </p:nvSpPr>
        <p:spPr>
          <a:xfrm>
            <a:off x="415600" y="974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192" name="Google Shape;192;p17"/>
          <p:cNvSpPr txBox="1"/>
          <p:nvPr>
            <p:ph idx="6" type="body"/>
          </p:nvPr>
        </p:nvSpPr>
        <p:spPr>
          <a:xfrm>
            <a:off x="1630392" y="3790713"/>
            <a:ext cx="1578634" cy="23301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02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193" name="Google Shape;193;p17"/>
          <p:cNvSpPr txBox="1"/>
          <p:nvPr>
            <p:ph idx="7" type="body"/>
          </p:nvPr>
        </p:nvSpPr>
        <p:spPr>
          <a:xfrm>
            <a:off x="3722747" y="3790713"/>
            <a:ext cx="1578634" cy="23301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02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194" name="Google Shape;194;p17"/>
          <p:cNvSpPr txBox="1"/>
          <p:nvPr>
            <p:ph idx="8" type="body"/>
          </p:nvPr>
        </p:nvSpPr>
        <p:spPr>
          <a:xfrm>
            <a:off x="5849615" y="3790713"/>
            <a:ext cx="1578634" cy="23301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02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195" name="Google Shape;195;p17"/>
          <p:cNvSpPr txBox="1"/>
          <p:nvPr>
            <p:ph idx="9" type="body"/>
          </p:nvPr>
        </p:nvSpPr>
        <p:spPr>
          <a:xfrm>
            <a:off x="7924715" y="3790713"/>
            <a:ext cx="1578634" cy="23301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02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196" name="Google Shape;196;p17"/>
          <p:cNvSpPr txBox="1"/>
          <p:nvPr>
            <p:ph idx="13" type="body"/>
          </p:nvPr>
        </p:nvSpPr>
        <p:spPr>
          <a:xfrm>
            <a:off x="10042957" y="3790713"/>
            <a:ext cx="1578634" cy="23301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02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197" name="Google Shape;197;p17"/>
          <p:cNvSpPr/>
          <p:nvPr/>
        </p:nvSpPr>
        <p:spPr>
          <a:xfrm>
            <a:off x="3888" y="2415922"/>
            <a:ext cx="12184134" cy="1650869"/>
          </a:xfrm>
          <a:custGeom>
            <a:rect b="b" l="l" r="r" t="t"/>
            <a:pathLst>
              <a:path extrusionOk="0" h="1041558" w="7687151">
                <a:moveTo>
                  <a:pt x="7686675" y="902303"/>
                </a:moveTo>
                <a:cubicBezTo>
                  <a:pt x="7563898" y="916781"/>
                  <a:pt x="7555230" y="915257"/>
                  <a:pt x="7535133" y="795338"/>
                </a:cubicBezTo>
                <a:cubicBezTo>
                  <a:pt x="7511225" y="653034"/>
                  <a:pt x="7497509" y="509111"/>
                  <a:pt x="7479506" y="365855"/>
                </a:cubicBezTo>
                <a:cubicBezTo>
                  <a:pt x="7477506" y="350234"/>
                  <a:pt x="7476744" y="334423"/>
                  <a:pt x="7468172" y="318516"/>
                </a:cubicBezTo>
                <a:cubicBezTo>
                  <a:pt x="7458266" y="437579"/>
                  <a:pt x="7449408" y="556641"/>
                  <a:pt x="7438263" y="675513"/>
                </a:cubicBezTo>
                <a:cubicBezTo>
                  <a:pt x="7428167" y="782955"/>
                  <a:pt x="7416260" y="890207"/>
                  <a:pt x="7403306" y="997268"/>
                </a:cubicBezTo>
                <a:cubicBezTo>
                  <a:pt x="7401497" y="1012508"/>
                  <a:pt x="7388828" y="1026414"/>
                  <a:pt x="7381208" y="1040987"/>
                </a:cubicBezTo>
                <a:cubicBezTo>
                  <a:pt x="7367588" y="1029557"/>
                  <a:pt x="7350919" y="1020223"/>
                  <a:pt x="7341013" y="1006221"/>
                </a:cubicBezTo>
                <a:cubicBezTo>
                  <a:pt x="7321963" y="979075"/>
                  <a:pt x="7308247" y="948119"/>
                  <a:pt x="7289483" y="920687"/>
                </a:cubicBezTo>
                <a:cubicBezTo>
                  <a:pt x="7249573" y="862298"/>
                  <a:pt x="7223189" y="856012"/>
                  <a:pt x="7155656" y="878396"/>
                </a:cubicBezTo>
                <a:cubicBezTo>
                  <a:pt x="7102411" y="895922"/>
                  <a:pt x="7048405" y="912209"/>
                  <a:pt x="6993636" y="923449"/>
                </a:cubicBezTo>
                <a:cubicBezTo>
                  <a:pt x="6975539" y="927164"/>
                  <a:pt x="6951821" y="917162"/>
                  <a:pt x="6934391" y="906971"/>
                </a:cubicBezTo>
                <a:cubicBezTo>
                  <a:pt x="6912769" y="894398"/>
                  <a:pt x="6895910" y="874014"/>
                  <a:pt x="6875431" y="859155"/>
                </a:cubicBezTo>
                <a:cubicBezTo>
                  <a:pt x="6776371" y="787432"/>
                  <a:pt x="6705505" y="785146"/>
                  <a:pt x="6605874" y="855917"/>
                </a:cubicBezTo>
                <a:cubicBezTo>
                  <a:pt x="6561011" y="887730"/>
                  <a:pt x="6514719" y="904018"/>
                  <a:pt x="6459855" y="902399"/>
                </a:cubicBezTo>
                <a:cubicBezTo>
                  <a:pt x="6412326" y="901065"/>
                  <a:pt x="6364701" y="904970"/>
                  <a:pt x="6317076" y="906780"/>
                </a:cubicBezTo>
                <a:cubicBezTo>
                  <a:pt x="6249639" y="909257"/>
                  <a:pt x="6236303" y="902303"/>
                  <a:pt x="6222873" y="835152"/>
                </a:cubicBezTo>
                <a:cubicBezTo>
                  <a:pt x="6205728" y="749713"/>
                  <a:pt x="6192203" y="663321"/>
                  <a:pt x="6180963" y="576834"/>
                </a:cubicBezTo>
                <a:cubicBezTo>
                  <a:pt x="6169438" y="487775"/>
                  <a:pt x="6162675" y="398145"/>
                  <a:pt x="6149150" y="309467"/>
                </a:cubicBezTo>
                <a:cubicBezTo>
                  <a:pt x="6131528" y="509873"/>
                  <a:pt x="6114193" y="710374"/>
                  <a:pt x="6096000" y="910685"/>
                </a:cubicBezTo>
                <a:cubicBezTo>
                  <a:pt x="6092857" y="945356"/>
                  <a:pt x="6087142" y="979932"/>
                  <a:pt x="6080570" y="1014222"/>
                </a:cubicBezTo>
                <a:cubicBezTo>
                  <a:pt x="6078665" y="1023842"/>
                  <a:pt x="6069520" y="1038987"/>
                  <a:pt x="6063234" y="1039273"/>
                </a:cubicBezTo>
                <a:cubicBezTo>
                  <a:pt x="6052852" y="1039654"/>
                  <a:pt x="6038088" y="1032701"/>
                  <a:pt x="6032278" y="1024033"/>
                </a:cubicBezTo>
                <a:cubicBezTo>
                  <a:pt x="6010180" y="991172"/>
                  <a:pt x="5992178" y="955548"/>
                  <a:pt x="5970175" y="922687"/>
                </a:cubicBezTo>
                <a:cubicBezTo>
                  <a:pt x="5929408" y="861727"/>
                  <a:pt x="5903214" y="855726"/>
                  <a:pt x="5833015" y="879348"/>
                </a:cubicBezTo>
                <a:cubicBezTo>
                  <a:pt x="5781485" y="896779"/>
                  <a:pt x="5728907" y="912495"/>
                  <a:pt x="5675567" y="922687"/>
                </a:cubicBezTo>
                <a:cubicBezTo>
                  <a:pt x="5656040" y="926401"/>
                  <a:pt x="5631085" y="915734"/>
                  <a:pt x="5612226" y="905161"/>
                </a:cubicBezTo>
                <a:cubicBezTo>
                  <a:pt x="5590413" y="892969"/>
                  <a:pt x="5573459" y="872490"/>
                  <a:pt x="5552980" y="857631"/>
                </a:cubicBezTo>
                <a:cubicBezTo>
                  <a:pt x="5456206" y="787718"/>
                  <a:pt x="5384483" y="785527"/>
                  <a:pt x="5287423" y="854678"/>
                </a:cubicBezTo>
                <a:cubicBezTo>
                  <a:pt x="5241322" y="887540"/>
                  <a:pt x="5193602" y="904208"/>
                  <a:pt x="5137023" y="902494"/>
                </a:cubicBezTo>
                <a:cubicBezTo>
                  <a:pt x="5086350" y="900970"/>
                  <a:pt x="5035296" y="902970"/>
                  <a:pt x="4984814" y="908114"/>
                </a:cubicBezTo>
                <a:cubicBezTo>
                  <a:pt x="4939094" y="912781"/>
                  <a:pt x="4914710" y="893159"/>
                  <a:pt x="4907376" y="851154"/>
                </a:cubicBezTo>
                <a:cubicBezTo>
                  <a:pt x="4890040" y="751237"/>
                  <a:pt x="4872895" y="651129"/>
                  <a:pt x="4858703" y="550736"/>
                </a:cubicBezTo>
                <a:cubicBezTo>
                  <a:pt x="4848321" y="477012"/>
                  <a:pt x="4842701" y="402527"/>
                  <a:pt x="4828604" y="327470"/>
                </a:cubicBezTo>
                <a:cubicBezTo>
                  <a:pt x="4826032" y="348329"/>
                  <a:pt x="4822889" y="369189"/>
                  <a:pt x="4821079" y="390144"/>
                </a:cubicBezTo>
                <a:cubicBezTo>
                  <a:pt x="4805077" y="573596"/>
                  <a:pt x="4789456" y="757047"/>
                  <a:pt x="4773073" y="940403"/>
                </a:cubicBezTo>
                <a:cubicBezTo>
                  <a:pt x="4770978" y="964025"/>
                  <a:pt x="4766882" y="987743"/>
                  <a:pt x="4760786" y="1010698"/>
                </a:cubicBezTo>
                <a:cubicBezTo>
                  <a:pt x="4757833" y="1021747"/>
                  <a:pt x="4747165" y="1039749"/>
                  <a:pt x="4741450" y="1039178"/>
                </a:cubicBezTo>
                <a:cubicBezTo>
                  <a:pt x="4729544" y="1038035"/>
                  <a:pt x="4714780" y="1029272"/>
                  <a:pt x="4707922" y="1019080"/>
                </a:cubicBezTo>
                <a:cubicBezTo>
                  <a:pt x="4688396" y="990219"/>
                  <a:pt x="4673346" y="958406"/>
                  <a:pt x="4654582" y="929069"/>
                </a:cubicBezTo>
                <a:cubicBezTo>
                  <a:pt x="4611148" y="861441"/>
                  <a:pt x="4582668" y="854297"/>
                  <a:pt x="4506659" y="881539"/>
                </a:cubicBezTo>
                <a:cubicBezTo>
                  <a:pt x="4459986" y="898303"/>
                  <a:pt x="4410647" y="907542"/>
                  <a:pt x="4363403" y="923068"/>
                </a:cubicBezTo>
                <a:cubicBezTo>
                  <a:pt x="4329303" y="934212"/>
                  <a:pt x="4307205" y="920115"/>
                  <a:pt x="4282440" y="899351"/>
                </a:cubicBezTo>
                <a:cubicBezTo>
                  <a:pt x="4249865" y="872014"/>
                  <a:pt x="4215194" y="845820"/>
                  <a:pt x="4177760" y="825913"/>
                </a:cubicBezTo>
                <a:cubicBezTo>
                  <a:pt x="4117467" y="793718"/>
                  <a:pt x="4052221" y="791528"/>
                  <a:pt x="3997833" y="835152"/>
                </a:cubicBezTo>
                <a:cubicBezTo>
                  <a:pt x="3927348" y="891731"/>
                  <a:pt x="3849338" y="908685"/>
                  <a:pt x="3762566" y="904018"/>
                </a:cubicBezTo>
                <a:cubicBezTo>
                  <a:pt x="3734181" y="902494"/>
                  <a:pt x="3705511" y="905732"/>
                  <a:pt x="3676936" y="906780"/>
                </a:cubicBezTo>
                <a:cubicBezTo>
                  <a:pt x="3608356" y="909447"/>
                  <a:pt x="3594449" y="904208"/>
                  <a:pt x="3583020" y="835628"/>
                </a:cubicBezTo>
                <a:cubicBezTo>
                  <a:pt x="3559588" y="694849"/>
                  <a:pt x="3542633" y="553022"/>
                  <a:pt x="3523679" y="411575"/>
                </a:cubicBezTo>
                <a:cubicBezTo>
                  <a:pt x="3519107" y="377285"/>
                  <a:pt x="3516916" y="342614"/>
                  <a:pt x="3507296" y="308420"/>
                </a:cubicBezTo>
                <a:cubicBezTo>
                  <a:pt x="3494246" y="472726"/>
                  <a:pt x="3481769" y="637127"/>
                  <a:pt x="3467767" y="801434"/>
                </a:cubicBezTo>
                <a:cubicBezTo>
                  <a:pt x="3462623" y="861536"/>
                  <a:pt x="3455575" y="921544"/>
                  <a:pt x="3445764" y="980980"/>
                </a:cubicBezTo>
                <a:cubicBezTo>
                  <a:pt x="3442240" y="1002125"/>
                  <a:pt x="3428143" y="1021461"/>
                  <a:pt x="3418808" y="1041559"/>
                </a:cubicBezTo>
                <a:cubicBezTo>
                  <a:pt x="3402902" y="1025366"/>
                  <a:pt x="3385090" y="1010603"/>
                  <a:pt x="3371564" y="992600"/>
                </a:cubicBezTo>
                <a:cubicBezTo>
                  <a:pt x="3357372" y="973741"/>
                  <a:pt x="3348228" y="951167"/>
                  <a:pt x="3335179" y="931259"/>
                </a:cubicBezTo>
                <a:cubicBezTo>
                  <a:pt x="3288316" y="859822"/>
                  <a:pt x="3262789" y="853631"/>
                  <a:pt x="3184112" y="882301"/>
                </a:cubicBezTo>
                <a:cubicBezTo>
                  <a:pt x="3136011" y="899827"/>
                  <a:pt x="3086100" y="914019"/>
                  <a:pt x="3035808" y="922401"/>
                </a:cubicBezTo>
                <a:cubicBezTo>
                  <a:pt x="3014948" y="925925"/>
                  <a:pt x="2989326" y="913448"/>
                  <a:pt x="2968752" y="902684"/>
                </a:cubicBezTo>
                <a:cubicBezTo>
                  <a:pt x="2949512" y="892588"/>
                  <a:pt x="2934938" y="874109"/>
                  <a:pt x="2917031" y="861060"/>
                </a:cubicBezTo>
                <a:cubicBezTo>
                  <a:pt x="2815876" y="787051"/>
                  <a:pt x="2745867" y="784765"/>
                  <a:pt x="2643569" y="856869"/>
                </a:cubicBezTo>
                <a:cubicBezTo>
                  <a:pt x="2600039" y="887540"/>
                  <a:pt x="2555462" y="903732"/>
                  <a:pt x="2502122" y="902494"/>
                </a:cubicBezTo>
                <a:cubicBezTo>
                  <a:pt x="2451449" y="901256"/>
                  <a:pt x="2400205" y="901922"/>
                  <a:pt x="2350008" y="908209"/>
                </a:cubicBezTo>
                <a:cubicBezTo>
                  <a:pt x="2296859" y="914781"/>
                  <a:pt x="2272570" y="890778"/>
                  <a:pt x="2264569" y="843058"/>
                </a:cubicBezTo>
                <a:cubicBezTo>
                  <a:pt x="2248853" y="749237"/>
                  <a:pt x="2232374" y="655511"/>
                  <a:pt x="2219325" y="561308"/>
                </a:cubicBezTo>
                <a:cubicBezTo>
                  <a:pt x="2208752" y="484727"/>
                  <a:pt x="2202656" y="407575"/>
                  <a:pt x="2185797" y="330518"/>
                </a:cubicBezTo>
                <a:cubicBezTo>
                  <a:pt x="2177891" y="428625"/>
                  <a:pt x="2171033" y="526828"/>
                  <a:pt x="2161985" y="624840"/>
                </a:cubicBezTo>
                <a:cubicBezTo>
                  <a:pt x="2150650" y="746474"/>
                  <a:pt x="2138363" y="868109"/>
                  <a:pt x="2124266" y="989457"/>
                </a:cubicBezTo>
                <a:cubicBezTo>
                  <a:pt x="2122170" y="1007555"/>
                  <a:pt x="2107787" y="1024223"/>
                  <a:pt x="2099120" y="1041559"/>
                </a:cubicBezTo>
                <a:cubicBezTo>
                  <a:pt x="2084832" y="1028224"/>
                  <a:pt x="2067973" y="1016699"/>
                  <a:pt x="2056829" y="1001173"/>
                </a:cubicBezTo>
                <a:cubicBezTo>
                  <a:pt x="2039398" y="976789"/>
                  <a:pt x="2026920" y="948785"/>
                  <a:pt x="2010347" y="923639"/>
                </a:cubicBezTo>
                <a:cubicBezTo>
                  <a:pt x="1970056" y="862774"/>
                  <a:pt x="1942719" y="855726"/>
                  <a:pt x="1873377" y="878872"/>
                </a:cubicBezTo>
                <a:cubicBezTo>
                  <a:pt x="1821752" y="896112"/>
                  <a:pt x="1769364" y="912590"/>
                  <a:pt x="1715929" y="922306"/>
                </a:cubicBezTo>
                <a:cubicBezTo>
                  <a:pt x="1695164" y="926116"/>
                  <a:pt x="1668304" y="914781"/>
                  <a:pt x="1648682" y="902970"/>
                </a:cubicBezTo>
                <a:cubicBezTo>
                  <a:pt x="1614964" y="882682"/>
                  <a:pt x="1586579" y="853440"/>
                  <a:pt x="1552670" y="833438"/>
                </a:cubicBezTo>
                <a:cubicBezTo>
                  <a:pt x="1481804" y="791718"/>
                  <a:pt x="1409033" y="791528"/>
                  <a:pt x="1343311" y="843344"/>
                </a:cubicBezTo>
                <a:cubicBezTo>
                  <a:pt x="1286542" y="888206"/>
                  <a:pt x="1224820" y="906971"/>
                  <a:pt x="1153478" y="903256"/>
                </a:cubicBezTo>
                <a:cubicBezTo>
                  <a:pt x="1113949" y="901256"/>
                  <a:pt x="1074230" y="905351"/>
                  <a:pt x="1034510" y="906780"/>
                </a:cubicBezTo>
                <a:cubicBezTo>
                  <a:pt x="967740" y="909257"/>
                  <a:pt x="956786" y="905256"/>
                  <a:pt x="943356" y="838391"/>
                </a:cubicBezTo>
                <a:cubicBezTo>
                  <a:pt x="923925" y="740378"/>
                  <a:pt x="909447" y="641318"/>
                  <a:pt x="896207" y="542354"/>
                </a:cubicBezTo>
                <a:cubicBezTo>
                  <a:pt x="885920" y="465392"/>
                  <a:pt x="880682" y="387858"/>
                  <a:pt x="866680" y="310229"/>
                </a:cubicBezTo>
                <a:cubicBezTo>
                  <a:pt x="856964" y="433292"/>
                  <a:pt x="848487" y="556451"/>
                  <a:pt x="837248" y="679323"/>
                </a:cubicBezTo>
                <a:cubicBezTo>
                  <a:pt x="827532" y="785146"/>
                  <a:pt x="815340" y="890873"/>
                  <a:pt x="802386" y="996410"/>
                </a:cubicBezTo>
                <a:cubicBezTo>
                  <a:pt x="800481" y="1011841"/>
                  <a:pt x="788384" y="1026128"/>
                  <a:pt x="781050" y="1040892"/>
                </a:cubicBezTo>
                <a:cubicBezTo>
                  <a:pt x="767239" y="1029843"/>
                  <a:pt x="750380" y="1020985"/>
                  <a:pt x="740378" y="1007174"/>
                </a:cubicBezTo>
                <a:cubicBezTo>
                  <a:pt x="722757" y="982885"/>
                  <a:pt x="710470" y="954881"/>
                  <a:pt x="693992" y="929640"/>
                </a:cubicBezTo>
                <a:cubicBezTo>
                  <a:pt x="648653" y="860393"/>
                  <a:pt x="620649" y="853916"/>
                  <a:pt x="541877" y="882682"/>
                </a:cubicBezTo>
                <a:cubicBezTo>
                  <a:pt x="493776" y="900208"/>
                  <a:pt x="443675" y="913543"/>
                  <a:pt x="393478" y="923163"/>
                </a:cubicBezTo>
                <a:cubicBezTo>
                  <a:pt x="374999" y="926687"/>
                  <a:pt x="353092" y="915257"/>
                  <a:pt x="333661" y="908209"/>
                </a:cubicBezTo>
                <a:cubicBezTo>
                  <a:pt x="325374" y="905256"/>
                  <a:pt x="319564" y="895731"/>
                  <a:pt x="312230" y="889635"/>
                </a:cubicBezTo>
                <a:cubicBezTo>
                  <a:pt x="222218" y="815340"/>
                  <a:pt x="139637" y="759333"/>
                  <a:pt x="0" y="854678"/>
                </a:cubicBezTo>
                <a:cubicBezTo>
                  <a:pt x="0" y="842010"/>
                  <a:pt x="0" y="829247"/>
                  <a:pt x="0" y="816578"/>
                </a:cubicBezTo>
                <a:cubicBezTo>
                  <a:pt x="128302" y="749141"/>
                  <a:pt x="212979" y="758095"/>
                  <a:pt x="327374" y="862013"/>
                </a:cubicBezTo>
                <a:cubicBezTo>
                  <a:pt x="374809" y="905161"/>
                  <a:pt x="421386" y="894493"/>
                  <a:pt x="470916" y="880586"/>
                </a:cubicBezTo>
                <a:cubicBezTo>
                  <a:pt x="496634" y="873443"/>
                  <a:pt x="519875" y="857917"/>
                  <a:pt x="545116" y="848678"/>
                </a:cubicBezTo>
                <a:cubicBezTo>
                  <a:pt x="626555" y="818674"/>
                  <a:pt x="667226" y="832104"/>
                  <a:pt x="715518" y="904113"/>
                </a:cubicBezTo>
                <a:cubicBezTo>
                  <a:pt x="732187" y="928973"/>
                  <a:pt x="747332" y="954881"/>
                  <a:pt x="769239" y="980313"/>
                </a:cubicBezTo>
                <a:cubicBezTo>
                  <a:pt x="815245" y="655320"/>
                  <a:pt x="828389" y="327374"/>
                  <a:pt x="855917" y="953"/>
                </a:cubicBezTo>
                <a:cubicBezTo>
                  <a:pt x="862679" y="667"/>
                  <a:pt x="869347" y="381"/>
                  <a:pt x="876110" y="95"/>
                </a:cubicBezTo>
                <a:cubicBezTo>
                  <a:pt x="879538" y="16669"/>
                  <a:pt x="884396" y="33052"/>
                  <a:pt x="886206" y="49816"/>
                </a:cubicBezTo>
                <a:cubicBezTo>
                  <a:pt x="911257" y="289655"/>
                  <a:pt x="933831" y="529781"/>
                  <a:pt x="961358" y="769334"/>
                </a:cubicBezTo>
                <a:cubicBezTo>
                  <a:pt x="973741" y="876681"/>
                  <a:pt x="978122" y="876300"/>
                  <a:pt x="1083374" y="873157"/>
                </a:cubicBezTo>
                <a:cubicBezTo>
                  <a:pt x="1119854" y="872109"/>
                  <a:pt x="1157097" y="874395"/>
                  <a:pt x="1192625" y="867823"/>
                </a:cubicBezTo>
                <a:cubicBezTo>
                  <a:pt x="1228725" y="861155"/>
                  <a:pt x="1268635" y="853249"/>
                  <a:pt x="1297400" y="832580"/>
                </a:cubicBezTo>
                <a:cubicBezTo>
                  <a:pt x="1413034" y="749713"/>
                  <a:pt x="1508760" y="744284"/>
                  <a:pt x="1633347" y="850964"/>
                </a:cubicBezTo>
                <a:cubicBezTo>
                  <a:pt x="1694879" y="903637"/>
                  <a:pt x="1749552" y="900494"/>
                  <a:pt x="1813655" y="870490"/>
                </a:cubicBezTo>
                <a:cubicBezTo>
                  <a:pt x="1947958" y="807434"/>
                  <a:pt x="1989582" y="820674"/>
                  <a:pt x="2063782" y="949452"/>
                </a:cubicBezTo>
                <a:cubicBezTo>
                  <a:pt x="2069973" y="960215"/>
                  <a:pt x="2076831" y="970598"/>
                  <a:pt x="2091690" y="994601"/>
                </a:cubicBezTo>
                <a:cubicBezTo>
                  <a:pt x="2137410" y="655987"/>
                  <a:pt x="2146745" y="327470"/>
                  <a:pt x="2176939" y="1238"/>
                </a:cubicBezTo>
                <a:cubicBezTo>
                  <a:pt x="2183987" y="953"/>
                  <a:pt x="2190941" y="572"/>
                  <a:pt x="2197989" y="286"/>
                </a:cubicBezTo>
                <a:cubicBezTo>
                  <a:pt x="2201609" y="20384"/>
                  <a:pt x="2206466" y="40386"/>
                  <a:pt x="2208467" y="60674"/>
                </a:cubicBezTo>
                <a:cubicBezTo>
                  <a:pt x="2231327" y="289560"/>
                  <a:pt x="2251710" y="518732"/>
                  <a:pt x="2277047" y="747427"/>
                </a:cubicBezTo>
                <a:cubicBezTo>
                  <a:pt x="2291429" y="877443"/>
                  <a:pt x="2294954" y="874300"/>
                  <a:pt x="2424684" y="873538"/>
                </a:cubicBezTo>
                <a:cubicBezTo>
                  <a:pt x="2513933" y="872966"/>
                  <a:pt x="2594515" y="860203"/>
                  <a:pt x="2669477" y="803529"/>
                </a:cubicBezTo>
                <a:cubicBezTo>
                  <a:pt x="2740343" y="749999"/>
                  <a:pt x="2820162" y="765620"/>
                  <a:pt x="2893695" y="808101"/>
                </a:cubicBezTo>
                <a:cubicBezTo>
                  <a:pt x="2919603" y="823055"/>
                  <a:pt x="2946845" y="839057"/>
                  <a:pt x="2966752" y="860679"/>
                </a:cubicBezTo>
                <a:cubicBezTo>
                  <a:pt x="3011996" y="909828"/>
                  <a:pt x="3064955" y="900589"/>
                  <a:pt x="3114008" y="879253"/>
                </a:cubicBezTo>
                <a:cubicBezTo>
                  <a:pt x="3279267" y="807339"/>
                  <a:pt x="3299841" y="812006"/>
                  <a:pt x="3392615" y="963454"/>
                </a:cubicBezTo>
                <a:cubicBezTo>
                  <a:pt x="3396520" y="969836"/>
                  <a:pt x="3401282" y="975646"/>
                  <a:pt x="3405664" y="981742"/>
                </a:cubicBezTo>
                <a:cubicBezTo>
                  <a:pt x="3410522" y="981647"/>
                  <a:pt x="3415379" y="981456"/>
                  <a:pt x="3420237" y="981361"/>
                </a:cubicBezTo>
                <a:cubicBezTo>
                  <a:pt x="3446050" y="654749"/>
                  <a:pt x="3471863" y="328041"/>
                  <a:pt x="3497675" y="1429"/>
                </a:cubicBezTo>
                <a:cubicBezTo>
                  <a:pt x="3503676" y="953"/>
                  <a:pt x="3509772" y="476"/>
                  <a:pt x="3515773" y="0"/>
                </a:cubicBezTo>
                <a:cubicBezTo>
                  <a:pt x="3519488" y="16288"/>
                  <a:pt x="3525012" y="32385"/>
                  <a:pt x="3526727" y="48863"/>
                </a:cubicBezTo>
                <a:cubicBezTo>
                  <a:pt x="3551206" y="285560"/>
                  <a:pt x="3573018" y="522542"/>
                  <a:pt x="3600260" y="758952"/>
                </a:cubicBezTo>
                <a:cubicBezTo>
                  <a:pt x="3613880" y="877253"/>
                  <a:pt x="3618262" y="876776"/>
                  <a:pt x="3737324" y="872681"/>
                </a:cubicBezTo>
                <a:cubicBezTo>
                  <a:pt x="3770662" y="871538"/>
                  <a:pt x="3804571" y="873728"/>
                  <a:pt x="3837051" y="867823"/>
                </a:cubicBezTo>
                <a:cubicBezTo>
                  <a:pt x="3870198" y="861822"/>
                  <a:pt x="3907060" y="854869"/>
                  <a:pt x="3933254" y="835819"/>
                </a:cubicBezTo>
                <a:cubicBezTo>
                  <a:pt x="4048792" y="752094"/>
                  <a:pt x="4144328" y="738283"/>
                  <a:pt x="4284536" y="859250"/>
                </a:cubicBezTo>
                <a:cubicBezTo>
                  <a:pt x="4335399" y="903161"/>
                  <a:pt x="4384929" y="901256"/>
                  <a:pt x="4435983" y="878396"/>
                </a:cubicBezTo>
                <a:cubicBezTo>
                  <a:pt x="4597051" y="806196"/>
                  <a:pt x="4620768" y="812292"/>
                  <a:pt x="4713542" y="965264"/>
                </a:cubicBezTo>
                <a:cubicBezTo>
                  <a:pt x="4717352" y="971455"/>
                  <a:pt x="4722400" y="976979"/>
                  <a:pt x="4726781" y="982790"/>
                </a:cubicBezTo>
                <a:cubicBezTo>
                  <a:pt x="4731354" y="982409"/>
                  <a:pt x="4735925" y="982028"/>
                  <a:pt x="4740498" y="981647"/>
                </a:cubicBezTo>
                <a:cubicBezTo>
                  <a:pt x="4766310" y="655130"/>
                  <a:pt x="4792123" y="328517"/>
                  <a:pt x="4818031" y="2000"/>
                </a:cubicBezTo>
                <a:cubicBezTo>
                  <a:pt x="4823937" y="1524"/>
                  <a:pt x="4829842" y="1143"/>
                  <a:pt x="4835748" y="667"/>
                </a:cubicBezTo>
                <a:cubicBezTo>
                  <a:pt x="4839748" y="15335"/>
                  <a:pt x="4846034" y="29813"/>
                  <a:pt x="4847463" y="44672"/>
                </a:cubicBezTo>
                <a:cubicBezTo>
                  <a:pt x="4866990" y="251651"/>
                  <a:pt x="4885087" y="458724"/>
                  <a:pt x="4905661" y="665512"/>
                </a:cubicBezTo>
                <a:cubicBezTo>
                  <a:pt x="4910995" y="719042"/>
                  <a:pt x="4924425" y="771620"/>
                  <a:pt x="4932903" y="824865"/>
                </a:cubicBezTo>
                <a:cubicBezTo>
                  <a:pt x="4938903" y="862298"/>
                  <a:pt x="4956239" y="879634"/>
                  <a:pt x="4997006" y="875062"/>
                </a:cubicBezTo>
                <a:cubicBezTo>
                  <a:pt x="5039487" y="870299"/>
                  <a:pt x="5082635" y="869347"/>
                  <a:pt x="5125403" y="870680"/>
                </a:cubicBezTo>
                <a:cubicBezTo>
                  <a:pt x="5183315" y="872585"/>
                  <a:pt x="5233321" y="857536"/>
                  <a:pt x="5279708" y="821341"/>
                </a:cubicBezTo>
                <a:cubicBezTo>
                  <a:pt x="5369148" y="751427"/>
                  <a:pt x="5461730" y="758857"/>
                  <a:pt x="5553266" y="819055"/>
                </a:cubicBezTo>
                <a:cubicBezTo>
                  <a:pt x="5573078" y="832104"/>
                  <a:pt x="5594223" y="844868"/>
                  <a:pt x="5609939" y="862203"/>
                </a:cubicBezTo>
                <a:cubicBezTo>
                  <a:pt x="5653278" y="910114"/>
                  <a:pt x="5703475" y="894302"/>
                  <a:pt x="5753100" y="880586"/>
                </a:cubicBezTo>
                <a:cubicBezTo>
                  <a:pt x="5775770" y="874300"/>
                  <a:pt x="5796249" y="860679"/>
                  <a:pt x="5818442" y="852202"/>
                </a:cubicBezTo>
                <a:cubicBezTo>
                  <a:pt x="5909977" y="817245"/>
                  <a:pt x="5950839" y="830771"/>
                  <a:pt x="6002845" y="912495"/>
                </a:cubicBezTo>
                <a:cubicBezTo>
                  <a:pt x="6017133" y="935069"/>
                  <a:pt x="6030754" y="958024"/>
                  <a:pt x="6050376" y="980599"/>
                </a:cubicBezTo>
                <a:cubicBezTo>
                  <a:pt x="6097905" y="655511"/>
                  <a:pt x="6108287" y="327184"/>
                  <a:pt x="6138482" y="953"/>
                </a:cubicBezTo>
                <a:cubicBezTo>
                  <a:pt x="6145340" y="857"/>
                  <a:pt x="6152198" y="667"/>
                  <a:pt x="6159056" y="572"/>
                </a:cubicBezTo>
                <a:cubicBezTo>
                  <a:pt x="6162675" y="20860"/>
                  <a:pt x="6167628" y="40958"/>
                  <a:pt x="6169533" y="61341"/>
                </a:cubicBezTo>
                <a:cubicBezTo>
                  <a:pt x="6189536" y="271463"/>
                  <a:pt x="6208110" y="481679"/>
                  <a:pt x="6229255" y="691706"/>
                </a:cubicBezTo>
                <a:cubicBezTo>
                  <a:pt x="6234113" y="740474"/>
                  <a:pt x="6247353" y="788289"/>
                  <a:pt x="6256306" y="836676"/>
                </a:cubicBezTo>
                <a:cubicBezTo>
                  <a:pt x="6261354" y="864203"/>
                  <a:pt x="6274880" y="877062"/>
                  <a:pt x="6305074" y="875157"/>
                </a:cubicBezTo>
                <a:cubicBezTo>
                  <a:pt x="6370035" y="871157"/>
                  <a:pt x="6435376" y="872681"/>
                  <a:pt x="6500051" y="866680"/>
                </a:cubicBezTo>
                <a:cubicBezTo>
                  <a:pt x="6525197" y="864394"/>
                  <a:pt x="6552248" y="852297"/>
                  <a:pt x="6572917" y="837152"/>
                </a:cubicBezTo>
                <a:cubicBezTo>
                  <a:pt x="6687693" y="753047"/>
                  <a:pt x="6781800" y="735425"/>
                  <a:pt x="6927723" y="861060"/>
                </a:cubicBezTo>
                <a:cubicBezTo>
                  <a:pt x="6976872" y="903446"/>
                  <a:pt x="7026211" y="900970"/>
                  <a:pt x="7075456" y="879158"/>
                </a:cubicBezTo>
                <a:cubicBezTo>
                  <a:pt x="7240239" y="806291"/>
                  <a:pt x="7265480" y="812768"/>
                  <a:pt x="7355586" y="968121"/>
                </a:cubicBezTo>
                <a:cubicBezTo>
                  <a:pt x="7358634" y="973265"/>
                  <a:pt x="7362825" y="977741"/>
                  <a:pt x="7366540" y="982599"/>
                </a:cubicBezTo>
                <a:cubicBezTo>
                  <a:pt x="7371398" y="982599"/>
                  <a:pt x="7376255" y="982504"/>
                  <a:pt x="7381113" y="982504"/>
                </a:cubicBezTo>
                <a:cubicBezTo>
                  <a:pt x="7407021" y="655415"/>
                  <a:pt x="7432929" y="328327"/>
                  <a:pt x="7458837" y="1143"/>
                </a:cubicBezTo>
                <a:cubicBezTo>
                  <a:pt x="7465314" y="1048"/>
                  <a:pt x="7471791" y="953"/>
                  <a:pt x="7478268" y="857"/>
                </a:cubicBezTo>
                <a:cubicBezTo>
                  <a:pt x="7481507" y="17717"/>
                  <a:pt x="7486174" y="34481"/>
                  <a:pt x="7487793" y="51530"/>
                </a:cubicBezTo>
                <a:cubicBezTo>
                  <a:pt x="7510463" y="277273"/>
                  <a:pt x="7532656" y="503111"/>
                  <a:pt x="7555040" y="728853"/>
                </a:cubicBezTo>
                <a:cubicBezTo>
                  <a:pt x="7556278" y="741426"/>
                  <a:pt x="7558659" y="753999"/>
                  <a:pt x="7560850" y="766477"/>
                </a:cubicBezTo>
                <a:cubicBezTo>
                  <a:pt x="7579424" y="873252"/>
                  <a:pt x="7579424" y="873252"/>
                  <a:pt x="7687151" y="873633"/>
                </a:cubicBezTo>
                <a:cubicBezTo>
                  <a:pt x="7686675" y="883253"/>
                  <a:pt x="7686675" y="892778"/>
                  <a:pt x="7686675" y="902303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16 Title and text left">
  <p:cSld name="CUSTOM_15"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8"/>
          <p:cNvSpPr txBox="1"/>
          <p:nvPr>
            <p:ph type="title"/>
          </p:nvPr>
        </p:nvSpPr>
        <p:spPr>
          <a:xfrm>
            <a:off x="644200" y="974375"/>
            <a:ext cx="55815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200" name="Google Shape;200;p18"/>
          <p:cNvSpPr txBox="1"/>
          <p:nvPr>
            <p:ph idx="1" type="body"/>
          </p:nvPr>
        </p:nvSpPr>
        <p:spPr>
          <a:xfrm>
            <a:off x="644050" y="2097700"/>
            <a:ext cx="5581500" cy="3565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 algn="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r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201" name="Google Shape;201;p18"/>
          <p:cNvSpPr/>
          <p:nvPr/>
        </p:nvSpPr>
        <p:spPr>
          <a:xfrm>
            <a:off x="4762" y="4762"/>
            <a:ext cx="3145407" cy="3038475"/>
          </a:xfrm>
          <a:custGeom>
            <a:rect b="b" l="l" r="r" t="t"/>
            <a:pathLst>
              <a:path extrusionOk="0" h="3038475" w="3145407">
                <a:moveTo>
                  <a:pt x="0" y="0"/>
                </a:moveTo>
                <a:cubicBezTo>
                  <a:pt x="1038225" y="0"/>
                  <a:pt x="2076450" y="0"/>
                  <a:pt x="3114675" y="0"/>
                </a:cubicBezTo>
                <a:cubicBezTo>
                  <a:pt x="3166301" y="309086"/>
                  <a:pt x="3176492" y="690182"/>
                  <a:pt x="2952750" y="904875"/>
                </a:cubicBezTo>
                <a:cubicBezTo>
                  <a:pt x="2593277" y="1249871"/>
                  <a:pt x="2015014" y="795719"/>
                  <a:pt x="1485900" y="1133475"/>
                </a:cubicBezTo>
                <a:cubicBezTo>
                  <a:pt x="1077278" y="1394270"/>
                  <a:pt x="1209866" y="1800511"/>
                  <a:pt x="666750" y="2447925"/>
                </a:cubicBezTo>
                <a:cubicBezTo>
                  <a:pt x="425006" y="2736152"/>
                  <a:pt x="172593" y="2925128"/>
                  <a:pt x="0" y="3038475"/>
                </a:cubicBezTo>
                <a:cubicBezTo>
                  <a:pt x="0" y="2025682"/>
                  <a:pt x="0" y="1012793"/>
                  <a:pt x="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17 Title and text right">
  <p:cSld name="CUSTOM_16"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9"/>
          <p:cNvSpPr txBox="1"/>
          <p:nvPr>
            <p:ph type="title"/>
          </p:nvPr>
        </p:nvSpPr>
        <p:spPr>
          <a:xfrm>
            <a:off x="5978200" y="974375"/>
            <a:ext cx="55815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204" name="Google Shape;204;p19"/>
          <p:cNvSpPr txBox="1"/>
          <p:nvPr>
            <p:ph idx="1" type="body"/>
          </p:nvPr>
        </p:nvSpPr>
        <p:spPr>
          <a:xfrm>
            <a:off x="5978300" y="2508425"/>
            <a:ext cx="5581500" cy="3106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205" name="Google Shape;205;p19"/>
          <p:cNvSpPr/>
          <p:nvPr/>
        </p:nvSpPr>
        <p:spPr>
          <a:xfrm flipH="1">
            <a:off x="8732065" y="0"/>
            <a:ext cx="3459948" cy="3038475"/>
          </a:xfrm>
          <a:custGeom>
            <a:rect b="b" l="l" r="r" t="t"/>
            <a:pathLst>
              <a:path extrusionOk="0" h="3038475" w="3145407">
                <a:moveTo>
                  <a:pt x="0" y="0"/>
                </a:moveTo>
                <a:cubicBezTo>
                  <a:pt x="1038225" y="0"/>
                  <a:pt x="2076450" y="0"/>
                  <a:pt x="3114675" y="0"/>
                </a:cubicBezTo>
                <a:cubicBezTo>
                  <a:pt x="3166301" y="309086"/>
                  <a:pt x="3176492" y="690182"/>
                  <a:pt x="2952750" y="904875"/>
                </a:cubicBezTo>
                <a:cubicBezTo>
                  <a:pt x="2593277" y="1249871"/>
                  <a:pt x="2015014" y="795719"/>
                  <a:pt x="1485900" y="1133475"/>
                </a:cubicBezTo>
                <a:cubicBezTo>
                  <a:pt x="1077278" y="1394270"/>
                  <a:pt x="1209866" y="1800511"/>
                  <a:pt x="666750" y="2447925"/>
                </a:cubicBezTo>
                <a:cubicBezTo>
                  <a:pt x="425006" y="2736152"/>
                  <a:pt x="172593" y="2925128"/>
                  <a:pt x="0" y="3038475"/>
                </a:cubicBezTo>
                <a:cubicBezTo>
                  <a:pt x="0" y="2025682"/>
                  <a:pt x="0" y="1012793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18 Custom Layout 1">
  <p:cSld name="CUSTOM_17"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0"/>
          <p:cNvSpPr txBox="1"/>
          <p:nvPr>
            <p:ph idx="1" type="subTitle"/>
          </p:nvPr>
        </p:nvSpPr>
        <p:spPr>
          <a:xfrm>
            <a:off x="6130600" y="2516825"/>
            <a:ext cx="5581500" cy="717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1pPr>
            <a:lvl2pPr lvl="1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2pPr>
            <a:lvl3pPr lvl="2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3pPr>
            <a:lvl4pPr lvl="3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4pPr>
            <a:lvl5pPr lvl="4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5pPr>
            <a:lvl6pPr lvl="5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6pPr>
            <a:lvl7pPr lvl="6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7pPr>
            <a:lvl8pPr lvl="7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8pPr>
            <a:lvl9pPr lvl="8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2100"/>
              <a:buNone/>
              <a:defRPr b="1" sz="2100"/>
            </a:lvl9pPr>
          </a:lstStyle>
          <a:p/>
        </p:txBody>
      </p:sp>
      <p:sp>
        <p:nvSpPr>
          <p:cNvPr id="208" name="Google Shape;208;p20"/>
          <p:cNvSpPr txBox="1"/>
          <p:nvPr>
            <p:ph type="title"/>
          </p:nvPr>
        </p:nvSpPr>
        <p:spPr>
          <a:xfrm>
            <a:off x="6130600" y="1583975"/>
            <a:ext cx="55815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ldrich"/>
              <a:buNone/>
              <a:defRPr sz="7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bril Fatface"/>
              <a:buNone/>
              <a:defRPr sz="8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bril Fatface"/>
              <a:buNone/>
              <a:defRPr sz="8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bril Fatface"/>
              <a:buNone/>
              <a:defRPr sz="8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bril Fatface"/>
              <a:buNone/>
              <a:defRPr sz="8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bril Fatface"/>
              <a:buNone/>
              <a:defRPr sz="8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bril Fatface"/>
              <a:buNone/>
              <a:defRPr sz="8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bril Fatface"/>
              <a:buNone/>
              <a:defRPr sz="8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bril Fatface"/>
              <a:buNone/>
              <a:defRPr sz="8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209" name="Google Shape;209;p20"/>
          <p:cNvSpPr txBox="1"/>
          <p:nvPr>
            <p:ph idx="2" type="body"/>
          </p:nvPr>
        </p:nvSpPr>
        <p:spPr>
          <a:xfrm>
            <a:off x="6130650" y="3381625"/>
            <a:ext cx="5581500" cy="1341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210" name="Google Shape;210;p20"/>
          <p:cNvSpPr/>
          <p:nvPr/>
        </p:nvSpPr>
        <p:spPr>
          <a:xfrm>
            <a:off x="4762" y="4762"/>
            <a:ext cx="3145407" cy="3038475"/>
          </a:xfrm>
          <a:custGeom>
            <a:rect b="b" l="l" r="r" t="t"/>
            <a:pathLst>
              <a:path extrusionOk="0" h="3038475" w="3145407">
                <a:moveTo>
                  <a:pt x="0" y="0"/>
                </a:moveTo>
                <a:cubicBezTo>
                  <a:pt x="1038225" y="0"/>
                  <a:pt x="2076450" y="0"/>
                  <a:pt x="3114675" y="0"/>
                </a:cubicBezTo>
                <a:cubicBezTo>
                  <a:pt x="3166301" y="309086"/>
                  <a:pt x="3176492" y="690182"/>
                  <a:pt x="2952750" y="904875"/>
                </a:cubicBezTo>
                <a:cubicBezTo>
                  <a:pt x="2593277" y="1249871"/>
                  <a:pt x="2015014" y="795719"/>
                  <a:pt x="1485900" y="1133475"/>
                </a:cubicBezTo>
                <a:cubicBezTo>
                  <a:pt x="1077278" y="1394270"/>
                  <a:pt x="1209866" y="1800511"/>
                  <a:pt x="666750" y="2447925"/>
                </a:cubicBezTo>
                <a:cubicBezTo>
                  <a:pt x="425006" y="2736152"/>
                  <a:pt x="172593" y="2925128"/>
                  <a:pt x="0" y="3038475"/>
                </a:cubicBezTo>
                <a:cubicBezTo>
                  <a:pt x="0" y="2025682"/>
                  <a:pt x="0" y="1012793"/>
                  <a:pt x="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Just title">
  <p:cSld name="CUSTOM_18"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1"/>
          <p:cNvSpPr txBox="1"/>
          <p:nvPr>
            <p:ph type="title"/>
          </p:nvPr>
        </p:nvSpPr>
        <p:spPr>
          <a:xfrm>
            <a:off x="415650" y="421105"/>
            <a:ext cx="11360700" cy="1230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0 DO NOT REMOVE · SlidesMania">
  <p:cSld name="CUSTOM_20"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" name="Google Shape;214;p2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15" name="Google Shape;215;p2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" name="Google Shape;216;p22"/>
            <p:cNvSpPr txBox="1"/>
            <p:nvPr/>
          </p:nvSpPr>
          <p:spPr>
            <a:xfrm>
              <a:off x="463500" y="2858061"/>
              <a:ext cx="8956500" cy="244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b="1" i="0" lang="en" sz="3600" u="none" cap="none" strike="noStrike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Free </a:t>
              </a:r>
              <a:r>
                <a:rPr b="0" i="0" lang="en" sz="3600" u="none" cap="none" strike="noStrike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themes and templates for </a:t>
              </a:r>
              <a:r>
                <a:rPr b="1" i="0" lang="en" sz="3600" u="none" cap="none" strike="noStrike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Google Slides</a:t>
              </a:r>
              <a:r>
                <a:rPr b="0" i="0" lang="en" sz="3600" u="none" cap="none" strike="noStrike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 or </a:t>
              </a:r>
              <a:r>
                <a:rPr b="1" i="0" lang="en" sz="3600" u="none" cap="none" strike="noStrike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PowerPoint</a:t>
              </a:r>
              <a:endParaRPr b="1" i="0" sz="3600" u="none" cap="none" strike="noStrike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t/>
              </a:r>
              <a:endParaRPr b="1" i="0" sz="3600" u="none" cap="none" strike="noStrike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t/>
              </a:r>
              <a:endParaRPr b="1" i="0" sz="3600" u="none" cap="none" strike="noStrike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b="1" i="0" lang="en" sz="3000" u="none" cap="none" strike="noStrike">
                  <a:solidFill>
                    <a:srgbClr val="FFCB25"/>
                  </a:solidFill>
                  <a:latin typeface="Poppins"/>
                  <a:ea typeface="Poppins"/>
                  <a:cs typeface="Poppins"/>
                  <a:sym typeface="Poppins"/>
                </a:rPr>
                <a:t>NOT to be sold as is or modified!</a:t>
              </a:r>
              <a:endParaRPr b="1" i="0" sz="3000" u="none" cap="none" strike="noStrike">
                <a:solidFill>
                  <a:srgbClr val="FFCB25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r>
                <a:rPr b="0" i="0" lang="en" sz="2700" u="none" cap="none" strike="noStrike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Read </a:t>
              </a:r>
              <a:r>
                <a:rPr b="0" i="0" lang="en" sz="2700" u="sng" cap="none" strike="noStrike">
                  <a:solidFill>
                    <a:schemeClr val="hlink"/>
                  </a:solidFill>
                  <a:latin typeface="Poppins"/>
                  <a:ea typeface="Poppins"/>
                  <a:cs typeface="Poppins"/>
                  <a:sym typeface="Poppins"/>
                  <a:hlinkClick r:id="rId2"/>
                </a:rPr>
                <a:t>FAQ</a:t>
              </a:r>
              <a:r>
                <a:rPr b="1" i="0" lang="en" sz="4400" u="none" cap="none" strike="noStrike">
                  <a:solidFill>
                    <a:srgbClr val="FFCB25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b="0" i="0" lang="en" sz="2700" u="none" cap="none" strike="noStrike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on slidesmania.com</a:t>
              </a:r>
              <a:endParaRPr b="0" i="0" sz="2700" u="none" cap="none" strike="noStrike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0" i="0" lang="en" sz="2000" u="none" cap="none" strike="noStrike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Do not remove the slidesmania.com text on the sides.</a:t>
              </a:r>
              <a:endParaRPr b="0" i="0" sz="2000" u="none" cap="none" strike="noStrike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cxnSp>
          <p:nvCxnSpPr>
            <p:cNvPr id="217" name="Google Shape;217;p22"/>
            <p:cNvCxnSpPr/>
            <p:nvPr/>
          </p:nvCxnSpPr>
          <p:spPr>
            <a:xfrm>
              <a:off x="10423367" y="5688858"/>
              <a:ext cx="1495200" cy="12900"/>
            </a:xfrm>
            <a:prstGeom prst="straightConnector1">
              <a:avLst/>
            </a:prstGeom>
            <a:noFill/>
            <a:ln cap="flat" cmpd="sng" w="38100">
              <a:solidFill>
                <a:srgbClr val="FFCB25"/>
              </a:solidFill>
              <a:prstDash val="solid"/>
              <a:round/>
              <a:headEnd len="sm" w="sm" type="none"/>
              <a:tailEnd len="sm" w="sm" type="none"/>
            </a:ln>
          </p:spPr>
        </p:cxnSp>
        <p:pic>
          <p:nvPicPr>
            <p:cNvPr id="218" name="Google Shape;218;p22">
              <a:hlinkClick r:id="rId3"/>
            </p:cNvPr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982558" y="5912306"/>
              <a:ext cx="713232" cy="6378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9" name="Google Shape;219;p22">
              <a:hlinkClick r:id="rId5"/>
            </p:cNvPr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9764428" y="5916798"/>
              <a:ext cx="708660" cy="62887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0" name="Google Shape;220;p22">
              <a:hlinkClick r:id="rId7"/>
            </p:cNvPr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10541715" y="5905569"/>
              <a:ext cx="612648" cy="6243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1" name="Google Shape;221;p22">
              <a:hlinkClick r:id="rId9"/>
            </p:cNvPr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1219049" y="5916799"/>
              <a:ext cx="699516" cy="60192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2" name="Google Shape;222;p22"/>
            <p:cNvSpPr txBox="1"/>
            <p:nvPr/>
          </p:nvSpPr>
          <p:spPr>
            <a:xfrm>
              <a:off x="7072500" y="4813375"/>
              <a:ext cx="4915500" cy="100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1" i="0" lang="en" sz="2400" u="none" cap="none" strike="noStrike">
                  <a:solidFill>
                    <a:srgbClr val="252525"/>
                  </a:solidFill>
                  <a:latin typeface="Homemade Apple"/>
                  <a:ea typeface="Homemade Apple"/>
                  <a:cs typeface="Homemade Apple"/>
                  <a:sym typeface="Homemade Apple"/>
                </a:rPr>
                <a:t>Sharing is caring!</a:t>
              </a:r>
              <a:endParaRPr b="1" i="0" sz="2400" u="none" cap="none" strike="noStrike">
                <a:solidFill>
                  <a:srgbClr val="252525"/>
                </a:solidFill>
                <a:latin typeface="Homemade Apple"/>
                <a:ea typeface="Homemade Apple"/>
                <a:cs typeface="Homemade Apple"/>
                <a:sym typeface="Homemade Apple"/>
              </a:endParaRPr>
            </a:p>
          </p:txBody>
        </p:sp>
      </p:grpSp>
      <p:pic>
        <p:nvPicPr>
          <p:cNvPr id="223" name="Google Shape;223;p22"/>
          <p:cNvPicPr preferRelativeResize="0"/>
          <p:nvPr/>
        </p:nvPicPr>
        <p:blipFill rotWithShape="1">
          <a:blip r:embed="rId11">
            <a:alphaModFix/>
          </a:blip>
          <a:srcRect b="20905" l="0" r="0" t="16256"/>
          <a:stretch/>
        </p:blipFill>
        <p:spPr>
          <a:xfrm>
            <a:off x="125075" y="493725"/>
            <a:ext cx="8239800" cy="2071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11.xml"/><Relationship Id="rId22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21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000"/>
              <a:buFont typeface="Unica One"/>
              <a:buNone/>
              <a:defRPr b="1" i="0" sz="4000" u="none" cap="none" strike="noStrike">
                <a:solidFill>
                  <a:schemeClr val="accent5"/>
                </a:solidFill>
                <a:latin typeface="Unica One"/>
                <a:ea typeface="Unica One"/>
                <a:cs typeface="Unica One"/>
                <a:sym typeface="Unica One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000"/>
              <a:buFont typeface="Unica One"/>
              <a:buNone/>
              <a:defRPr b="1" i="0" sz="4000" u="none" cap="none" strike="noStrike">
                <a:solidFill>
                  <a:schemeClr val="accent5"/>
                </a:solidFill>
                <a:latin typeface="Unica One"/>
                <a:ea typeface="Unica One"/>
                <a:cs typeface="Unica One"/>
                <a:sym typeface="Unica One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000"/>
              <a:buFont typeface="Unica One"/>
              <a:buNone/>
              <a:defRPr b="1" i="0" sz="4000" u="none" cap="none" strike="noStrike">
                <a:solidFill>
                  <a:schemeClr val="accent5"/>
                </a:solidFill>
                <a:latin typeface="Unica One"/>
                <a:ea typeface="Unica One"/>
                <a:cs typeface="Unica One"/>
                <a:sym typeface="Unica One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000"/>
              <a:buFont typeface="Unica One"/>
              <a:buNone/>
              <a:defRPr b="1" i="0" sz="4000" u="none" cap="none" strike="noStrike">
                <a:solidFill>
                  <a:schemeClr val="accent5"/>
                </a:solidFill>
                <a:latin typeface="Unica One"/>
                <a:ea typeface="Unica One"/>
                <a:cs typeface="Unica One"/>
                <a:sym typeface="Unica One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000"/>
              <a:buFont typeface="Unica One"/>
              <a:buNone/>
              <a:defRPr b="1" i="0" sz="4000" u="none" cap="none" strike="noStrike">
                <a:solidFill>
                  <a:schemeClr val="accent5"/>
                </a:solidFill>
                <a:latin typeface="Unica One"/>
                <a:ea typeface="Unica One"/>
                <a:cs typeface="Unica One"/>
                <a:sym typeface="Unica One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000"/>
              <a:buFont typeface="Unica One"/>
              <a:buNone/>
              <a:defRPr b="1" i="0" sz="4000" u="none" cap="none" strike="noStrike">
                <a:solidFill>
                  <a:schemeClr val="accent5"/>
                </a:solidFill>
                <a:latin typeface="Unica One"/>
                <a:ea typeface="Unica One"/>
                <a:cs typeface="Unica One"/>
                <a:sym typeface="Unica One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000"/>
              <a:buFont typeface="Unica One"/>
              <a:buNone/>
              <a:defRPr b="1" i="0" sz="4000" u="none" cap="none" strike="noStrike">
                <a:solidFill>
                  <a:schemeClr val="accent5"/>
                </a:solidFill>
                <a:latin typeface="Unica One"/>
                <a:ea typeface="Unica One"/>
                <a:cs typeface="Unica One"/>
                <a:sym typeface="Unica One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000"/>
              <a:buFont typeface="Unica One"/>
              <a:buNone/>
              <a:defRPr b="1" i="0" sz="4000" u="none" cap="none" strike="noStrike">
                <a:solidFill>
                  <a:schemeClr val="accent5"/>
                </a:solidFill>
                <a:latin typeface="Unica One"/>
                <a:ea typeface="Unica One"/>
                <a:cs typeface="Unica One"/>
                <a:sym typeface="Unica One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000"/>
              <a:buFont typeface="Unica One"/>
              <a:buNone/>
              <a:defRPr b="1" i="0" sz="4000" u="none" cap="none" strike="noStrike">
                <a:solidFill>
                  <a:schemeClr val="accent5"/>
                </a:solidFill>
                <a:latin typeface="Unica One"/>
                <a:ea typeface="Unica One"/>
                <a:cs typeface="Unica One"/>
                <a:sym typeface="Unica One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DM Sans"/>
              <a:buChar char="●"/>
              <a:defRPr b="0" i="0" sz="1900" u="none" cap="none" strike="noStrike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349250" lvl="1" marL="914400" marR="0" rtl="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DM Sans"/>
              <a:buChar char="○"/>
              <a:defRPr b="0" i="0" sz="1900" u="none" cap="none" strike="noStrike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349250" lvl="2" marL="1371600" marR="0" rtl="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DM Sans"/>
              <a:buChar char="■"/>
              <a:defRPr b="0" i="0" sz="1900" u="none" cap="none" strike="noStrike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349250" lvl="3" marL="1828800" marR="0" rtl="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DM Sans"/>
              <a:buChar char="●"/>
              <a:defRPr b="0" i="0" sz="1900" u="none" cap="none" strike="noStrike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349250" lvl="4" marL="2286000" marR="0" rtl="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DM Sans"/>
              <a:buChar char="○"/>
              <a:defRPr b="0" i="0" sz="1900" u="none" cap="none" strike="noStrike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349250" lvl="5" marL="2743200" marR="0" rtl="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DM Sans"/>
              <a:buChar char="■"/>
              <a:defRPr b="0" i="0" sz="1900" u="none" cap="none" strike="noStrike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349250" lvl="6" marL="3200400" marR="0" rtl="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DM Sans"/>
              <a:buChar char="●"/>
              <a:defRPr b="0" i="0" sz="1900" u="none" cap="none" strike="noStrike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349250" lvl="7" marL="3657600" marR="0" rtl="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DM Sans"/>
              <a:buChar char="○"/>
              <a:defRPr b="0" i="0" sz="1900" u="none" cap="none" strike="noStrike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349250" lvl="8" marL="4114800" marR="0" rtl="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1900"/>
              <a:buFont typeface="DM Sans"/>
              <a:buChar char="■"/>
              <a:defRPr b="0" i="0" sz="1900" u="none" cap="none" strike="noStrike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 txBox="1"/>
          <p:nvPr/>
        </p:nvSpPr>
        <p:spPr>
          <a:xfrm rot="5400000">
            <a:off x="-679350" y="6198500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b="0" i="0" sz="1400" u="none" cap="none" strike="noStrike">
              <a:solidFill>
                <a:schemeClr val="dk1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apparentproject.org/" TargetMode="External"/><Relationship Id="rId4" Type="http://schemas.openxmlformats.org/officeDocument/2006/relationships/hyperlink" Target="https://apparentproject.org/fund-raisers/" TargetMode="External"/><Relationship Id="rId5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youtu.be/UTHS6WCqq58" TargetMode="External"/><Relationship Id="rId4" Type="http://schemas.openxmlformats.org/officeDocument/2006/relationships/hyperlink" Target="http://www.youtube.com/watch?v=UTHS6WCqq58" TargetMode="External"/><Relationship Id="rId5" Type="http://schemas.openxmlformats.org/officeDocument/2006/relationships/image" Target="../media/image9.jpg"/><Relationship Id="rId6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3"/>
          <p:cNvSpPr txBox="1"/>
          <p:nvPr>
            <p:ph type="title"/>
          </p:nvPr>
        </p:nvSpPr>
        <p:spPr>
          <a:xfrm>
            <a:off x="406750" y="1981700"/>
            <a:ext cx="6239700" cy="1752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</a:pPr>
            <a:r>
              <a:t/>
            </a:r>
            <a:endParaRPr sz="17000"/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</a:pPr>
            <a:r>
              <a:t/>
            </a:r>
            <a:endParaRPr sz="8000"/>
          </a:p>
        </p:txBody>
      </p:sp>
      <p:sp>
        <p:nvSpPr>
          <p:cNvPr id="229" name="Google Shape;229;p23"/>
          <p:cNvSpPr txBox="1"/>
          <p:nvPr>
            <p:ph idx="1" type="subTitle"/>
          </p:nvPr>
        </p:nvSpPr>
        <p:spPr>
          <a:xfrm>
            <a:off x="482950" y="3622550"/>
            <a:ext cx="6269700" cy="717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2100"/>
              </a:spcAft>
              <a:buSzPts val="1900"/>
              <a:buNone/>
            </a:pPr>
            <a:r>
              <a:rPr lang="en" sz="4700"/>
              <a:t>Apparent Fundraiser</a:t>
            </a:r>
            <a:endParaRPr sz="47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4"/>
          <p:cNvSpPr txBox="1"/>
          <p:nvPr>
            <p:ph type="title"/>
          </p:nvPr>
        </p:nvSpPr>
        <p:spPr>
          <a:xfrm>
            <a:off x="1189050" y="669575"/>
            <a:ext cx="97074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Fundraising on a Mission…</a:t>
            </a:r>
            <a:endParaRPr/>
          </a:p>
        </p:txBody>
      </p:sp>
      <p:sp>
        <p:nvSpPr>
          <p:cNvPr id="235" name="Google Shape;235;p24"/>
          <p:cNvSpPr txBox="1"/>
          <p:nvPr>
            <p:ph idx="1" type="subTitle"/>
          </p:nvPr>
        </p:nvSpPr>
        <p:spPr>
          <a:xfrm>
            <a:off x="1189052" y="4020675"/>
            <a:ext cx="2658900" cy="60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24"/>
          <p:cNvSpPr txBox="1"/>
          <p:nvPr>
            <p:ph idx="2" type="subTitle"/>
          </p:nvPr>
        </p:nvSpPr>
        <p:spPr>
          <a:xfrm>
            <a:off x="4713302" y="4020675"/>
            <a:ext cx="2658900" cy="60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24"/>
          <p:cNvSpPr txBox="1"/>
          <p:nvPr>
            <p:ph idx="3" type="subTitle"/>
          </p:nvPr>
        </p:nvSpPr>
        <p:spPr>
          <a:xfrm>
            <a:off x="8237552" y="4020675"/>
            <a:ext cx="2658600" cy="60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24"/>
          <p:cNvSpPr txBox="1"/>
          <p:nvPr>
            <p:ph idx="4" type="body"/>
          </p:nvPr>
        </p:nvSpPr>
        <p:spPr>
          <a:xfrm>
            <a:off x="1189050" y="1966775"/>
            <a:ext cx="2658900" cy="3417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333333"/>
                </a:solidFill>
                <a:highlight>
                  <a:srgbClr val="F5F5F5"/>
                </a:highlight>
                <a:latin typeface="Arial"/>
                <a:ea typeface="Arial"/>
                <a:cs typeface="Arial"/>
                <a:sym typeface="Arial"/>
              </a:rPr>
              <a:t>Support Haitian moms &amp; dads while raising money for your cause!</a:t>
            </a:r>
            <a:endParaRPr sz="4000"/>
          </a:p>
        </p:txBody>
      </p:sp>
      <p:sp>
        <p:nvSpPr>
          <p:cNvPr id="239" name="Google Shape;239;p24"/>
          <p:cNvSpPr txBox="1"/>
          <p:nvPr>
            <p:ph idx="5" type="body"/>
          </p:nvPr>
        </p:nvSpPr>
        <p:spPr>
          <a:xfrm>
            <a:off x="4713300" y="4447196"/>
            <a:ext cx="2658900" cy="923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24"/>
          <p:cNvSpPr txBox="1"/>
          <p:nvPr>
            <p:ph idx="6" type="body"/>
          </p:nvPr>
        </p:nvSpPr>
        <p:spPr>
          <a:xfrm>
            <a:off x="8237550" y="1611325"/>
            <a:ext cx="2658900" cy="3745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333333"/>
                </a:solidFill>
                <a:highlight>
                  <a:srgbClr val="F5F5F5"/>
                </a:highlight>
                <a:latin typeface="Arial"/>
                <a:ea typeface="Arial"/>
                <a:cs typeface="Arial"/>
                <a:sym typeface="Arial"/>
              </a:rPr>
              <a:t> Haitian handmade products make raising funds easy and exciting for you!</a:t>
            </a:r>
            <a:endParaRPr sz="4000"/>
          </a:p>
        </p:txBody>
      </p:sp>
      <p:pic>
        <p:nvPicPr>
          <p:cNvPr id="241" name="Google Shape;241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32975" y="1734350"/>
            <a:ext cx="3544799" cy="4936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5"/>
          <p:cNvSpPr txBox="1"/>
          <p:nvPr>
            <p:ph type="title"/>
          </p:nvPr>
        </p:nvSpPr>
        <p:spPr>
          <a:xfrm>
            <a:off x="434454" y="1282045"/>
            <a:ext cx="6239700" cy="2183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F3F3F"/>
                </a:solidFill>
              </a:rPr>
              <a:t>Fundraiser…</a:t>
            </a:r>
            <a:endParaRPr>
              <a:solidFill>
                <a:srgbClr val="3F3F3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F3F3F"/>
                </a:solidFill>
              </a:rPr>
              <a:t>……….ZEro Risk!! </a:t>
            </a:r>
            <a:endParaRPr>
              <a:solidFill>
                <a:srgbClr val="3F3F3F"/>
              </a:solidFill>
            </a:endParaRPr>
          </a:p>
        </p:txBody>
      </p:sp>
      <p:sp>
        <p:nvSpPr>
          <p:cNvPr id="247" name="Google Shape;247;p25"/>
          <p:cNvSpPr txBox="1"/>
          <p:nvPr>
            <p:ph idx="1" type="subTitle"/>
          </p:nvPr>
        </p:nvSpPr>
        <p:spPr>
          <a:xfrm>
            <a:off x="423374" y="3622550"/>
            <a:ext cx="6269700" cy="717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There is no risk and there are no upfront costs!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Apparent Project will receive &amp; confirm your order, then send it to you. (When you have completed your fundraiser, you simply pay  for items sold &amp; then pay shipping &amp; send any unsold items back.)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26"/>
          <p:cNvSpPr txBox="1"/>
          <p:nvPr/>
        </p:nvSpPr>
        <p:spPr>
          <a:xfrm>
            <a:off x="381842" y="936425"/>
            <a:ext cx="3653700" cy="467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0">
              <a:solidFill>
                <a:srgbClr val="8E8EFD"/>
              </a:solidFill>
              <a:latin typeface="Unica One"/>
              <a:ea typeface="Unica One"/>
              <a:cs typeface="Unica One"/>
              <a:sym typeface="Unica One"/>
            </a:endParaRPr>
          </a:p>
        </p:txBody>
      </p:sp>
      <p:sp>
        <p:nvSpPr>
          <p:cNvPr id="253" name="Google Shape;253;p26"/>
          <p:cNvSpPr txBox="1"/>
          <p:nvPr>
            <p:ph idx="4294967295" type="title"/>
          </p:nvPr>
        </p:nvSpPr>
        <p:spPr>
          <a:xfrm>
            <a:off x="3672625" y="649525"/>
            <a:ext cx="7389300" cy="940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"/>
              <a:t>APparent Project Fundraiser </a:t>
            </a:r>
            <a:endParaRPr/>
          </a:p>
        </p:txBody>
      </p:sp>
      <p:sp>
        <p:nvSpPr>
          <p:cNvPr id="254" name="Google Shape;254;p26"/>
          <p:cNvSpPr txBox="1"/>
          <p:nvPr>
            <p:ph idx="1" type="body"/>
          </p:nvPr>
        </p:nvSpPr>
        <p:spPr>
          <a:xfrm>
            <a:off x="3858350" y="1590325"/>
            <a:ext cx="6820500" cy="3375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-361950" lvl="0" marL="457200" rtl="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Char char="●"/>
            </a:pPr>
            <a:r>
              <a:rPr lang="en" sz="2100"/>
              <a:t>Papillon</a:t>
            </a:r>
            <a:r>
              <a:rPr lang="en" sz="2100"/>
              <a:t> is partnered with Apparent Project to provide work opportunities for the beautiful people of Haiti.</a:t>
            </a:r>
            <a:endParaRPr sz="2100"/>
          </a:p>
          <a:p>
            <a:pPr indent="-361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 sz="2100"/>
              <a:t>Raises awareness of International Health &amp; Education Concerns</a:t>
            </a:r>
            <a:endParaRPr sz="2100"/>
          </a:p>
          <a:p>
            <a:pPr indent="-361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 sz="2100"/>
              <a:t>Supports HOSA students while allowing for parents to work in Haiti, therefore providing for the health and wellness &amp; educational opportunities for children. </a:t>
            </a:r>
            <a:endParaRPr sz="2100"/>
          </a:p>
          <a:p>
            <a:pPr indent="-361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 sz="2100" u="sng">
                <a:solidFill>
                  <a:schemeClr val="hlink"/>
                </a:solidFill>
                <a:hlinkClick r:id="rId3"/>
              </a:rPr>
              <a:t>Apparent Project</a:t>
            </a:r>
            <a:r>
              <a:rPr lang="en" sz="2100"/>
              <a:t> </a:t>
            </a:r>
            <a:endParaRPr sz="2100"/>
          </a:p>
          <a:p>
            <a:pPr indent="-361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 sz="2100" u="sng">
                <a:solidFill>
                  <a:schemeClr val="hlink"/>
                </a:solidFill>
                <a:hlinkClick r:id="rId4"/>
              </a:rPr>
              <a:t>https://apparentproject.org/fund-raisers/</a:t>
            </a:r>
            <a:r>
              <a:rPr lang="en" sz="2100"/>
              <a:t> </a:t>
            </a:r>
            <a:endParaRPr sz="2100"/>
          </a:p>
          <a:p>
            <a:pPr indent="0" lvl="0" marL="457200" rtl="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None/>
            </a:pPr>
            <a:r>
              <a:t/>
            </a:r>
            <a:endParaRPr sz="2100"/>
          </a:p>
        </p:txBody>
      </p:sp>
      <p:grpSp>
        <p:nvGrpSpPr>
          <p:cNvPr id="255" name="Google Shape;255;p26"/>
          <p:cNvGrpSpPr/>
          <p:nvPr/>
        </p:nvGrpSpPr>
        <p:grpSpPr>
          <a:xfrm>
            <a:off x="461117" y="5398105"/>
            <a:ext cx="1311439" cy="1253262"/>
            <a:chOff x="297791" y="1047783"/>
            <a:chExt cx="5161115" cy="4932162"/>
          </a:xfrm>
        </p:grpSpPr>
        <p:sp>
          <p:nvSpPr>
            <p:cNvPr id="256" name="Google Shape;256;p26"/>
            <p:cNvSpPr/>
            <p:nvPr/>
          </p:nvSpPr>
          <p:spPr>
            <a:xfrm>
              <a:off x="891047" y="1586680"/>
              <a:ext cx="3110493" cy="3070558"/>
            </a:xfrm>
            <a:custGeom>
              <a:rect b="b" l="l" r="r" t="t"/>
              <a:pathLst>
                <a:path extrusionOk="0" h="688466" w="697420">
                  <a:moveTo>
                    <a:pt x="302800" y="0"/>
                  </a:moveTo>
                  <a:lnTo>
                    <a:pt x="697421" y="379286"/>
                  </a:lnTo>
                  <a:lnTo>
                    <a:pt x="666941" y="580454"/>
                  </a:lnTo>
                  <a:lnTo>
                    <a:pt x="597980" y="652177"/>
                  </a:lnTo>
                  <a:lnTo>
                    <a:pt x="404622" y="688467"/>
                  </a:lnTo>
                  <a:lnTo>
                    <a:pt x="0" y="315087"/>
                  </a:lnTo>
                  <a:close/>
                </a:path>
              </a:pathLst>
            </a:custGeom>
            <a:solidFill>
              <a:srgbClr val="DEDED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" name="Google Shape;257;p26"/>
            <p:cNvSpPr/>
            <p:nvPr/>
          </p:nvSpPr>
          <p:spPr>
            <a:xfrm rot="-2768146">
              <a:off x="1745089" y="2034536"/>
              <a:ext cx="880033" cy="1759643"/>
            </a:xfrm>
            <a:custGeom>
              <a:rect b="b" l="l" r="r" t="t"/>
              <a:pathLst>
                <a:path extrusionOk="0" h="394611" w="197353">
                  <a:moveTo>
                    <a:pt x="0" y="0"/>
                  </a:moveTo>
                  <a:lnTo>
                    <a:pt x="197353" y="0"/>
                  </a:lnTo>
                  <a:lnTo>
                    <a:pt x="197353" y="394611"/>
                  </a:lnTo>
                  <a:lnTo>
                    <a:pt x="0" y="394611"/>
                  </a:lnTo>
                  <a:close/>
                </a:path>
              </a:pathLst>
            </a:custGeom>
            <a:solidFill>
              <a:srgbClr val="AAAAA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" name="Google Shape;258;p26"/>
            <p:cNvSpPr/>
            <p:nvPr/>
          </p:nvSpPr>
          <p:spPr>
            <a:xfrm>
              <a:off x="2258648" y="2872730"/>
              <a:ext cx="1631167" cy="1657857"/>
            </a:xfrm>
            <a:custGeom>
              <a:rect b="b" l="l" r="r" t="t"/>
              <a:pathLst>
                <a:path extrusionOk="0" h="1657857" w="1631167">
                  <a:moveTo>
                    <a:pt x="377784" y="1309986"/>
                  </a:moveTo>
                  <a:lnTo>
                    <a:pt x="355266" y="1325516"/>
                  </a:lnTo>
                  <a:cubicBezTo>
                    <a:pt x="338675" y="1332616"/>
                    <a:pt x="319907" y="1333000"/>
                    <a:pt x="303104" y="1326617"/>
                  </a:cubicBezTo>
                  <a:lnTo>
                    <a:pt x="280007" y="1312031"/>
                  </a:lnTo>
                  <a:lnTo>
                    <a:pt x="303164" y="1326856"/>
                  </a:lnTo>
                  <a:cubicBezTo>
                    <a:pt x="320033" y="1333347"/>
                    <a:pt x="338893" y="1332961"/>
                    <a:pt x="355443" y="1325755"/>
                  </a:cubicBezTo>
                  <a:close/>
                  <a:moveTo>
                    <a:pt x="1187091" y="0"/>
                  </a:moveTo>
                  <a:lnTo>
                    <a:pt x="1621152" y="417077"/>
                  </a:lnTo>
                  <a:cubicBezTo>
                    <a:pt x="1627948" y="456998"/>
                    <a:pt x="1700152" y="936505"/>
                    <a:pt x="1328098" y="1323850"/>
                  </a:cubicBezTo>
                  <a:cubicBezTo>
                    <a:pt x="956044" y="1711194"/>
                    <a:pt x="473987" y="1657681"/>
                    <a:pt x="434065" y="1652585"/>
                  </a:cubicBezTo>
                  <a:lnTo>
                    <a:pt x="0" y="1235508"/>
                  </a:lnTo>
                  <a:lnTo>
                    <a:pt x="96412" y="1135275"/>
                  </a:lnTo>
                  <a:lnTo>
                    <a:pt x="192620" y="1035254"/>
                  </a:lnTo>
                  <a:lnTo>
                    <a:pt x="192397" y="1035040"/>
                  </a:lnTo>
                  <a:lnTo>
                    <a:pt x="727144" y="478757"/>
                  </a:lnTo>
                  <a:lnTo>
                    <a:pt x="726737" y="478344"/>
                  </a:lnTo>
                  <a:lnTo>
                    <a:pt x="741750" y="463563"/>
                  </a:lnTo>
                  <a:lnTo>
                    <a:pt x="930561" y="267148"/>
                  </a:lnTo>
                  <a:lnTo>
                    <a:pt x="935973" y="272347"/>
                  </a:lnTo>
                  <a:lnTo>
                    <a:pt x="940270" y="268117"/>
                  </a:lnTo>
                  <a:lnTo>
                    <a:pt x="939261" y="267148"/>
                  </a:lnTo>
                  <a:lnTo>
                    <a:pt x="1127484" y="71029"/>
                  </a:lnTo>
                  <a:lnTo>
                    <a:pt x="1122958" y="6668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" name="Google Shape;259;p26"/>
            <p:cNvSpPr/>
            <p:nvPr/>
          </p:nvSpPr>
          <p:spPr>
            <a:xfrm>
              <a:off x="2054694" y="1804316"/>
              <a:ext cx="1771444" cy="1712750"/>
            </a:xfrm>
            <a:custGeom>
              <a:rect b="b" l="l" r="r" t="t"/>
              <a:pathLst>
                <a:path extrusionOk="0" h="1712750" w="1771444">
                  <a:moveTo>
                    <a:pt x="135991" y="38"/>
                  </a:moveTo>
                  <a:cubicBezTo>
                    <a:pt x="171244" y="-814"/>
                    <a:pt x="207768" y="12354"/>
                    <a:pt x="234950" y="38684"/>
                  </a:cubicBezTo>
                  <a:lnTo>
                    <a:pt x="1361129" y="1121052"/>
                  </a:lnTo>
                  <a:lnTo>
                    <a:pt x="1361510" y="1120655"/>
                  </a:lnTo>
                  <a:lnTo>
                    <a:pt x="1728891" y="1473598"/>
                  </a:lnTo>
                  <a:cubicBezTo>
                    <a:pt x="1784107" y="1526687"/>
                    <a:pt x="1785805" y="1615452"/>
                    <a:pt x="1732717" y="1670240"/>
                  </a:cubicBezTo>
                  <a:cubicBezTo>
                    <a:pt x="1706382" y="1697422"/>
                    <a:pt x="1670705" y="1712288"/>
                    <a:pt x="1635453" y="1712712"/>
                  </a:cubicBezTo>
                  <a:cubicBezTo>
                    <a:pt x="1600204" y="1713564"/>
                    <a:pt x="1563676" y="1700396"/>
                    <a:pt x="1536494" y="1674066"/>
                  </a:cubicBezTo>
                  <a:lnTo>
                    <a:pt x="1178209" y="1329861"/>
                  </a:lnTo>
                  <a:lnTo>
                    <a:pt x="1177827" y="1330260"/>
                  </a:lnTo>
                  <a:lnTo>
                    <a:pt x="42553" y="239152"/>
                  </a:lnTo>
                  <a:cubicBezTo>
                    <a:pt x="-12663" y="186063"/>
                    <a:pt x="-14362" y="97721"/>
                    <a:pt x="38732" y="42510"/>
                  </a:cubicBezTo>
                  <a:cubicBezTo>
                    <a:pt x="65062" y="15328"/>
                    <a:pt x="100738" y="462"/>
                    <a:pt x="135991" y="38"/>
                  </a:cubicBezTo>
                  <a:close/>
                </a:path>
              </a:pathLst>
            </a:custGeom>
            <a:solidFill>
              <a:schemeClr val="lt1">
                <a:alpha val="29409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" name="Google Shape;260;p26"/>
            <p:cNvSpPr/>
            <p:nvPr/>
          </p:nvSpPr>
          <p:spPr>
            <a:xfrm>
              <a:off x="1339599" y="3015721"/>
              <a:ext cx="1408039" cy="1357962"/>
            </a:xfrm>
            <a:custGeom>
              <a:rect b="b" l="l" r="r" t="t"/>
              <a:pathLst>
                <a:path extrusionOk="0" h="1357962" w="1408039">
                  <a:moveTo>
                    <a:pt x="1203314" y="1061866"/>
                  </a:moveTo>
                  <a:lnTo>
                    <a:pt x="1386793" y="1238549"/>
                  </a:lnTo>
                  <a:cubicBezTo>
                    <a:pt x="1414398" y="1265308"/>
                    <a:pt x="1415250" y="1309050"/>
                    <a:pt x="1388491" y="1336661"/>
                  </a:cubicBezTo>
                  <a:cubicBezTo>
                    <a:pt x="1361733" y="1364266"/>
                    <a:pt x="1317986" y="1365113"/>
                    <a:pt x="1290380" y="1338783"/>
                  </a:cubicBezTo>
                  <a:lnTo>
                    <a:pt x="1106901" y="1162100"/>
                  </a:lnTo>
                  <a:close/>
                  <a:moveTo>
                    <a:pt x="67917" y="16"/>
                  </a:moveTo>
                  <a:cubicBezTo>
                    <a:pt x="85649" y="-356"/>
                    <a:pt x="103487" y="6015"/>
                    <a:pt x="117290" y="19183"/>
                  </a:cubicBezTo>
                  <a:lnTo>
                    <a:pt x="1202872" y="1062294"/>
                  </a:lnTo>
                  <a:lnTo>
                    <a:pt x="1106464" y="1162528"/>
                  </a:lnTo>
                  <a:lnTo>
                    <a:pt x="21305" y="119417"/>
                  </a:lnTo>
                  <a:cubicBezTo>
                    <a:pt x="-6301" y="92658"/>
                    <a:pt x="-7152" y="48911"/>
                    <a:pt x="19183" y="21305"/>
                  </a:cubicBezTo>
                  <a:cubicBezTo>
                    <a:pt x="32560" y="7502"/>
                    <a:pt x="50185" y="388"/>
                    <a:pt x="67917" y="16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" name="Google Shape;261;p26"/>
            <p:cNvSpPr/>
            <p:nvPr/>
          </p:nvSpPr>
          <p:spPr>
            <a:xfrm>
              <a:off x="389330" y="1099400"/>
              <a:ext cx="2231806" cy="2306997"/>
            </a:xfrm>
            <a:custGeom>
              <a:rect b="b" l="l" r="r" t="t"/>
              <a:pathLst>
                <a:path extrusionOk="0" h="517264" w="500405">
                  <a:moveTo>
                    <a:pt x="25365" y="510664"/>
                  </a:moveTo>
                  <a:lnTo>
                    <a:pt x="7267" y="493328"/>
                  </a:lnTo>
                  <a:cubicBezTo>
                    <a:pt x="-2162" y="484279"/>
                    <a:pt x="-2448" y="469135"/>
                    <a:pt x="6601" y="459705"/>
                  </a:cubicBezTo>
                  <a:lnTo>
                    <a:pt x="441417" y="7267"/>
                  </a:lnTo>
                  <a:cubicBezTo>
                    <a:pt x="450466" y="-2162"/>
                    <a:pt x="465610" y="-2448"/>
                    <a:pt x="475040" y="6601"/>
                  </a:cubicBezTo>
                  <a:lnTo>
                    <a:pt x="493138" y="23936"/>
                  </a:lnTo>
                  <a:cubicBezTo>
                    <a:pt x="502567" y="32985"/>
                    <a:pt x="502853" y="48130"/>
                    <a:pt x="493804" y="57559"/>
                  </a:cubicBezTo>
                  <a:lnTo>
                    <a:pt x="58988" y="509997"/>
                  </a:lnTo>
                  <a:cubicBezTo>
                    <a:pt x="50035" y="519427"/>
                    <a:pt x="34794" y="519712"/>
                    <a:pt x="25365" y="510664"/>
                  </a:cubicBezTo>
                  <a:close/>
                </a:path>
              </a:pathLst>
            </a:custGeom>
            <a:solidFill>
              <a:srgbClr val="C5C5C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" name="Google Shape;262;p26"/>
            <p:cNvSpPr/>
            <p:nvPr/>
          </p:nvSpPr>
          <p:spPr>
            <a:xfrm>
              <a:off x="297791" y="1047783"/>
              <a:ext cx="1313381" cy="1351188"/>
            </a:xfrm>
            <a:custGeom>
              <a:rect b="b" l="l" r="r" t="t"/>
              <a:pathLst>
                <a:path extrusionOk="0" h="302957" w="294480">
                  <a:moveTo>
                    <a:pt x="16652" y="292401"/>
                  </a:moveTo>
                  <a:lnTo>
                    <a:pt x="11604" y="287543"/>
                  </a:lnTo>
                  <a:cubicBezTo>
                    <a:pt x="-3445" y="273065"/>
                    <a:pt x="-3922" y="248872"/>
                    <a:pt x="10556" y="233822"/>
                  </a:cubicBezTo>
                  <a:lnTo>
                    <a:pt x="224107" y="11604"/>
                  </a:lnTo>
                  <a:cubicBezTo>
                    <a:pt x="238585" y="-3445"/>
                    <a:pt x="262778" y="-3922"/>
                    <a:pt x="277828" y="10556"/>
                  </a:cubicBezTo>
                  <a:lnTo>
                    <a:pt x="282876" y="15414"/>
                  </a:lnTo>
                  <a:cubicBezTo>
                    <a:pt x="297926" y="29892"/>
                    <a:pt x="298402" y="54086"/>
                    <a:pt x="283924" y="69135"/>
                  </a:cubicBezTo>
                  <a:lnTo>
                    <a:pt x="70373" y="291353"/>
                  </a:lnTo>
                  <a:cubicBezTo>
                    <a:pt x="55895" y="306403"/>
                    <a:pt x="31702" y="306879"/>
                    <a:pt x="16652" y="292401"/>
                  </a:cubicBezTo>
                  <a:close/>
                </a:path>
              </a:pathLst>
            </a:custGeom>
            <a:solidFill>
              <a:srgbClr val="C3C3C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" name="Google Shape;263;p26"/>
            <p:cNvSpPr/>
            <p:nvPr/>
          </p:nvSpPr>
          <p:spPr>
            <a:xfrm rot="-2768146">
              <a:off x="667555" y="1712961"/>
              <a:ext cx="1065214" cy="509243"/>
            </a:xfrm>
            <a:custGeom>
              <a:rect b="b" l="l" r="r" t="t"/>
              <a:pathLst>
                <a:path extrusionOk="0" h="114201" w="238881">
                  <a:moveTo>
                    <a:pt x="0" y="0"/>
                  </a:moveTo>
                  <a:lnTo>
                    <a:pt x="238881" y="0"/>
                  </a:lnTo>
                  <a:lnTo>
                    <a:pt x="238881" y="114202"/>
                  </a:lnTo>
                  <a:lnTo>
                    <a:pt x="0" y="114202"/>
                  </a:lnTo>
                  <a:close/>
                </a:path>
              </a:pathLst>
            </a:custGeom>
            <a:solidFill>
              <a:srgbClr val="AAAAA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" name="Google Shape;264;p26"/>
            <p:cNvSpPr/>
            <p:nvPr/>
          </p:nvSpPr>
          <p:spPr>
            <a:xfrm rot="-2768146">
              <a:off x="2175298" y="1261491"/>
              <a:ext cx="300705" cy="139309"/>
            </a:xfrm>
            <a:custGeom>
              <a:rect b="b" l="l" r="r" t="t"/>
              <a:pathLst>
                <a:path extrusionOk="0" h="31241" w="67435">
                  <a:moveTo>
                    <a:pt x="67435" y="15621"/>
                  </a:moveTo>
                  <a:cubicBezTo>
                    <a:pt x="67435" y="24248"/>
                    <a:pt x="52340" y="31241"/>
                    <a:pt x="33718" y="31241"/>
                  </a:cubicBezTo>
                  <a:cubicBezTo>
                    <a:pt x="15096" y="31241"/>
                    <a:pt x="0" y="24248"/>
                    <a:pt x="0" y="15621"/>
                  </a:cubicBezTo>
                  <a:cubicBezTo>
                    <a:pt x="0" y="6994"/>
                    <a:pt x="15096" y="0"/>
                    <a:pt x="33718" y="0"/>
                  </a:cubicBezTo>
                  <a:cubicBezTo>
                    <a:pt x="52339" y="0"/>
                    <a:pt x="67435" y="6994"/>
                    <a:pt x="67435" y="15621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" name="Google Shape;265;p26"/>
            <p:cNvSpPr/>
            <p:nvPr/>
          </p:nvSpPr>
          <p:spPr>
            <a:xfrm rot="7996595">
              <a:off x="4294785" y="3981039"/>
              <a:ext cx="438648" cy="2182384"/>
            </a:xfrm>
            <a:custGeom>
              <a:rect b="b" l="l" r="r" t="t"/>
              <a:pathLst>
                <a:path extrusionOk="0" h="2184043" w="438981">
                  <a:moveTo>
                    <a:pt x="0" y="2184043"/>
                  </a:moveTo>
                  <a:lnTo>
                    <a:pt x="100876" y="1780540"/>
                  </a:lnTo>
                  <a:lnTo>
                    <a:pt x="162930" y="1780540"/>
                  </a:lnTo>
                  <a:lnTo>
                    <a:pt x="133568" y="87638"/>
                  </a:lnTo>
                  <a:lnTo>
                    <a:pt x="226564" y="0"/>
                  </a:lnTo>
                  <a:lnTo>
                    <a:pt x="257446" y="1780540"/>
                  </a:lnTo>
                  <a:lnTo>
                    <a:pt x="338105" y="1780540"/>
                  </a:lnTo>
                  <a:lnTo>
                    <a:pt x="438981" y="2184043"/>
                  </a:lnTo>
                  <a:close/>
                </a:path>
              </a:pathLst>
            </a:custGeom>
            <a:solidFill>
              <a:srgbClr val="BFC1C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66" name="Google Shape;266;p26"/>
          <p:cNvGrpSpPr/>
          <p:nvPr/>
        </p:nvGrpSpPr>
        <p:grpSpPr>
          <a:xfrm>
            <a:off x="1243527" y="5218400"/>
            <a:ext cx="442123" cy="377995"/>
            <a:chOff x="1251141" y="3837528"/>
            <a:chExt cx="1006655" cy="860645"/>
          </a:xfrm>
        </p:grpSpPr>
        <p:sp>
          <p:nvSpPr>
            <p:cNvPr id="267" name="Google Shape;267;p26"/>
            <p:cNvSpPr/>
            <p:nvPr/>
          </p:nvSpPr>
          <p:spPr>
            <a:xfrm>
              <a:off x="1251141" y="3837528"/>
              <a:ext cx="1006655" cy="860645"/>
            </a:xfrm>
            <a:custGeom>
              <a:rect b="b" l="l" r="r" t="t"/>
              <a:pathLst>
                <a:path extrusionOk="0" h="871539" w="1019397">
                  <a:moveTo>
                    <a:pt x="521773" y="871540"/>
                  </a:moveTo>
                  <a:cubicBezTo>
                    <a:pt x="440811" y="854585"/>
                    <a:pt x="221164" y="735618"/>
                    <a:pt x="88386" y="542927"/>
                  </a:cubicBezTo>
                  <a:cubicBezTo>
                    <a:pt x="49333" y="486254"/>
                    <a:pt x="-13722" y="394814"/>
                    <a:pt x="2661" y="276227"/>
                  </a:cubicBezTo>
                  <a:cubicBezTo>
                    <a:pt x="15900" y="179930"/>
                    <a:pt x="83718" y="49628"/>
                    <a:pt x="221736" y="19052"/>
                  </a:cubicBezTo>
                  <a:cubicBezTo>
                    <a:pt x="336988" y="-6475"/>
                    <a:pt x="459956" y="46770"/>
                    <a:pt x="526536" y="152402"/>
                  </a:cubicBezTo>
                  <a:cubicBezTo>
                    <a:pt x="530346" y="145544"/>
                    <a:pt x="613499" y="669"/>
                    <a:pt x="755136" y="2"/>
                  </a:cubicBezTo>
                  <a:cubicBezTo>
                    <a:pt x="896391" y="-664"/>
                    <a:pt x="988784" y="142687"/>
                    <a:pt x="1012311" y="247652"/>
                  </a:cubicBezTo>
                  <a:cubicBezTo>
                    <a:pt x="1052411" y="426151"/>
                    <a:pt x="911536" y="574360"/>
                    <a:pt x="859911" y="628652"/>
                  </a:cubicBezTo>
                  <a:cubicBezTo>
                    <a:pt x="733514" y="761526"/>
                    <a:pt x="584543" y="860205"/>
                    <a:pt x="521773" y="87154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" name="Google Shape;268;p26"/>
            <p:cNvSpPr/>
            <p:nvPr/>
          </p:nvSpPr>
          <p:spPr>
            <a:xfrm>
              <a:off x="1324706" y="4065359"/>
              <a:ext cx="333492" cy="505755"/>
            </a:xfrm>
            <a:custGeom>
              <a:rect b="b" l="l" r="r" t="t"/>
              <a:pathLst>
                <a:path extrusionOk="0" h="512157" w="337713">
                  <a:moveTo>
                    <a:pt x="337713" y="512157"/>
                  </a:moveTo>
                  <a:cubicBezTo>
                    <a:pt x="243511" y="477868"/>
                    <a:pt x="187314" y="367187"/>
                    <a:pt x="149595" y="274223"/>
                  </a:cubicBezTo>
                  <a:cubicBezTo>
                    <a:pt x="121210" y="204405"/>
                    <a:pt x="128640" y="47814"/>
                    <a:pt x="56726" y="4475"/>
                  </a:cubicBezTo>
                  <a:cubicBezTo>
                    <a:pt x="17578" y="-19147"/>
                    <a:pt x="5005" y="57339"/>
                    <a:pt x="1862" y="80294"/>
                  </a:cubicBezTo>
                  <a:cubicBezTo>
                    <a:pt x="-9759" y="164781"/>
                    <a:pt x="34818" y="234885"/>
                    <a:pt x="85396" y="297845"/>
                  </a:cubicBezTo>
                  <a:cubicBezTo>
                    <a:pt x="155310" y="384999"/>
                    <a:pt x="231033" y="481011"/>
                    <a:pt x="337713" y="512157"/>
                  </a:cubicBezTo>
                  <a:close/>
                </a:path>
              </a:pathLst>
            </a:cu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" name="Google Shape;269;p26"/>
            <p:cNvSpPr/>
            <p:nvPr/>
          </p:nvSpPr>
          <p:spPr>
            <a:xfrm>
              <a:off x="1921106" y="3897186"/>
              <a:ext cx="288225" cy="542303"/>
            </a:xfrm>
            <a:custGeom>
              <a:rect b="b" l="l" r="r" t="t"/>
              <a:pathLst>
                <a:path extrusionOk="0" h="549168" w="291873">
                  <a:moveTo>
                    <a:pt x="133604" y="549169"/>
                  </a:moveTo>
                  <a:cubicBezTo>
                    <a:pt x="159607" y="520403"/>
                    <a:pt x="214471" y="451537"/>
                    <a:pt x="228854" y="349144"/>
                  </a:cubicBezTo>
                  <a:cubicBezTo>
                    <a:pt x="235998" y="298471"/>
                    <a:pt x="247618" y="215889"/>
                    <a:pt x="200279" y="158644"/>
                  </a:cubicBezTo>
                  <a:cubicBezTo>
                    <a:pt x="136081" y="81110"/>
                    <a:pt x="6826" y="102541"/>
                    <a:pt x="254" y="53869"/>
                  </a:cubicBezTo>
                  <a:cubicBezTo>
                    <a:pt x="-2413" y="34342"/>
                    <a:pt x="16732" y="17959"/>
                    <a:pt x="19304" y="15769"/>
                  </a:cubicBezTo>
                  <a:cubicBezTo>
                    <a:pt x="62071" y="-20902"/>
                    <a:pt x="162941" y="11101"/>
                    <a:pt x="219329" y="63394"/>
                  </a:cubicBezTo>
                  <a:cubicBezTo>
                    <a:pt x="305626" y="143404"/>
                    <a:pt x="305911" y="287803"/>
                    <a:pt x="266954" y="387244"/>
                  </a:cubicBezTo>
                  <a:cubicBezTo>
                    <a:pt x="231712" y="477255"/>
                    <a:pt x="165132" y="528118"/>
                    <a:pt x="133604" y="549169"/>
                  </a:cubicBezTo>
                  <a:close/>
                </a:path>
              </a:pathLst>
            </a:cu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70" name="Google Shape;270;p26"/>
          <p:cNvGrpSpPr/>
          <p:nvPr/>
        </p:nvGrpSpPr>
        <p:grpSpPr>
          <a:xfrm>
            <a:off x="1649126" y="5765180"/>
            <a:ext cx="308865" cy="472913"/>
            <a:chOff x="4135682" y="2196766"/>
            <a:chExt cx="666806" cy="1020969"/>
          </a:xfrm>
        </p:grpSpPr>
        <p:sp>
          <p:nvSpPr>
            <p:cNvPr id="271" name="Google Shape;271;p26"/>
            <p:cNvSpPr/>
            <p:nvPr/>
          </p:nvSpPr>
          <p:spPr>
            <a:xfrm>
              <a:off x="4135682" y="2196766"/>
              <a:ext cx="666806" cy="1020969"/>
            </a:xfrm>
            <a:custGeom>
              <a:rect b="b" l="l" r="r" t="t"/>
              <a:pathLst>
                <a:path extrusionOk="0" h="1033893" w="675247">
                  <a:moveTo>
                    <a:pt x="409575" y="0"/>
                  </a:moveTo>
                  <a:cubicBezTo>
                    <a:pt x="363474" y="24289"/>
                    <a:pt x="300990" y="63151"/>
                    <a:pt x="238125" y="123825"/>
                  </a:cubicBezTo>
                  <a:cubicBezTo>
                    <a:pt x="218123" y="143161"/>
                    <a:pt x="152781" y="208312"/>
                    <a:pt x="95250" y="314325"/>
                  </a:cubicBezTo>
                  <a:cubicBezTo>
                    <a:pt x="51911" y="394144"/>
                    <a:pt x="-95" y="489871"/>
                    <a:pt x="0" y="619125"/>
                  </a:cubicBezTo>
                  <a:cubicBezTo>
                    <a:pt x="0" y="676942"/>
                    <a:pt x="95" y="826960"/>
                    <a:pt x="114300" y="933450"/>
                  </a:cubicBezTo>
                  <a:cubicBezTo>
                    <a:pt x="210217" y="1022985"/>
                    <a:pt x="374333" y="1070229"/>
                    <a:pt x="504825" y="1000125"/>
                  </a:cubicBezTo>
                  <a:cubicBezTo>
                    <a:pt x="615982" y="940403"/>
                    <a:pt x="650272" y="823627"/>
                    <a:pt x="657225" y="800100"/>
                  </a:cubicBezTo>
                  <a:cubicBezTo>
                    <a:pt x="666750" y="767620"/>
                    <a:pt x="697230" y="667226"/>
                    <a:pt x="647700" y="571500"/>
                  </a:cubicBezTo>
                  <a:cubicBezTo>
                    <a:pt x="644176" y="564737"/>
                    <a:pt x="589693" y="462820"/>
                    <a:pt x="485775" y="428625"/>
                  </a:cubicBezTo>
                  <a:cubicBezTo>
                    <a:pt x="457010" y="419195"/>
                    <a:pt x="428816" y="416338"/>
                    <a:pt x="400050" y="390525"/>
                  </a:cubicBezTo>
                  <a:cubicBezTo>
                    <a:pt x="367665" y="361474"/>
                    <a:pt x="357664" y="324136"/>
                    <a:pt x="352425" y="304800"/>
                  </a:cubicBezTo>
                  <a:cubicBezTo>
                    <a:pt x="320040" y="184309"/>
                    <a:pt x="397764" y="23717"/>
                    <a:pt x="40957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" name="Google Shape;272;p26"/>
            <p:cNvSpPr/>
            <p:nvPr/>
          </p:nvSpPr>
          <p:spPr>
            <a:xfrm>
              <a:off x="4516440" y="2633321"/>
              <a:ext cx="237446" cy="316994"/>
            </a:xfrm>
            <a:custGeom>
              <a:rect b="b" l="l" r="r" t="t"/>
              <a:pathLst>
                <a:path extrusionOk="0" h="321007" w="240452">
                  <a:moveTo>
                    <a:pt x="51" y="678"/>
                  </a:moveTo>
                  <a:cubicBezTo>
                    <a:pt x="2337" y="-4085"/>
                    <a:pt x="82538" y="15727"/>
                    <a:pt x="152451" y="76878"/>
                  </a:cubicBezTo>
                  <a:cubicBezTo>
                    <a:pt x="177407" y="98690"/>
                    <a:pt x="211887" y="129646"/>
                    <a:pt x="228651" y="181653"/>
                  </a:cubicBezTo>
                  <a:cubicBezTo>
                    <a:pt x="233033" y="195273"/>
                    <a:pt x="257703" y="271854"/>
                    <a:pt x="219126" y="305478"/>
                  </a:cubicBezTo>
                  <a:cubicBezTo>
                    <a:pt x="201981" y="320432"/>
                    <a:pt x="172835" y="326528"/>
                    <a:pt x="152451" y="315003"/>
                  </a:cubicBezTo>
                  <a:cubicBezTo>
                    <a:pt x="109779" y="290904"/>
                    <a:pt x="125496" y="234326"/>
                    <a:pt x="130639" y="195273"/>
                  </a:cubicBezTo>
                  <a:cubicBezTo>
                    <a:pt x="137211" y="144696"/>
                    <a:pt x="117875" y="105738"/>
                    <a:pt x="85776" y="67353"/>
                  </a:cubicBezTo>
                  <a:cubicBezTo>
                    <a:pt x="44819" y="18299"/>
                    <a:pt x="-1759" y="4297"/>
                    <a:pt x="51" y="678"/>
                  </a:cubicBezTo>
                  <a:close/>
                </a:path>
              </a:pathLst>
            </a:cu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" name="Google Shape;273;p26"/>
            <p:cNvSpPr/>
            <p:nvPr/>
          </p:nvSpPr>
          <p:spPr>
            <a:xfrm>
              <a:off x="4185784" y="2577575"/>
              <a:ext cx="453133" cy="562159"/>
            </a:xfrm>
            <a:custGeom>
              <a:rect b="b" l="l" r="r" t="t"/>
              <a:pathLst>
                <a:path extrusionOk="0" h="569275" w="458869">
                  <a:moveTo>
                    <a:pt x="73643" y="0"/>
                  </a:moveTo>
                  <a:cubicBezTo>
                    <a:pt x="54212" y="24670"/>
                    <a:pt x="25828" y="67151"/>
                    <a:pt x="10587" y="126206"/>
                  </a:cubicBezTo>
                  <a:cubicBezTo>
                    <a:pt x="-20940" y="247745"/>
                    <a:pt x="26018" y="349758"/>
                    <a:pt x="46592" y="387572"/>
                  </a:cubicBezTo>
                  <a:cubicBezTo>
                    <a:pt x="62213" y="416147"/>
                    <a:pt x="142128" y="553879"/>
                    <a:pt x="280907" y="567785"/>
                  </a:cubicBezTo>
                  <a:cubicBezTo>
                    <a:pt x="294432" y="569119"/>
                    <a:pt x="404827" y="580168"/>
                    <a:pt x="443118" y="513683"/>
                  </a:cubicBezTo>
                  <a:cubicBezTo>
                    <a:pt x="445023" y="510350"/>
                    <a:pt x="470740" y="469201"/>
                    <a:pt x="452167" y="432625"/>
                  </a:cubicBezTo>
                  <a:cubicBezTo>
                    <a:pt x="434260" y="397383"/>
                    <a:pt x="385015" y="384810"/>
                    <a:pt x="353011" y="396621"/>
                  </a:cubicBezTo>
                  <a:cubicBezTo>
                    <a:pt x="331294" y="404622"/>
                    <a:pt x="333104" y="418147"/>
                    <a:pt x="307958" y="432625"/>
                  </a:cubicBezTo>
                  <a:cubicBezTo>
                    <a:pt x="267191" y="456057"/>
                    <a:pt x="220233" y="444817"/>
                    <a:pt x="208803" y="441674"/>
                  </a:cubicBezTo>
                  <a:cubicBezTo>
                    <a:pt x="163369" y="429101"/>
                    <a:pt x="138127" y="395859"/>
                    <a:pt x="118696" y="369570"/>
                  </a:cubicBezTo>
                  <a:cubicBezTo>
                    <a:pt x="59070" y="288703"/>
                    <a:pt x="56403" y="196882"/>
                    <a:pt x="55641" y="144304"/>
                  </a:cubicBezTo>
                  <a:cubicBezTo>
                    <a:pt x="55069" y="109538"/>
                    <a:pt x="57831" y="59341"/>
                    <a:pt x="73643" y="0"/>
                  </a:cubicBezTo>
                  <a:close/>
                </a:path>
              </a:pathLst>
            </a:cu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74" name="Google Shape;274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1125" y="1503137"/>
            <a:ext cx="3043575" cy="3043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27"/>
          <p:cNvSpPr txBox="1"/>
          <p:nvPr>
            <p:ph idx="1" type="subTitle"/>
          </p:nvPr>
        </p:nvSpPr>
        <p:spPr>
          <a:xfrm>
            <a:off x="632875" y="5919475"/>
            <a:ext cx="11379900" cy="7179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27"/>
          <p:cNvSpPr txBox="1"/>
          <p:nvPr>
            <p:ph type="title"/>
          </p:nvPr>
        </p:nvSpPr>
        <p:spPr>
          <a:xfrm>
            <a:off x="1150325" y="3095825"/>
            <a:ext cx="10503300" cy="19386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Who? </a:t>
            </a:r>
            <a:r>
              <a:rPr b="0" lang="en" sz="24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 YOUR HOSA partnering with ApParent Project</a:t>
            </a:r>
            <a:endParaRPr b="0" sz="24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What?</a:t>
            </a:r>
            <a:r>
              <a:rPr b="0" lang="en" sz="24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 You receive a box of HANDMADE bracelets &amp; ornaments to sell (suggested price - $12.00 each….you keep $6.00 &amp; return $6.00 to ApParent)</a:t>
            </a:r>
            <a:endParaRPr b="0" sz="24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When?</a:t>
            </a:r>
            <a:r>
              <a:rPr b="0" lang="en" sz="24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 Great fundraiser for Holiday presents!!  Students love the mission of these items and proudly wear these bracelets!</a:t>
            </a:r>
            <a:endParaRPr b="0" sz="24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Where?</a:t>
            </a:r>
            <a:r>
              <a:rPr b="0" lang="en" sz="24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 Set up at your local grocery, church, festival, or send with students to sell to family and friends</a:t>
            </a:r>
            <a:endParaRPr b="0" sz="24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How?</a:t>
            </a:r>
            <a:r>
              <a:rPr b="0" lang="en" sz="24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  Order your box of items….sell all you can &amp; return the rest!!  NO upfront COST…. You pay AFTER you receive your box &amp; sell your items!!  </a:t>
            </a:r>
            <a:endParaRPr b="0" sz="24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sz="24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9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It REALLY is that Easy!!!  </a:t>
            </a:r>
            <a:endParaRPr sz="39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28"/>
          <p:cNvSpPr txBox="1"/>
          <p:nvPr>
            <p:ph type="title"/>
          </p:nvPr>
        </p:nvSpPr>
        <p:spPr>
          <a:xfrm>
            <a:off x="558100" y="649525"/>
            <a:ext cx="11095500" cy="5561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/>
              <a:t>I encourage you to show the attached video before beginning to your students… showing items being made by the beautiful artisans in Haiti.  </a:t>
            </a:r>
            <a:endParaRPr sz="3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/>
              <a:t>What an amazing way to help locally and internationally! </a:t>
            </a:r>
            <a:endParaRPr sz="3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/>
              <a:t>HOSA - Future Health Professionals - making a Difference locally &amp; around the world!</a:t>
            </a:r>
            <a:endParaRPr sz="3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" name="Google Shape;286;p28"/>
          <p:cNvSpPr txBox="1"/>
          <p:nvPr>
            <p:ph idx="1" type="subTitle"/>
          </p:nvPr>
        </p:nvSpPr>
        <p:spPr>
          <a:xfrm>
            <a:off x="632875" y="5919475"/>
            <a:ext cx="11379900" cy="7179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29"/>
          <p:cNvSpPr txBox="1"/>
          <p:nvPr>
            <p:ph type="title"/>
          </p:nvPr>
        </p:nvSpPr>
        <p:spPr>
          <a:xfrm>
            <a:off x="146725" y="858550"/>
            <a:ext cx="3366300" cy="31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en" sz="4000"/>
              <a:t>You make beautiful Things - </a:t>
            </a:r>
            <a:r>
              <a:rPr lang="en" sz="4000"/>
              <a:t>Papillon</a:t>
            </a:r>
            <a:r>
              <a:rPr lang="en" sz="4000"/>
              <a:t> </a:t>
            </a:r>
            <a:endParaRPr sz="40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t/>
            </a:r>
            <a:endParaRPr sz="40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t/>
            </a:r>
            <a:endParaRPr sz="4000"/>
          </a:p>
        </p:txBody>
      </p:sp>
      <p:sp>
        <p:nvSpPr>
          <p:cNvPr id="292" name="Google Shape;292;p29"/>
          <p:cNvSpPr/>
          <p:nvPr/>
        </p:nvSpPr>
        <p:spPr>
          <a:xfrm>
            <a:off x="4655275" y="-71450"/>
            <a:ext cx="7384215" cy="2540220"/>
          </a:xfrm>
          <a:custGeom>
            <a:rect b="b" l="l" r="r" t="t"/>
            <a:pathLst>
              <a:path extrusionOk="0" h="89154" w="272606">
                <a:moveTo>
                  <a:pt x="0" y="0"/>
                </a:moveTo>
                <a:cubicBezTo>
                  <a:pt x="5715" y="4572"/>
                  <a:pt x="24289" y="25527"/>
                  <a:pt x="34290" y="27432"/>
                </a:cubicBezTo>
                <a:cubicBezTo>
                  <a:pt x="44291" y="29337"/>
                  <a:pt x="49245" y="9239"/>
                  <a:pt x="60008" y="11430"/>
                </a:cubicBezTo>
                <a:cubicBezTo>
                  <a:pt x="70771" y="13621"/>
                  <a:pt x="80201" y="34862"/>
                  <a:pt x="98870" y="40577"/>
                </a:cubicBezTo>
                <a:cubicBezTo>
                  <a:pt x="117539" y="46292"/>
                  <a:pt x="148781" y="38576"/>
                  <a:pt x="172022" y="45720"/>
                </a:cubicBezTo>
                <a:cubicBezTo>
                  <a:pt x="195263" y="52864"/>
                  <a:pt x="222600" y="76486"/>
                  <a:pt x="238316" y="83439"/>
                </a:cubicBezTo>
                <a:cubicBezTo>
                  <a:pt x="254032" y="90392"/>
                  <a:pt x="260604" y="86488"/>
                  <a:pt x="266319" y="87440"/>
                </a:cubicBezTo>
                <a:cubicBezTo>
                  <a:pt x="272034" y="88393"/>
                  <a:pt x="271558" y="88868"/>
                  <a:pt x="272606" y="89154"/>
                </a:cubicBezTo>
              </a:path>
            </a:pathLst>
          </a:custGeom>
          <a:noFill/>
          <a:ln cap="flat" cmpd="sng" w="3810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93" name="Google Shape;293;p29"/>
          <p:cNvSpPr/>
          <p:nvPr/>
        </p:nvSpPr>
        <p:spPr>
          <a:xfrm>
            <a:off x="4655275" y="5221525"/>
            <a:ext cx="7384200" cy="962700"/>
          </a:xfrm>
          <a:prstGeom prst="rect">
            <a:avLst/>
          </a:prstGeom>
          <a:noFill/>
          <a:ln cap="flat" cmpd="sng" w="762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u="sng">
                <a:solidFill>
                  <a:schemeClr val="hlink"/>
                </a:solidFill>
                <a:hlinkClick r:id="rId3"/>
              </a:rPr>
              <a:t>https://youtu.be/UTHS6WCqq58</a:t>
            </a:r>
            <a:r>
              <a:rPr lang="en" sz="2100"/>
              <a:t> </a:t>
            </a:r>
            <a:endParaRPr sz="2100"/>
          </a:p>
        </p:txBody>
      </p:sp>
      <p:sp>
        <p:nvSpPr>
          <p:cNvPr id="294" name="Google Shape;294;p29"/>
          <p:cNvSpPr/>
          <p:nvPr/>
        </p:nvSpPr>
        <p:spPr>
          <a:xfrm>
            <a:off x="7272350" y="5412100"/>
            <a:ext cx="2871775" cy="1485900"/>
          </a:xfrm>
          <a:custGeom>
            <a:rect b="b" l="l" r="r" t="t"/>
            <a:pathLst>
              <a:path extrusionOk="0" h="59436" w="114871">
                <a:moveTo>
                  <a:pt x="114871" y="0"/>
                </a:moveTo>
                <a:cubicBezTo>
                  <a:pt x="106394" y="4667"/>
                  <a:pt x="71628" y="21051"/>
                  <a:pt x="64008" y="28004"/>
                </a:cubicBezTo>
                <a:cubicBezTo>
                  <a:pt x="56388" y="34957"/>
                  <a:pt x="79819" y="36481"/>
                  <a:pt x="69151" y="41720"/>
                </a:cubicBezTo>
                <a:cubicBezTo>
                  <a:pt x="58483" y="46959"/>
                  <a:pt x="11525" y="56483"/>
                  <a:pt x="0" y="59436"/>
                </a:cubicBezTo>
              </a:path>
            </a:pathLst>
          </a:custGeom>
          <a:noFill/>
          <a:ln cap="flat" cmpd="sng" w="3810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sp>
      <p:pic>
        <p:nvPicPr>
          <p:cNvPr descr="Papillon Enterprise is a social business creating jobs in Haiti for parents who are raising their children in extreme poverty." id="295" name="Google Shape;295;p29" title="Papillon Enterprise: Making Beauty in Haiti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55275" y="168600"/>
            <a:ext cx="7051250" cy="4906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81375" y="4183025"/>
            <a:ext cx="2379700" cy="2258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30"/>
          <p:cNvSpPr txBox="1"/>
          <p:nvPr>
            <p:ph type="title"/>
          </p:nvPr>
        </p:nvSpPr>
        <p:spPr>
          <a:xfrm>
            <a:off x="4056625" y="1727000"/>
            <a:ext cx="5227200" cy="23772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200"/>
              <a:t>Questions?</a:t>
            </a:r>
            <a:endParaRPr sz="8200"/>
          </a:p>
        </p:txBody>
      </p:sp>
      <p:sp>
        <p:nvSpPr>
          <p:cNvPr id="302" name="Google Shape;302;p30"/>
          <p:cNvSpPr txBox="1"/>
          <p:nvPr>
            <p:ph idx="1" type="subTitle"/>
          </p:nvPr>
        </p:nvSpPr>
        <p:spPr>
          <a:xfrm>
            <a:off x="411275" y="4580325"/>
            <a:ext cx="6008100" cy="1714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Karen Compton - RN 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HOSA Advisor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Ec3 - Hardin County Schools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karen.compton@hardin.kyschools.us</a:t>
            </a:r>
            <a:endParaRPr sz="24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lidesMania">
  <a:themeElements>
    <a:clrScheme name="Custom 14">
      <a:dk1>
        <a:srgbClr val="000000"/>
      </a:dk1>
      <a:lt1>
        <a:srgbClr val="FFFFFF"/>
      </a:lt1>
      <a:dk2>
        <a:srgbClr val="434343"/>
      </a:dk2>
      <a:lt2>
        <a:srgbClr val="EEEEEE"/>
      </a:lt2>
      <a:accent1>
        <a:srgbClr val="FDABA6"/>
      </a:accent1>
      <a:accent2>
        <a:srgbClr val="C8C8E9"/>
      </a:accent2>
      <a:accent3>
        <a:srgbClr val="D6D6D6"/>
      </a:accent3>
      <a:accent4>
        <a:srgbClr val="CCCCCC"/>
      </a:accent4>
      <a:accent5>
        <a:srgbClr val="FC746C"/>
      </a:accent5>
      <a:accent6>
        <a:srgbClr val="8E8EFD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