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  <p:sldMasterId id="2147483867" r:id="rId5"/>
  </p:sldMasterIdLst>
  <p:notesMasterIdLst>
    <p:notesMasterId r:id="rId16"/>
  </p:notesMasterIdLst>
  <p:handoutMasterIdLst>
    <p:handoutMasterId r:id="rId17"/>
  </p:handoutMasterIdLst>
  <p:sldIdLst>
    <p:sldId id="256" r:id="rId6"/>
    <p:sldId id="312" r:id="rId7"/>
    <p:sldId id="270" r:id="rId8"/>
    <p:sldId id="313" r:id="rId9"/>
    <p:sldId id="310" r:id="rId10"/>
    <p:sldId id="314" r:id="rId11"/>
    <p:sldId id="262" r:id="rId12"/>
    <p:sldId id="307" r:id="rId13"/>
    <p:sldId id="311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yne Wiebe" initials="WW" lastIdx="1" clrIdx="0">
    <p:extLst>
      <p:ext uri="{19B8F6BF-5375-455C-9EA6-DF929625EA0E}">
        <p15:presenceInfo xmlns:p15="http://schemas.microsoft.com/office/powerpoint/2012/main" userId="a77a161fb6ae782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1" autoAdjust="0"/>
    <p:restoredTop sz="96215" autoAdjust="0"/>
  </p:normalViewPr>
  <p:slideViewPr>
    <p:cSldViewPr snapToGrid="0">
      <p:cViewPr>
        <p:scale>
          <a:sx n="91" d="100"/>
          <a:sy n="91" d="100"/>
        </p:scale>
        <p:origin x="-528" y="3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65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4C03E-0779-4AAD-A8D4-1BDBA80C89F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3F5D8C-DA32-4984-B89A-C4B933CD9556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/>
            <a:t>30 </a:t>
          </a:r>
          <a:br>
            <a:rPr lang="en-US" dirty="0"/>
          </a:br>
          <a:r>
            <a:rPr lang="en-US" dirty="0"/>
            <a:t>Days</a:t>
          </a:r>
        </a:p>
      </dgm:t>
    </dgm:pt>
    <dgm:pt modelId="{8DB22C2E-B95F-41D9-991C-BDBBF9B5F2B6}" type="parTrans" cxnId="{9FA0A608-76E0-4859-87DA-29F745FEF072}">
      <dgm:prSet/>
      <dgm:spPr/>
      <dgm:t>
        <a:bodyPr/>
        <a:lstStyle/>
        <a:p>
          <a:endParaRPr lang="en-US"/>
        </a:p>
      </dgm:t>
    </dgm:pt>
    <dgm:pt modelId="{EA494886-745E-4F4F-9EE1-E65A8E196903}" type="sibTrans" cxnId="{9FA0A608-76E0-4859-87DA-29F745FEF072}">
      <dgm:prSet/>
      <dgm:spPr/>
      <dgm:t>
        <a:bodyPr/>
        <a:lstStyle/>
        <a:p>
          <a:endParaRPr lang="en-US"/>
        </a:p>
      </dgm:t>
    </dgm:pt>
    <dgm:pt modelId="{29E358E9-956E-4BE5-A95D-CC964257ABBD}">
      <dgm:prSet phldrT="[Text]"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Horizontal Introductions: Stakeholders</a:t>
          </a:r>
          <a:endParaRPr lang="en-US" sz="1200" b="1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B96839C-3B5D-4EED-9A19-45346D5FC56E}" type="parTrans" cxnId="{1D586E41-FEBE-4451-8462-4931C9E9575D}">
      <dgm:prSet/>
      <dgm:spPr/>
      <dgm:t>
        <a:bodyPr/>
        <a:lstStyle/>
        <a:p>
          <a:endParaRPr lang="en-US"/>
        </a:p>
      </dgm:t>
    </dgm:pt>
    <dgm:pt modelId="{87EEAAB4-2795-44D5-865A-351C89CD1100}" type="sibTrans" cxnId="{1D586E41-FEBE-4451-8462-4931C9E9575D}">
      <dgm:prSet/>
      <dgm:spPr/>
      <dgm:t>
        <a:bodyPr/>
        <a:lstStyle/>
        <a:p>
          <a:endParaRPr lang="en-US"/>
        </a:p>
      </dgm:t>
    </dgm:pt>
    <dgm:pt modelId="{E154B183-6F6B-4AED-ACD4-42124A2A316E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/>
            <a:t>60 </a:t>
          </a:r>
          <a:br>
            <a:rPr lang="en-US" dirty="0"/>
          </a:br>
          <a:r>
            <a:rPr lang="en-US" dirty="0"/>
            <a:t>Days</a:t>
          </a:r>
        </a:p>
      </dgm:t>
    </dgm:pt>
    <dgm:pt modelId="{0E86C836-8908-44D1-BEEB-C1CBDC1EDC77}" type="parTrans" cxnId="{DF4E791D-7140-44E6-844D-2DEDD4C11EDA}">
      <dgm:prSet/>
      <dgm:spPr/>
      <dgm:t>
        <a:bodyPr/>
        <a:lstStyle/>
        <a:p>
          <a:endParaRPr lang="en-US"/>
        </a:p>
      </dgm:t>
    </dgm:pt>
    <dgm:pt modelId="{B760CF94-5614-43AD-8A27-9F20CE6817D9}" type="sibTrans" cxnId="{DF4E791D-7140-44E6-844D-2DEDD4C11EDA}">
      <dgm:prSet/>
      <dgm:spPr/>
      <dgm:t>
        <a:bodyPr/>
        <a:lstStyle/>
        <a:p>
          <a:endParaRPr lang="en-US"/>
        </a:p>
      </dgm:t>
    </dgm:pt>
    <dgm:pt modelId="{A4677EDA-4CCD-4EE9-BF46-9568329D14B1}">
      <dgm:prSet phldrT="[Text]"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Socialize First Goals</a:t>
          </a:r>
          <a:endParaRPr lang="en-US" sz="1200" b="1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BB0D2F9-5BC9-432C-BF19-5A3E9B8A0C0C}" type="parTrans" cxnId="{B39F291B-558A-4C8F-9FC2-FDF166E80AF2}">
      <dgm:prSet/>
      <dgm:spPr/>
      <dgm:t>
        <a:bodyPr/>
        <a:lstStyle/>
        <a:p>
          <a:endParaRPr lang="en-US"/>
        </a:p>
      </dgm:t>
    </dgm:pt>
    <dgm:pt modelId="{BF838ECF-B8F6-4FAE-A796-44CEBA0D75B2}" type="sibTrans" cxnId="{B39F291B-558A-4C8F-9FC2-FDF166E80AF2}">
      <dgm:prSet/>
      <dgm:spPr/>
      <dgm:t>
        <a:bodyPr/>
        <a:lstStyle/>
        <a:p>
          <a:endParaRPr lang="en-US"/>
        </a:p>
      </dgm:t>
    </dgm:pt>
    <dgm:pt modelId="{C8CD1CD5-D63E-4A5E-AC11-9509ECBC145D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/>
            <a:t>90</a:t>
          </a:r>
          <a:br>
            <a:rPr lang="en-US" dirty="0"/>
          </a:br>
          <a:r>
            <a:rPr lang="en-US" dirty="0"/>
            <a:t>Days</a:t>
          </a:r>
        </a:p>
      </dgm:t>
    </dgm:pt>
    <dgm:pt modelId="{458CD4C6-2E65-4D08-A415-6822A9F95518}" type="parTrans" cxnId="{3FDF50DF-E255-4E34-8A8E-272B04364199}">
      <dgm:prSet/>
      <dgm:spPr/>
      <dgm:t>
        <a:bodyPr/>
        <a:lstStyle/>
        <a:p>
          <a:endParaRPr lang="en-US"/>
        </a:p>
      </dgm:t>
    </dgm:pt>
    <dgm:pt modelId="{77A36B52-D765-43BB-9DA9-34E5ED4EE367}" type="sibTrans" cxnId="{3FDF50DF-E255-4E34-8A8E-272B04364199}">
      <dgm:prSet/>
      <dgm:spPr/>
      <dgm:t>
        <a:bodyPr/>
        <a:lstStyle/>
        <a:p>
          <a:endParaRPr lang="en-US"/>
        </a:p>
      </dgm:t>
    </dgm:pt>
    <dgm:pt modelId="{21E08EC6-B921-48C1-9740-B1F75FD461A4}">
      <dgm:prSet phldrT="[Text]"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Align Organization to Strategy</a:t>
          </a:r>
          <a:endParaRPr lang="en-US" sz="1200" b="1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FA1D8D1-A957-4FDC-9498-93B208989CD8}" type="parTrans" cxnId="{A16BCB1D-A14C-446F-B4F3-3CEFAAD096B9}">
      <dgm:prSet/>
      <dgm:spPr/>
      <dgm:t>
        <a:bodyPr/>
        <a:lstStyle/>
        <a:p>
          <a:endParaRPr lang="en-US"/>
        </a:p>
      </dgm:t>
    </dgm:pt>
    <dgm:pt modelId="{7C5862AF-4D3F-4A66-9F31-5BD24395CC3B}" type="sibTrans" cxnId="{A16BCB1D-A14C-446F-B4F3-3CEFAAD096B9}">
      <dgm:prSet/>
      <dgm:spPr/>
      <dgm:t>
        <a:bodyPr/>
        <a:lstStyle/>
        <a:p>
          <a:endParaRPr lang="en-US"/>
        </a:p>
      </dgm:t>
    </dgm:pt>
    <dgm:pt modelId="{A12445A0-4D31-4239-B98D-19B0ECE71B9B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Vertical Introductions: Leadership Team, Direct Reports, Vendors</a:t>
          </a:r>
        </a:p>
      </dgm:t>
    </dgm:pt>
    <dgm:pt modelId="{5B31E6B3-525D-489E-A0D3-B758915FF313}" type="parTrans" cxnId="{E0A77029-1DE8-41D9-B2C8-ECCBF75B6B95}">
      <dgm:prSet/>
      <dgm:spPr/>
      <dgm:t>
        <a:bodyPr/>
        <a:lstStyle/>
        <a:p>
          <a:endParaRPr lang="en-US"/>
        </a:p>
      </dgm:t>
    </dgm:pt>
    <dgm:pt modelId="{05428124-376E-411B-8B32-4FB3882DEA7C}" type="sibTrans" cxnId="{E0A77029-1DE8-41D9-B2C8-ECCBF75B6B95}">
      <dgm:prSet/>
      <dgm:spPr/>
      <dgm:t>
        <a:bodyPr/>
        <a:lstStyle/>
        <a:p>
          <a:endParaRPr lang="en-US"/>
        </a:p>
      </dgm:t>
    </dgm:pt>
    <dgm:pt modelId="{F1515190-50EC-4C2C-A6D9-CE4DFD592536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Begin Learning Plan</a:t>
          </a:r>
        </a:p>
      </dgm:t>
    </dgm:pt>
    <dgm:pt modelId="{1E4C9842-B753-4B99-8BDF-972D43E2EEB5}" type="parTrans" cxnId="{C8E0E101-3B03-4DA9-82DA-520CA316C2FE}">
      <dgm:prSet/>
      <dgm:spPr/>
      <dgm:t>
        <a:bodyPr/>
        <a:lstStyle/>
        <a:p>
          <a:endParaRPr lang="en-US"/>
        </a:p>
      </dgm:t>
    </dgm:pt>
    <dgm:pt modelId="{C981D2E6-7E44-4D07-8C75-17F1398E7166}" type="sibTrans" cxnId="{C8E0E101-3B03-4DA9-82DA-520CA316C2FE}">
      <dgm:prSet/>
      <dgm:spPr/>
      <dgm:t>
        <a:bodyPr/>
        <a:lstStyle/>
        <a:p>
          <a:endParaRPr lang="en-US"/>
        </a:p>
      </dgm:t>
    </dgm:pt>
    <dgm:pt modelId="{664BDC3E-DB3B-405B-A806-0A29277970F2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Clarify Expectations</a:t>
          </a:r>
        </a:p>
      </dgm:t>
    </dgm:pt>
    <dgm:pt modelId="{847E494D-9B14-47A1-81DA-FF262C1BC38B}" type="parTrans" cxnId="{978206FA-227F-4007-AC35-D0CCBE68F31C}">
      <dgm:prSet/>
      <dgm:spPr/>
      <dgm:t>
        <a:bodyPr/>
        <a:lstStyle/>
        <a:p>
          <a:endParaRPr lang="en-US"/>
        </a:p>
      </dgm:t>
    </dgm:pt>
    <dgm:pt modelId="{2C755D88-70F1-4452-9088-C638CA9F08C6}" type="sibTrans" cxnId="{978206FA-227F-4007-AC35-D0CCBE68F31C}">
      <dgm:prSet/>
      <dgm:spPr/>
      <dgm:t>
        <a:bodyPr/>
        <a:lstStyle/>
        <a:p>
          <a:endParaRPr lang="en-US"/>
        </a:p>
      </dgm:t>
    </dgm:pt>
    <dgm:pt modelId="{A7ADABFC-3217-4A26-8DA0-767D7545761D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Identify Pain Points (if any)</a:t>
          </a:r>
        </a:p>
      </dgm:t>
    </dgm:pt>
    <dgm:pt modelId="{03C88F59-8627-48F4-BC90-DB07177AC79A}" type="parTrans" cxnId="{54E80C8F-64BE-47A4-81EA-6E8B4AC406DC}">
      <dgm:prSet/>
      <dgm:spPr/>
      <dgm:t>
        <a:bodyPr/>
        <a:lstStyle/>
        <a:p>
          <a:endParaRPr lang="en-US"/>
        </a:p>
      </dgm:t>
    </dgm:pt>
    <dgm:pt modelId="{345F0A53-FAF5-49A5-9914-18275AEA355E}" type="sibTrans" cxnId="{54E80C8F-64BE-47A4-81EA-6E8B4AC406DC}">
      <dgm:prSet/>
      <dgm:spPr/>
      <dgm:t>
        <a:bodyPr/>
        <a:lstStyle/>
        <a:p>
          <a:endParaRPr lang="en-US"/>
        </a:p>
      </dgm:t>
    </dgm:pt>
    <dgm:pt modelId="{4A51EAB7-9524-4E43-82AC-21FD104EFFAB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Look for “Quick Wins”</a:t>
          </a:r>
        </a:p>
      </dgm:t>
    </dgm:pt>
    <dgm:pt modelId="{99535FA0-74DC-4A76-9FE5-BA43535545CA}" type="parTrans" cxnId="{589C9AA0-5917-4FC8-B590-2F847DB80E27}">
      <dgm:prSet/>
      <dgm:spPr/>
      <dgm:t>
        <a:bodyPr/>
        <a:lstStyle/>
        <a:p>
          <a:endParaRPr lang="en-US"/>
        </a:p>
      </dgm:t>
    </dgm:pt>
    <dgm:pt modelId="{C872B16C-8F5F-4D3A-B79F-0D78F3C592E5}" type="sibTrans" cxnId="{589C9AA0-5917-4FC8-B590-2F847DB80E27}">
      <dgm:prSet/>
      <dgm:spPr/>
      <dgm:t>
        <a:bodyPr/>
        <a:lstStyle/>
        <a:p>
          <a:endParaRPr lang="en-US"/>
        </a:p>
      </dgm:t>
    </dgm:pt>
    <dgm:pt modelId="{CFCD109D-00D5-4810-BF8E-BE733A84EE12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Establish Reporting Framework</a:t>
          </a:r>
        </a:p>
      </dgm:t>
    </dgm:pt>
    <dgm:pt modelId="{EBADC57C-1ABF-4046-A880-48D77BD04FC3}" type="parTrans" cxnId="{5BBC8CCF-C93B-4B57-8FEA-0E4E73A80C53}">
      <dgm:prSet/>
      <dgm:spPr/>
      <dgm:t>
        <a:bodyPr/>
        <a:lstStyle/>
        <a:p>
          <a:endParaRPr lang="en-US"/>
        </a:p>
      </dgm:t>
    </dgm:pt>
    <dgm:pt modelId="{DFE7CEDB-0704-4FEC-944B-B77D44FD0F2D}" type="sibTrans" cxnId="{5BBC8CCF-C93B-4B57-8FEA-0E4E73A80C53}">
      <dgm:prSet/>
      <dgm:spPr/>
      <dgm:t>
        <a:bodyPr/>
        <a:lstStyle/>
        <a:p>
          <a:endParaRPr lang="en-US"/>
        </a:p>
      </dgm:t>
    </dgm:pt>
    <dgm:pt modelId="{5A777785-FB21-4852-B368-A6435FC3CC46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Prioritize Processes to Systematize</a:t>
          </a:r>
        </a:p>
      </dgm:t>
    </dgm:pt>
    <dgm:pt modelId="{A0C1BC17-E8CF-4B51-8CC3-106BAF612ACD}" type="parTrans" cxnId="{EE3F48D8-5E9D-4BD8-8BEA-FF2A9AC57CD8}">
      <dgm:prSet/>
      <dgm:spPr/>
      <dgm:t>
        <a:bodyPr/>
        <a:lstStyle/>
        <a:p>
          <a:endParaRPr lang="en-US"/>
        </a:p>
      </dgm:t>
    </dgm:pt>
    <dgm:pt modelId="{1321DD3A-6A62-46B3-92CB-8219E931BF3F}" type="sibTrans" cxnId="{EE3F48D8-5E9D-4BD8-8BEA-FF2A9AC57CD8}">
      <dgm:prSet/>
      <dgm:spPr/>
      <dgm:t>
        <a:bodyPr/>
        <a:lstStyle/>
        <a:p>
          <a:endParaRPr lang="en-US"/>
        </a:p>
      </dgm:t>
    </dgm:pt>
    <dgm:pt modelId="{5626EDAE-F773-4CB2-915F-4B9C84AD98AE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Make a Travel Plan</a:t>
          </a:r>
        </a:p>
      </dgm:t>
    </dgm:pt>
    <dgm:pt modelId="{34F72F1A-838A-42FD-B990-387822CE535F}" type="parTrans" cxnId="{D343CC7C-37EF-4FB2-A006-712DD4D32539}">
      <dgm:prSet/>
      <dgm:spPr/>
      <dgm:t>
        <a:bodyPr/>
        <a:lstStyle/>
        <a:p>
          <a:endParaRPr lang="en-US"/>
        </a:p>
      </dgm:t>
    </dgm:pt>
    <dgm:pt modelId="{C278096C-9D76-42EC-969C-8E3EC1C0575F}" type="sibTrans" cxnId="{D343CC7C-37EF-4FB2-A006-712DD4D32539}">
      <dgm:prSet/>
      <dgm:spPr/>
      <dgm:t>
        <a:bodyPr/>
        <a:lstStyle/>
        <a:p>
          <a:endParaRPr lang="en-US"/>
        </a:p>
      </dgm:t>
    </dgm:pt>
    <dgm:pt modelId="{58A095B6-766A-4D13-8D8B-EA5C410E1EF1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Secure “Quick Wins” or Move to Project Plan</a:t>
          </a:r>
        </a:p>
      </dgm:t>
    </dgm:pt>
    <dgm:pt modelId="{1DB39F5B-AA01-4501-9B24-F7281FC84D6E}" type="parTrans" cxnId="{504C45B7-9956-4ECC-AACC-E38ECEE74EBA}">
      <dgm:prSet/>
      <dgm:spPr/>
      <dgm:t>
        <a:bodyPr/>
        <a:lstStyle/>
        <a:p>
          <a:endParaRPr lang="en-US"/>
        </a:p>
      </dgm:t>
    </dgm:pt>
    <dgm:pt modelId="{CDECA7ED-59F3-40AA-9656-3B1573325676}" type="sibTrans" cxnId="{504C45B7-9956-4ECC-AACC-E38ECEE74EBA}">
      <dgm:prSet/>
      <dgm:spPr/>
      <dgm:t>
        <a:bodyPr/>
        <a:lstStyle/>
        <a:p>
          <a:endParaRPr lang="en-US"/>
        </a:p>
      </dgm:t>
    </dgm:pt>
    <dgm:pt modelId="{0A44B40D-7B48-4EEA-B7FF-68D95852D4AB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Build Meeting Structure: Team Meetings, Vendor QBRs</a:t>
          </a:r>
        </a:p>
      </dgm:t>
    </dgm:pt>
    <dgm:pt modelId="{1412A0FC-F70A-4729-962B-11D26CE514E8}" type="parTrans" cxnId="{DA086409-9F0F-468F-A932-1A7D5DAB7E5C}">
      <dgm:prSet/>
      <dgm:spPr/>
      <dgm:t>
        <a:bodyPr/>
        <a:lstStyle/>
        <a:p>
          <a:endParaRPr lang="en-US"/>
        </a:p>
      </dgm:t>
    </dgm:pt>
    <dgm:pt modelId="{1BA76BCA-5BED-4957-A9E5-0C90931CBAE1}" type="sibTrans" cxnId="{DA086409-9F0F-468F-A932-1A7D5DAB7E5C}">
      <dgm:prSet/>
      <dgm:spPr/>
      <dgm:t>
        <a:bodyPr/>
        <a:lstStyle/>
        <a:p>
          <a:endParaRPr lang="en-US"/>
        </a:p>
      </dgm:t>
    </dgm:pt>
    <dgm:pt modelId="{C2025FFD-3541-4949-9006-7CBB618CE659}">
      <dgm:prSet phldrT="[Text]"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Start Team Development Plan</a:t>
          </a:r>
          <a:endParaRPr lang="en-US" sz="1200" b="1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4B1C8D-5BDD-4A2E-9EC1-DE9094B43BB9}" type="parTrans" cxnId="{601131AD-2C6D-4330-9B55-CAA8E4F74335}">
      <dgm:prSet/>
      <dgm:spPr/>
      <dgm:t>
        <a:bodyPr/>
        <a:lstStyle/>
        <a:p>
          <a:endParaRPr lang="en-US"/>
        </a:p>
      </dgm:t>
    </dgm:pt>
    <dgm:pt modelId="{0581BFBB-3063-4842-BE84-7E9B9B58E98F}" type="sibTrans" cxnId="{601131AD-2C6D-4330-9B55-CAA8E4F74335}">
      <dgm:prSet/>
      <dgm:spPr/>
      <dgm:t>
        <a:bodyPr/>
        <a:lstStyle/>
        <a:p>
          <a:endParaRPr lang="en-US"/>
        </a:p>
      </dgm:t>
    </dgm:pt>
    <dgm:pt modelId="{28DF8010-DDDB-411B-880F-1C43F69FCE93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Develop or Touch Base with Informal Feedback Loops</a:t>
          </a:r>
          <a:endParaRPr kumimoji="0" lang="en-US" sz="1150" b="1" i="0" u="none" strike="noStrike" cap="none" spc="0" normalizeH="0" baseline="0" noProof="0" dirty="0">
            <a:ln>
              <a:noFill/>
            </a:ln>
            <a:solidFill>
              <a:schemeClr val="tx2">
                <a:lumMod val="50000"/>
              </a:schemeClr>
            </a:solidFill>
            <a:effectLst/>
            <a:uLnTx/>
            <a:uFillTx/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063704D-2FAF-480E-8182-E38B3532EB76}" type="parTrans" cxnId="{0C67410F-9464-432A-B90D-2AF077E99E3B}">
      <dgm:prSet/>
      <dgm:spPr/>
      <dgm:t>
        <a:bodyPr/>
        <a:lstStyle/>
        <a:p>
          <a:endParaRPr lang="en-US"/>
        </a:p>
      </dgm:t>
    </dgm:pt>
    <dgm:pt modelId="{8B47B544-7156-4150-A049-B3C14BB5EC4A}" type="sibTrans" cxnId="{0C67410F-9464-432A-B90D-2AF077E99E3B}">
      <dgm:prSet/>
      <dgm:spPr/>
      <dgm:t>
        <a:bodyPr/>
        <a:lstStyle/>
        <a:p>
          <a:endParaRPr lang="en-US"/>
        </a:p>
      </dgm:t>
    </dgm:pt>
    <dgm:pt modelId="{6F4D02AB-0809-4C98-94B9-2059CBF9CC05}">
      <dgm:prSet custT="1"/>
      <dgm:spPr/>
      <dgm:t>
        <a:bodyPr/>
        <a:lstStyle/>
        <a:p>
          <a:pPr marL="91440" indent="-109728"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Check Function of Technology and Tools</a:t>
          </a:r>
        </a:p>
      </dgm:t>
    </dgm:pt>
    <dgm:pt modelId="{B5133FDA-8ED9-490C-B7C1-F9EDA709C972}" type="parTrans" cxnId="{475E549A-00CF-4DAB-ACF3-1737B6561C66}">
      <dgm:prSet/>
      <dgm:spPr/>
      <dgm:t>
        <a:bodyPr/>
        <a:lstStyle/>
        <a:p>
          <a:endParaRPr lang="en-US"/>
        </a:p>
      </dgm:t>
    </dgm:pt>
    <dgm:pt modelId="{F02BCB34-B9D0-4D63-A405-B442D3073BF5}" type="sibTrans" cxnId="{475E549A-00CF-4DAB-ACF3-1737B6561C66}">
      <dgm:prSet/>
      <dgm:spPr/>
      <dgm:t>
        <a:bodyPr/>
        <a:lstStyle/>
        <a:p>
          <a:endParaRPr lang="en-US"/>
        </a:p>
      </dgm:t>
    </dgm:pt>
    <dgm:pt modelId="{1B322B41-4F90-4219-88AD-3CBEC9B8A17D}" type="pres">
      <dgm:prSet presAssocID="{F144C03E-0779-4AAD-A8D4-1BDBA80C89F3}" presName="linearFlow" presStyleCnt="0">
        <dgm:presLayoutVars>
          <dgm:dir/>
          <dgm:animLvl val="lvl"/>
          <dgm:resizeHandles val="exact"/>
        </dgm:presLayoutVars>
      </dgm:prSet>
      <dgm:spPr/>
    </dgm:pt>
    <dgm:pt modelId="{F8562C5B-8873-404F-AED5-08BF293AB802}" type="pres">
      <dgm:prSet presAssocID="{FC3F5D8C-DA32-4984-B89A-C4B933CD9556}" presName="composite" presStyleCnt="0"/>
      <dgm:spPr/>
    </dgm:pt>
    <dgm:pt modelId="{6A5046B6-77BD-4F5E-A654-E54891CB2B2D}" type="pres">
      <dgm:prSet presAssocID="{FC3F5D8C-DA32-4984-B89A-C4B933CD955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386D913-5F04-4099-AC82-2662E78FD928}" type="pres">
      <dgm:prSet presAssocID="{FC3F5D8C-DA32-4984-B89A-C4B933CD9556}" presName="descendantText" presStyleLbl="alignAcc1" presStyleIdx="0" presStyleCnt="3">
        <dgm:presLayoutVars>
          <dgm:bulletEnabled val="1"/>
        </dgm:presLayoutVars>
      </dgm:prSet>
      <dgm:spPr/>
    </dgm:pt>
    <dgm:pt modelId="{04659D4F-1EE9-4C32-BBC1-A462CFF7A1CB}" type="pres">
      <dgm:prSet presAssocID="{EA494886-745E-4F4F-9EE1-E65A8E196903}" presName="sp" presStyleCnt="0"/>
      <dgm:spPr/>
    </dgm:pt>
    <dgm:pt modelId="{2462BB94-80DD-491C-89FF-DAFC6A0113DF}" type="pres">
      <dgm:prSet presAssocID="{E154B183-6F6B-4AED-ACD4-42124A2A316E}" presName="composite" presStyleCnt="0"/>
      <dgm:spPr/>
    </dgm:pt>
    <dgm:pt modelId="{7DF521FA-B537-4501-8C51-AD27732C16CB}" type="pres">
      <dgm:prSet presAssocID="{E154B183-6F6B-4AED-ACD4-42124A2A316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EDF4C975-71BA-42A2-9626-34AB5EE0489C}" type="pres">
      <dgm:prSet presAssocID="{E154B183-6F6B-4AED-ACD4-42124A2A316E}" presName="descendantText" presStyleLbl="alignAcc1" presStyleIdx="1" presStyleCnt="3">
        <dgm:presLayoutVars>
          <dgm:bulletEnabled val="1"/>
        </dgm:presLayoutVars>
      </dgm:prSet>
      <dgm:spPr/>
    </dgm:pt>
    <dgm:pt modelId="{31B0E29A-4CB7-4BEA-A406-3B4C1A59D80F}" type="pres">
      <dgm:prSet presAssocID="{B760CF94-5614-43AD-8A27-9F20CE6817D9}" presName="sp" presStyleCnt="0"/>
      <dgm:spPr/>
    </dgm:pt>
    <dgm:pt modelId="{14A82A47-7482-490F-A42A-87FD21FFEBC3}" type="pres">
      <dgm:prSet presAssocID="{C8CD1CD5-D63E-4A5E-AC11-9509ECBC145D}" presName="composite" presStyleCnt="0"/>
      <dgm:spPr/>
    </dgm:pt>
    <dgm:pt modelId="{A3CFABAF-8717-4454-8606-9923B203AA62}" type="pres">
      <dgm:prSet presAssocID="{C8CD1CD5-D63E-4A5E-AC11-9509ECBC14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D03888B-BF81-4EC6-A3F2-E66939156AC0}" type="pres">
      <dgm:prSet presAssocID="{C8CD1CD5-D63E-4A5E-AC11-9509ECBC145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C8E0E101-3B03-4DA9-82DA-520CA316C2FE}" srcId="{FC3F5D8C-DA32-4984-B89A-C4B933CD9556}" destId="{F1515190-50EC-4C2C-A6D9-CE4DFD592536}" srcOrd="2" destOrd="0" parTransId="{1E4C9842-B753-4B99-8BDF-972D43E2EEB5}" sibTransId="{C981D2E6-7E44-4D07-8C75-17F1398E7166}"/>
    <dgm:cxn modelId="{9FA0A608-76E0-4859-87DA-29F745FEF072}" srcId="{F144C03E-0779-4AAD-A8D4-1BDBA80C89F3}" destId="{FC3F5D8C-DA32-4984-B89A-C4B933CD9556}" srcOrd="0" destOrd="0" parTransId="{8DB22C2E-B95F-41D9-991C-BDBBF9B5F2B6}" sibTransId="{EA494886-745E-4F4F-9EE1-E65A8E196903}"/>
    <dgm:cxn modelId="{DA086409-9F0F-468F-A932-1A7D5DAB7E5C}" srcId="{E154B183-6F6B-4AED-ACD4-42124A2A316E}" destId="{0A44B40D-7B48-4EEA-B7FF-68D95852D4AB}" srcOrd="2" destOrd="0" parTransId="{1412A0FC-F70A-4729-962B-11D26CE514E8}" sibTransId="{1BA76BCA-5BED-4957-A9E5-0C90931CBAE1}"/>
    <dgm:cxn modelId="{0C67410F-9464-432A-B90D-2AF077E99E3B}" srcId="{C8CD1CD5-D63E-4A5E-AC11-9509ECBC145D}" destId="{28DF8010-DDDB-411B-880F-1C43F69FCE93}" srcOrd="4" destOrd="0" parTransId="{1063704D-2FAF-480E-8182-E38B3532EB76}" sibTransId="{8B47B544-7156-4150-A049-B3C14BB5EC4A}"/>
    <dgm:cxn modelId="{B39F291B-558A-4C8F-9FC2-FDF166E80AF2}" srcId="{E154B183-6F6B-4AED-ACD4-42124A2A316E}" destId="{A4677EDA-4CCD-4EE9-BF46-9568329D14B1}" srcOrd="0" destOrd="0" parTransId="{0BB0D2F9-5BC9-432C-BF19-5A3E9B8A0C0C}" sibTransId="{BF838ECF-B8F6-4FAE-A796-44CEBA0D75B2}"/>
    <dgm:cxn modelId="{DF4E791D-7140-44E6-844D-2DEDD4C11EDA}" srcId="{F144C03E-0779-4AAD-A8D4-1BDBA80C89F3}" destId="{E154B183-6F6B-4AED-ACD4-42124A2A316E}" srcOrd="1" destOrd="0" parTransId="{0E86C836-8908-44D1-BEEB-C1CBDC1EDC77}" sibTransId="{B760CF94-5614-43AD-8A27-9F20CE6817D9}"/>
    <dgm:cxn modelId="{A16BCB1D-A14C-446F-B4F3-3CEFAAD096B9}" srcId="{C8CD1CD5-D63E-4A5E-AC11-9509ECBC145D}" destId="{21E08EC6-B921-48C1-9740-B1F75FD461A4}" srcOrd="0" destOrd="0" parTransId="{FFA1D8D1-A957-4FDC-9498-93B208989CD8}" sibTransId="{7C5862AF-4D3F-4A66-9F31-5BD24395CC3B}"/>
    <dgm:cxn modelId="{6FBF7F22-CBC6-4B04-AC82-41990DB80217}" type="presOf" srcId="{A12445A0-4D31-4239-B98D-19B0ECE71B9B}" destId="{C386D913-5F04-4099-AC82-2662E78FD928}" srcOrd="0" destOrd="1" presId="urn:microsoft.com/office/officeart/2005/8/layout/chevron2"/>
    <dgm:cxn modelId="{E0A77029-1DE8-41D9-B2C8-ECCBF75B6B95}" srcId="{FC3F5D8C-DA32-4984-B89A-C4B933CD9556}" destId="{A12445A0-4D31-4239-B98D-19B0ECE71B9B}" srcOrd="1" destOrd="0" parTransId="{5B31E6B3-525D-489E-A0D3-B758915FF313}" sibTransId="{05428124-376E-411B-8B32-4FB3882DEA7C}"/>
    <dgm:cxn modelId="{8BDE1F3B-947B-4683-868C-589990AA4F2B}" type="presOf" srcId="{21E08EC6-B921-48C1-9740-B1F75FD461A4}" destId="{6D03888B-BF81-4EC6-A3F2-E66939156AC0}" srcOrd="0" destOrd="0" presId="urn:microsoft.com/office/officeart/2005/8/layout/chevron2"/>
    <dgm:cxn modelId="{1D586E41-FEBE-4451-8462-4931C9E9575D}" srcId="{FC3F5D8C-DA32-4984-B89A-C4B933CD9556}" destId="{29E358E9-956E-4BE5-A95D-CC964257ABBD}" srcOrd="0" destOrd="0" parTransId="{CB96839C-3B5D-4EED-9A19-45346D5FC56E}" sibTransId="{87EEAAB4-2795-44D5-865A-351C89CD1100}"/>
    <dgm:cxn modelId="{0F0BEB41-64CC-47F0-B86C-81FC9A4E0EC0}" type="presOf" srcId="{FC3F5D8C-DA32-4984-B89A-C4B933CD9556}" destId="{6A5046B6-77BD-4F5E-A654-E54891CB2B2D}" srcOrd="0" destOrd="0" presId="urn:microsoft.com/office/officeart/2005/8/layout/chevron2"/>
    <dgm:cxn modelId="{9A6CE862-D5F7-4061-B342-C7AB383B6433}" type="presOf" srcId="{28DF8010-DDDB-411B-880F-1C43F69FCE93}" destId="{6D03888B-BF81-4EC6-A3F2-E66939156AC0}" srcOrd="0" destOrd="4" presId="urn:microsoft.com/office/officeart/2005/8/layout/chevron2"/>
    <dgm:cxn modelId="{61F25F4C-BE44-46F9-8553-7B5D94CC851B}" type="presOf" srcId="{6F4D02AB-0809-4C98-94B9-2059CBF9CC05}" destId="{6D03888B-BF81-4EC6-A3F2-E66939156AC0}" srcOrd="0" destOrd="3" presId="urn:microsoft.com/office/officeart/2005/8/layout/chevron2"/>
    <dgm:cxn modelId="{DA21594C-2C01-4059-B12E-013EC0537B76}" type="presOf" srcId="{C2025FFD-3541-4949-9006-7CBB618CE659}" destId="{6D03888B-BF81-4EC6-A3F2-E66939156AC0}" srcOrd="0" destOrd="1" presId="urn:microsoft.com/office/officeart/2005/8/layout/chevron2"/>
    <dgm:cxn modelId="{EDEAF953-407E-4941-B227-0304FC2A1E32}" type="presOf" srcId="{4A51EAB7-9524-4E43-82AC-21FD104EFFAB}" destId="{C386D913-5F04-4099-AC82-2662E78FD928}" srcOrd="0" destOrd="5" presId="urn:microsoft.com/office/officeart/2005/8/layout/chevron2"/>
    <dgm:cxn modelId="{97D8E558-614A-4681-A94F-4FC23192FEFF}" type="presOf" srcId="{A7ADABFC-3217-4A26-8DA0-767D7545761D}" destId="{C386D913-5F04-4099-AC82-2662E78FD928}" srcOrd="0" destOrd="4" presId="urn:microsoft.com/office/officeart/2005/8/layout/chevron2"/>
    <dgm:cxn modelId="{D343CC7C-37EF-4FB2-A006-712DD4D32539}" srcId="{E154B183-6F6B-4AED-ACD4-42124A2A316E}" destId="{5626EDAE-F773-4CB2-915F-4B9C84AD98AE}" srcOrd="4" destOrd="0" parTransId="{34F72F1A-838A-42FD-B990-387822CE535F}" sibTransId="{C278096C-9D76-42EC-969C-8E3EC1C0575F}"/>
    <dgm:cxn modelId="{87A64C81-8E0E-4078-96B0-58BD66E3A3DE}" type="presOf" srcId="{C8CD1CD5-D63E-4A5E-AC11-9509ECBC145D}" destId="{A3CFABAF-8717-4454-8606-9923B203AA62}" srcOrd="0" destOrd="0" presId="urn:microsoft.com/office/officeart/2005/8/layout/chevron2"/>
    <dgm:cxn modelId="{CCE70C8E-9F75-4E14-B879-ED232A83EBDE}" type="presOf" srcId="{F144C03E-0779-4AAD-A8D4-1BDBA80C89F3}" destId="{1B322B41-4F90-4219-88AD-3CBEC9B8A17D}" srcOrd="0" destOrd="0" presId="urn:microsoft.com/office/officeart/2005/8/layout/chevron2"/>
    <dgm:cxn modelId="{BF1D4A8E-CB29-4FA7-8F96-20D8F24306D8}" type="presOf" srcId="{5A777785-FB21-4852-B368-A6435FC3CC46}" destId="{EDF4C975-71BA-42A2-9626-34AB5EE0489C}" srcOrd="0" destOrd="3" presId="urn:microsoft.com/office/officeart/2005/8/layout/chevron2"/>
    <dgm:cxn modelId="{54E80C8F-64BE-47A4-81EA-6E8B4AC406DC}" srcId="{FC3F5D8C-DA32-4984-B89A-C4B933CD9556}" destId="{A7ADABFC-3217-4A26-8DA0-767D7545761D}" srcOrd="4" destOrd="0" parTransId="{03C88F59-8627-48F4-BC90-DB07177AC79A}" sibTransId="{345F0A53-FAF5-49A5-9914-18275AEA355E}"/>
    <dgm:cxn modelId="{475E549A-00CF-4DAB-ACF3-1737B6561C66}" srcId="{C8CD1CD5-D63E-4A5E-AC11-9509ECBC145D}" destId="{6F4D02AB-0809-4C98-94B9-2059CBF9CC05}" srcOrd="3" destOrd="0" parTransId="{B5133FDA-8ED9-490C-B7C1-F9EDA709C972}" sibTransId="{F02BCB34-B9D0-4D63-A405-B442D3073BF5}"/>
    <dgm:cxn modelId="{589C9AA0-5917-4FC8-B590-2F847DB80E27}" srcId="{FC3F5D8C-DA32-4984-B89A-C4B933CD9556}" destId="{4A51EAB7-9524-4E43-82AC-21FD104EFFAB}" srcOrd="5" destOrd="0" parTransId="{99535FA0-74DC-4A76-9FE5-BA43535545CA}" sibTransId="{C872B16C-8F5F-4D3A-B79F-0D78F3C592E5}"/>
    <dgm:cxn modelId="{4BDDF5A3-AD9F-4660-8E86-334B7666A2B6}" type="presOf" srcId="{A4677EDA-4CCD-4EE9-BF46-9568329D14B1}" destId="{EDF4C975-71BA-42A2-9626-34AB5EE0489C}" srcOrd="0" destOrd="0" presId="urn:microsoft.com/office/officeart/2005/8/layout/chevron2"/>
    <dgm:cxn modelId="{32162DA6-A41F-4D2A-85D5-23863A9F7EA1}" type="presOf" srcId="{664BDC3E-DB3B-405B-A806-0A29277970F2}" destId="{C386D913-5F04-4099-AC82-2662E78FD928}" srcOrd="0" destOrd="3" presId="urn:microsoft.com/office/officeart/2005/8/layout/chevron2"/>
    <dgm:cxn modelId="{09A6FEA6-3573-4FCE-8E87-9DAA25F5F5C1}" type="presOf" srcId="{0A44B40D-7B48-4EEA-B7FF-68D95852D4AB}" destId="{EDF4C975-71BA-42A2-9626-34AB5EE0489C}" srcOrd="0" destOrd="2" presId="urn:microsoft.com/office/officeart/2005/8/layout/chevron2"/>
    <dgm:cxn modelId="{1B18A0A7-4FAB-4F58-A39C-3B67825E5F49}" type="presOf" srcId="{58A095B6-766A-4D13-8D8B-EA5C410E1EF1}" destId="{6D03888B-BF81-4EC6-A3F2-E66939156AC0}" srcOrd="0" destOrd="2" presId="urn:microsoft.com/office/officeart/2005/8/layout/chevron2"/>
    <dgm:cxn modelId="{601131AD-2C6D-4330-9B55-CAA8E4F74335}" srcId="{C8CD1CD5-D63E-4A5E-AC11-9509ECBC145D}" destId="{C2025FFD-3541-4949-9006-7CBB618CE659}" srcOrd="1" destOrd="0" parTransId="{7B4B1C8D-5BDD-4A2E-9EC1-DE9094B43BB9}" sibTransId="{0581BFBB-3063-4842-BE84-7E9B9B58E98F}"/>
    <dgm:cxn modelId="{962A92B6-E7A6-4EDB-BC50-BCFC60A09EEA}" type="presOf" srcId="{E154B183-6F6B-4AED-ACD4-42124A2A316E}" destId="{7DF521FA-B537-4501-8C51-AD27732C16CB}" srcOrd="0" destOrd="0" presId="urn:microsoft.com/office/officeart/2005/8/layout/chevron2"/>
    <dgm:cxn modelId="{504C45B7-9956-4ECC-AACC-E38ECEE74EBA}" srcId="{C8CD1CD5-D63E-4A5E-AC11-9509ECBC145D}" destId="{58A095B6-766A-4D13-8D8B-EA5C410E1EF1}" srcOrd="2" destOrd="0" parTransId="{1DB39F5B-AA01-4501-9B24-F7281FC84D6E}" sibTransId="{CDECA7ED-59F3-40AA-9656-3B1573325676}"/>
    <dgm:cxn modelId="{9324F1C4-6003-4D8C-811D-ECCA51206327}" type="presOf" srcId="{CFCD109D-00D5-4810-BF8E-BE733A84EE12}" destId="{EDF4C975-71BA-42A2-9626-34AB5EE0489C}" srcOrd="0" destOrd="1" presId="urn:microsoft.com/office/officeart/2005/8/layout/chevron2"/>
    <dgm:cxn modelId="{5BBC8CCF-C93B-4B57-8FEA-0E4E73A80C53}" srcId="{E154B183-6F6B-4AED-ACD4-42124A2A316E}" destId="{CFCD109D-00D5-4810-BF8E-BE733A84EE12}" srcOrd="1" destOrd="0" parTransId="{EBADC57C-1ABF-4046-A880-48D77BD04FC3}" sibTransId="{DFE7CEDB-0704-4FEC-944B-B77D44FD0F2D}"/>
    <dgm:cxn modelId="{B9B677D1-BDB3-4AE5-8350-B7A7203BCE8D}" type="presOf" srcId="{5626EDAE-F773-4CB2-915F-4B9C84AD98AE}" destId="{EDF4C975-71BA-42A2-9626-34AB5EE0489C}" srcOrd="0" destOrd="4" presId="urn:microsoft.com/office/officeart/2005/8/layout/chevron2"/>
    <dgm:cxn modelId="{A35D17D4-7A3D-44AC-8FFB-878952786A6B}" type="presOf" srcId="{F1515190-50EC-4C2C-A6D9-CE4DFD592536}" destId="{C386D913-5F04-4099-AC82-2662E78FD928}" srcOrd="0" destOrd="2" presId="urn:microsoft.com/office/officeart/2005/8/layout/chevron2"/>
    <dgm:cxn modelId="{DBA25AD7-BC11-4DEF-97D0-15FC4C8CA9CF}" type="presOf" srcId="{29E358E9-956E-4BE5-A95D-CC964257ABBD}" destId="{C386D913-5F04-4099-AC82-2662E78FD928}" srcOrd="0" destOrd="0" presId="urn:microsoft.com/office/officeart/2005/8/layout/chevron2"/>
    <dgm:cxn modelId="{EE3F48D8-5E9D-4BD8-8BEA-FF2A9AC57CD8}" srcId="{E154B183-6F6B-4AED-ACD4-42124A2A316E}" destId="{5A777785-FB21-4852-B368-A6435FC3CC46}" srcOrd="3" destOrd="0" parTransId="{A0C1BC17-E8CF-4B51-8CC3-106BAF612ACD}" sibTransId="{1321DD3A-6A62-46B3-92CB-8219E931BF3F}"/>
    <dgm:cxn modelId="{3FDF50DF-E255-4E34-8A8E-272B04364199}" srcId="{F144C03E-0779-4AAD-A8D4-1BDBA80C89F3}" destId="{C8CD1CD5-D63E-4A5E-AC11-9509ECBC145D}" srcOrd="2" destOrd="0" parTransId="{458CD4C6-2E65-4D08-A415-6822A9F95518}" sibTransId="{77A36B52-D765-43BB-9DA9-34E5ED4EE367}"/>
    <dgm:cxn modelId="{978206FA-227F-4007-AC35-D0CCBE68F31C}" srcId="{FC3F5D8C-DA32-4984-B89A-C4B933CD9556}" destId="{664BDC3E-DB3B-405B-A806-0A29277970F2}" srcOrd="3" destOrd="0" parTransId="{847E494D-9B14-47A1-81DA-FF262C1BC38B}" sibTransId="{2C755D88-70F1-4452-9088-C638CA9F08C6}"/>
    <dgm:cxn modelId="{E2593084-EF48-437A-BBEA-C609CC06BFAD}" type="presParOf" srcId="{1B322B41-4F90-4219-88AD-3CBEC9B8A17D}" destId="{F8562C5B-8873-404F-AED5-08BF293AB802}" srcOrd="0" destOrd="0" presId="urn:microsoft.com/office/officeart/2005/8/layout/chevron2"/>
    <dgm:cxn modelId="{3FC76D2B-C65A-43C3-9083-23F23EB0F0F8}" type="presParOf" srcId="{F8562C5B-8873-404F-AED5-08BF293AB802}" destId="{6A5046B6-77BD-4F5E-A654-E54891CB2B2D}" srcOrd="0" destOrd="0" presId="urn:microsoft.com/office/officeart/2005/8/layout/chevron2"/>
    <dgm:cxn modelId="{4512F2E0-50DC-4EA9-B899-379F9BFD9B0E}" type="presParOf" srcId="{F8562C5B-8873-404F-AED5-08BF293AB802}" destId="{C386D913-5F04-4099-AC82-2662E78FD928}" srcOrd="1" destOrd="0" presId="urn:microsoft.com/office/officeart/2005/8/layout/chevron2"/>
    <dgm:cxn modelId="{70C458D9-E3B9-4F8E-861F-D11F61CB163A}" type="presParOf" srcId="{1B322B41-4F90-4219-88AD-3CBEC9B8A17D}" destId="{04659D4F-1EE9-4C32-BBC1-A462CFF7A1CB}" srcOrd="1" destOrd="0" presId="urn:microsoft.com/office/officeart/2005/8/layout/chevron2"/>
    <dgm:cxn modelId="{6CD0EFC5-18D6-4E39-9A11-A2F8E8530F30}" type="presParOf" srcId="{1B322B41-4F90-4219-88AD-3CBEC9B8A17D}" destId="{2462BB94-80DD-491C-89FF-DAFC6A0113DF}" srcOrd="2" destOrd="0" presId="urn:microsoft.com/office/officeart/2005/8/layout/chevron2"/>
    <dgm:cxn modelId="{2F3DFAEA-95BD-4A4A-B2B9-7F6230E9ABEB}" type="presParOf" srcId="{2462BB94-80DD-491C-89FF-DAFC6A0113DF}" destId="{7DF521FA-B537-4501-8C51-AD27732C16CB}" srcOrd="0" destOrd="0" presId="urn:microsoft.com/office/officeart/2005/8/layout/chevron2"/>
    <dgm:cxn modelId="{256DAD50-151C-4D4C-99ED-F68AB2A2947C}" type="presParOf" srcId="{2462BB94-80DD-491C-89FF-DAFC6A0113DF}" destId="{EDF4C975-71BA-42A2-9626-34AB5EE0489C}" srcOrd="1" destOrd="0" presId="urn:microsoft.com/office/officeart/2005/8/layout/chevron2"/>
    <dgm:cxn modelId="{EB28F1BA-E22B-43E0-BB13-D2C0BC208E6C}" type="presParOf" srcId="{1B322B41-4F90-4219-88AD-3CBEC9B8A17D}" destId="{31B0E29A-4CB7-4BEA-A406-3B4C1A59D80F}" srcOrd="3" destOrd="0" presId="urn:microsoft.com/office/officeart/2005/8/layout/chevron2"/>
    <dgm:cxn modelId="{A55AAABF-EDFC-429B-82BC-5A643FA33544}" type="presParOf" srcId="{1B322B41-4F90-4219-88AD-3CBEC9B8A17D}" destId="{14A82A47-7482-490F-A42A-87FD21FFEBC3}" srcOrd="4" destOrd="0" presId="urn:microsoft.com/office/officeart/2005/8/layout/chevron2"/>
    <dgm:cxn modelId="{DAD0E766-CAAF-4212-8E64-D97C85E53CD6}" type="presParOf" srcId="{14A82A47-7482-490F-A42A-87FD21FFEBC3}" destId="{A3CFABAF-8717-4454-8606-9923B203AA62}" srcOrd="0" destOrd="0" presId="urn:microsoft.com/office/officeart/2005/8/layout/chevron2"/>
    <dgm:cxn modelId="{0525260F-2B39-4C9D-A3BE-97047D462C74}" type="presParOf" srcId="{14A82A47-7482-490F-A42A-87FD21FFEBC3}" destId="{6D03888B-BF81-4EC6-A3F2-E66939156AC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B350C0-C1AE-4EBA-BF65-E4045C0EAD77}" type="doc">
      <dgm:prSet loTypeId="urn:microsoft.com/office/officeart/2005/8/layout/defaul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FD114FF-9942-4783-85DD-255D12086BE5}">
      <dgm:prSet phldrT="[Text]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en-US" dirty="0"/>
            <a:t>Organizational Support</a:t>
          </a:r>
        </a:p>
      </dgm:t>
    </dgm:pt>
    <dgm:pt modelId="{A315169D-8FBA-4D0A-84FD-F881A7B35DEC}" type="parTrans" cxnId="{87EFD62B-BD3B-490C-8AF2-E97F8D0E412D}">
      <dgm:prSet/>
      <dgm:spPr/>
      <dgm:t>
        <a:bodyPr/>
        <a:lstStyle/>
        <a:p>
          <a:endParaRPr lang="en-US"/>
        </a:p>
      </dgm:t>
    </dgm:pt>
    <dgm:pt modelId="{5ECBC282-91F6-4A73-9635-719A308F29D0}" type="sibTrans" cxnId="{87EFD62B-BD3B-490C-8AF2-E97F8D0E412D}">
      <dgm:prSet/>
      <dgm:spPr/>
      <dgm:t>
        <a:bodyPr/>
        <a:lstStyle/>
        <a:p>
          <a:endParaRPr lang="en-US"/>
        </a:p>
      </dgm:t>
    </dgm:pt>
    <dgm:pt modelId="{5AD59668-2D2C-4244-A033-E2D6D2C559B9}">
      <dgm:prSet phldrT="[Text]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en-US" dirty="0"/>
            <a:t>Hazard Identification and Prevention</a:t>
          </a:r>
        </a:p>
      </dgm:t>
    </dgm:pt>
    <dgm:pt modelId="{5F0932B1-487A-48BC-81D2-3E02308D997F}" type="parTrans" cxnId="{033AFBFB-F0EB-4C16-8C93-DF3438E38945}">
      <dgm:prSet/>
      <dgm:spPr/>
      <dgm:t>
        <a:bodyPr/>
        <a:lstStyle/>
        <a:p>
          <a:endParaRPr lang="en-US"/>
        </a:p>
      </dgm:t>
    </dgm:pt>
    <dgm:pt modelId="{2D94256B-5840-495A-864C-0D78EE5046F2}" type="sibTrans" cxnId="{033AFBFB-F0EB-4C16-8C93-DF3438E38945}">
      <dgm:prSet/>
      <dgm:spPr/>
      <dgm:t>
        <a:bodyPr/>
        <a:lstStyle/>
        <a:p>
          <a:endParaRPr lang="en-US"/>
        </a:p>
      </dgm:t>
    </dgm:pt>
    <dgm:pt modelId="{26E6CA91-04DF-411E-807E-9BB9B41DC7C9}">
      <dgm:prSet phldrT="[Text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</a:gradFill>
      </dgm:spPr>
      <dgm:t>
        <a:bodyPr/>
        <a:lstStyle/>
        <a:p>
          <a:r>
            <a:rPr lang="en-US" dirty="0"/>
            <a:t>Communication</a:t>
          </a:r>
        </a:p>
      </dgm:t>
    </dgm:pt>
    <dgm:pt modelId="{59E76A14-63B5-498B-8BA2-33982C443F68}" type="parTrans" cxnId="{3256CBA4-B661-41EF-9820-4539F6EF8193}">
      <dgm:prSet/>
      <dgm:spPr/>
      <dgm:t>
        <a:bodyPr/>
        <a:lstStyle/>
        <a:p>
          <a:endParaRPr lang="en-US"/>
        </a:p>
      </dgm:t>
    </dgm:pt>
    <dgm:pt modelId="{A371E007-83D0-4AA0-A6EE-D169BA46AA76}" type="sibTrans" cxnId="{3256CBA4-B661-41EF-9820-4539F6EF8193}">
      <dgm:prSet/>
      <dgm:spPr/>
      <dgm:t>
        <a:bodyPr/>
        <a:lstStyle/>
        <a:p>
          <a:endParaRPr lang="en-US"/>
        </a:p>
      </dgm:t>
    </dgm:pt>
    <dgm:pt modelId="{CE6EE831-A940-4EAE-A3A5-DE03961B93D7}">
      <dgm:prSet phldrT="[Text]"/>
      <dgm:spPr>
        <a:gradFill rotWithShape="0">
          <a:gsLst>
            <a:gs pos="0">
              <a:schemeClr val="accent5">
                <a:lumMod val="20000"/>
                <a:lumOff val="80000"/>
              </a:schemeClr>
            </a:gs>
            <a:gs pos="99000">
              <a:schemeClr val="accent5">
                <a:alpha val="99000"/>
              </a:schemeClr>
            </a:gs>
          </a:gsLst>
        </a:gradFill>
      </dgm:spPr>
      <dgm:t>
        <a:bodyPr/>
        <a:lstStyle/>
        <a:p>
          <a:r>
            <a:rPr lang="en-US" dirty="0"/>
            <a:t>Incident Management</a:t>
          </a:r>
        </a:p>
      </dgm:t>
    </dgm:pt>
    <dgm:pt modelId="{2050FC1B-9AA8-4285-B8A3-4E0FA8B63B83}" type="parTrans" cxnId="{7C666AD3-F0ED-451B-930A-4BF9AFD576C6}">
      <dgm:prSet/>
      <dgm:spPr/>
      <dgm:t>
        <a:bodyPr/>
        <a:lstStyle/>
        <a:p>
          <a:endParaRPr lang="en-US"/>
        </a:p>
      </dgm:t>
    </dgm:pt>
    <dgm:pt modelId="{0497F4B3-7989-4016-AAB1-4478772FE9D5}" type="sibTrans" cxnId="{7C666AD3-F0ED-451B-930A-4BF9AFD576C6}">
      <dgm:prSet/>
      <dgm:spPr/>
      <dgm:t>
        <a:bodyPr/>
        <a:lstStyle/>
        <a:p>
          <a:endParaRPr lang="en-US"/>
        </a:p>
      </dgm:t>
    </dgm:pt>
    <dgm:pt modelId="{ADB545A9-6A18-413F-841B-268EBBD416DC}" type="pres">
      <dgm:prSet presAssocID="{63B350C0-C1AE-4EBA-BF65-E4045C0EAD77}" presName="diagram" presStyleCnt="0">
        <dgm:presLayoutVars>
          <dgm:dir/>
          <dgm:resizeHandles val="exact"/>
        </dgm:presLayoutVars>
      </dgm:prSet>
      <dgm:spPr/>
    </dgm:pt>
    <dgm:pt modelId="{1FA0839C-8FCB-47EA-8E46-3C7FA365A9A1}" type="pres">
      <dgm:prSet presAssocID="{8FD114FF-9942-4783-85DD-255D12086BE5}" presName="node" presStyleLbl="node1" presStyleIdx="0" presStyleCnt="4">
        <dgm:presLayoutVars>
          <dgm:bulletEnabled val="1"/>
        </dgm:presLayoutVars>
      </dgm:prSet>
      <dgm:spPr/>
    </dgm:pt>
    <dgm:pt modelId="{01372AD3-DFDA-4DFE-B54A-026768851BC8}" type="pres">
      <dgm:prSet presAssocID="{5ECBC282-91F6-4A73-9635-719A308F29D0}" presName="sibTrans" presStyleCnt="0"/>
      <dgm:spPr/>
    </dgm:pt>
    <dgm:pt modelId="{8F875538-997C-46AA-B798-AB1F18117412}" type="pres">
      <dgm:prSet presAssocID="{5AD59668-2D2C-4244-A033-E2D6D2C559B9}" presName="node" presStyleLbl="node1" presStyleIdx="1" presStyleCnt="4">
        <dgm:presLayoutVars>
          <dgm:bulletEnabled val="1"/>
        </dgm:presLayoutVars>
      </dgm:prSet>
      <dgm:spPr/>
    </dgm:pt>
    <dgm:pt modelId="{70C4801F-4C1F-4160-BC3A-C0A09E4B80FB}" type="pres">
      <dgm:prSet presAssocID="{2D94256B-5840-495A-864C-0D78EE5046F2}" presName="sibTrans" presStyleCnt="0"/>
      <dgm:spPr/>
    </dgm:pt>
    <dgm:pt modelId="{73140E8B-DF71-4285-B94F-272F7CD18254}" type="pres">
      <dgm:prSet presAssocID="{26E6CA91-04DF-411E-807E-9BB9B41DC7C9}" presName="node" presStyleLbl="node1" presStyleIdx="2" presStyleCnt="4">
        <dgm:presLayoutVars>
          <dgm:bulletEnabled val="1"/>
        </dgm:presLayoutVars>
      </dgm:prSet>
      <dgm:spPr/>
    </dgm:pt>
    <dgm:pt modelId="{3D4F8336-C6CF-4F90-9132-CFDD2BC65AA4}" type="pres">
      <dgm:prSet presAssocID="{A371E007-83D0-4AA0-A6EE-D169BA46AA76}" presName="sibTrans" presStyleCnt="0"/>
      <dgm:spPr/>
    </dgm:pt>
    <dgm:pt modelId="{E6F28B75-1823-4849-9604-A2F560AD0CDC}" type="pres">
      <dgm:prSet presAssocID="{CE6EE831-A940-4EAE-A3A5-DE03961B93D7}" presName="node" presStyleLbl="node1" presStyleIdx="3" presStyleCnt="4">
        <dgm:presLayoutVars>
          <dgm:bulletEnabled val="1"/>
        </dgm:presLayoutVars>
      </dgm:prSet>
      <dgm:spPr/>
    </dgm:pt>
  </dgm:ptLst>
  <dgm:cxnLst>
    <dgm:cxn modelId="{4AC5900D-EDB6-4B11-B252-C23F2AE0BDBF}" type="presOf" srcId="{8FD114FF-9942-4783-85DD-255D12086BE5}" destId="{1FA0839C-8FCB-47EA-8E46-3C7FA365A9A1}" srcOrd="0" destOrd="0" presId="urn:microsoft.com/office/officeart/2005/8/layout/default"/>
    <dgm:cxn modelId="{60B8C71C-4F54-42EE-A618-074A88567B33}" type="presOf" srcId="{CE6EE831-A940-4EAE-A3A5-DE03961B93D7}" destId="{E6F28B75-1823-4849-9604-A2F560AD0CDC}" srcOrd="0" destOrd="0" presId="urn:microsoft.com/office/officeart/2005/8/layout/default"/>
    <dgm:cxn modelId="{87EFD62B-BD3B-490C-8AF2-E97F8D0E412D}" srcId="{63B350C0-C1AE-4EBA-BF65-E4045C0EAD77}" destId="{8FD114FF-9942-4783-85DD-255D12086BE5}" srcOrd="0" destOrd="0" parTransId="{A315169D-8FBA-4D0A-84FD-F881A7B35DEC}" sibTransId="{5ECBC282-91F6-4A73-9635-719A308F29D0}"/>
    <dgm:cxn modelId="{9E9B5C67-6DCE-4692-AF81-4EE421BE4F9F}" type="presOf" srcId="{5AD59668-2D2C-4244-A033-E2D6D2C559B9}" destId="{8F875538-997C-46AA-B798-AB1F18117412}" srcOrd="0" destOrd="0" presId="urn:microsoft.com/office/officeart/2005/8/layout/default"/>
    <dgm:cxn modelId="{F0EB8D47-7324-480A-99A2-E98E62E18482}" type="presOf" srcId="{26E6CA91-04DF-411E-807E-9BB9B41DC7C9}" destId="{73140E8B-DF71-4285-B94F-272F7CD18254}" srcOrd="0" destOrd="0" presId="urn:microsoft.com/office/officeart/2005/8/layout/default"/>
    <dgm:cxn modelId="{06856B74-960F-4B37-852C-776CF8792FFA}" type="presOf" srcId="{63B350C0-C1AE-4EBA-BF65-E4045C0EAD77}" destId="{ADB545A9-6A18-413F-841B-268EBBD416DC}" srcOrd="0" destOrd="0" presId="urn:microsoft.com/office/officeart/2005/8/layout/default"/>
    <dgm:cxn modelId="{3256CBA4-B661-41EF-9820-4539F6EF8193}" srcId="{63B350C0-C1AE-4EBA-BF65-E4045C0EAD77}" destId="{26E6CA91-04DF-411E-807E-9BB9B41DC7C9}" srcOrd="2" destOrd="0" parTransId="{59E76A14-63B5-498B-8BA2-33982C443F68}" sibTransId="{A371E007-83D0-4AA0-A6EE-D169BA46AA76}"/>
    <dgm:cxn modelId="{7C666AD3-F0ED-451B-930A-4BF9AFD576C6}" srcId="{63B350C0-C1AE-4EBA-BF65-E4045C0EAD77}" destId="{CE6EE831-A940-4EAE-A3A5-DE03961B93D7}" srcOrd="3" destOrd="0" parTransId="{2050FC1B-9AA8-4285-B8A3-4E0FA8B63B83}" sibTransId="{0497F4B3-7989-4016-AAB1-4478772FE9D5}"/>
    <dgm:cxn modelId="{033AFBFB-F0EB-4C16-8C93-DF3438E38945}" srcId="{63B350C0-C1AE-4EBA-BF65-E4045C0EAD77}" destId="{5AD59668-2D2C-4244-A033-E2D6D2C559B9}" srcOrd="1" destOrd="0" parTransId="{5F0932B1-487A-48BC-81D2-3E02308D997F}" sibTransId="{2D94256B-5840-495A-864C-0D78EE5046F2}"/>
    <dgm:cxn modelId="{B2C07164-3681-43BB-BC53-724B0BBCA8B1}" type="presParOf" srcId="{ADB545A9-6A18-413F-841B-268EBBD416DC}" destId="{1FA0839C-8FCB-47EA-8E46-3C7FA365A9A1}" srcOrd="0" destOrd="0" presId="urn:microsoft.com/office/officeart/2005/8/layout/default"/>
    <dgm:cxn modelId="{166217A4-0CC9-4B3D-BD53-949F94728354}" type="presParOf" srcId="{ADB545A9-6A18-413F-841B-268EBBD416DC}" destId="{01372AD3-DFDA-4DFE-B54A-026768851BC8}" srcOrd="1" destOrd="0" presId="urn:microsoft.com/office/officeart/2005/8/layout/default"/>
    <dgm:cxn modelId="{8D003C9D-5C2C-4D25-A0E7-988A09C57AA5}" type="presParOf" srcId="{ADB545A9-6A18-413F-841B-268EBBD416DC}" destId="{8F875538-997C-46AA-B798-AB1F18117412}" srcOrd="2" destOrd="0" presId="urn:microsoft.com/office/officeart/2005/8/layout/default"/>
    <dgm:cxn modelId="{A5121769-A820-4117-814C-869681FD1F9D}" type="presParOf" srcId="{ADB545A9-6A18-413F-841B-268EBBD416DC}" destId="{70C4801F-4C1F-4160-BC3A-C0A09E4B80FB}" srcOrd="3" destOrd="0" presId="urn:microsoft.com/office/officeart/2005/8/layout/default"/>
    <dgm:cxn modelId="{4F8903F1-628C-47C7-BDC2-D32D6F00B6D9}" type="presParOf" srcId="{ADB545A9-6A18-413F-841B-268EBBD416DC}" destId="{73140E8B-DF71-4285-B94F-272F7CD18254}" srcOrd="4" destOrd="0" presId="urn:microsoft.com/office/officeart/2005/8/layout/default"/>
    <dgm:cxn modelId="{086BD96D-4F63-47D9-99DF-977007D2AB1D}" type="presParOf" srcId="{ADB545A9-6A18-413F-841B-268EBBD416DC}" destId="{3D4F8336-C6CF-4F90-9132-CFDD2BC65AA4}" srcOrd="5" destOrd="0" presId="urn:microsoft.com/office/officeart/2005/8/layout/default"/>
    <dgm:cxn modelId="{E94B9BEA-099E-4059-8CEA-CF2E0DC1D1BC}" type="presParOf" srcId="{ADB545A9-6A18-413F-841B-268EBBD416DC}" destId="{E6F28B75-1823-4849-9604-A2F560AD0CD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C80F17-FDD9-40F5-BCAF-609E2F9859F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2C67A6-FA21-4E85-A1FA-800D5F31141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Organizational Support</a:t>
          </a:r>
        </a:p>
      </dgm:t>
    </dgm:pt>
    <dgm:pt modelId="{71AA37F2-632F-4289-8B69-7E1A86951BF8}" type="parTrans" cxnId="{2765E621-6E98-4091-8D6A-BC7731DE12BC}">
      <dgm:prSet/>
      <dgm:spPr/>
      <dgm:t>
        <a:bodyPr/>
        <a:lstStyle/>
        <a:p>
          <a:endParaRPr lang="en-US"/>
        </a:p>
      </dgm:t>
    </dgm:pt>
    <dgm:pt modelId="{5BD05A86-4EA6-441D-B509-F1DF55BA8B0B}" type="sibTrans" cxnId="{2765E621-6E98-4091-8D6A-BC7731DE12BC}">
      <dgm:prSet/>
      <dgm:spPr/>
      <dgm:t>
        <a:bodyPr/>
        <a:lstStyle/>
        <a:p>
          <a:endParaRPr lang="en-US"/>
        </a:p>
      </dgm:t>
    </dgm:pt>
    <dgm:pt modelId="{2057D8F7-DA3E-4025-B4F6-797D996E8119}">
      <dgm:prSet phldrT="[Text]" custT="1"/>
      <dgm:spPr/>
      <dgm:t>
        <a:bodyPr/>
        <a:lstStyle/>
        <a:p>
          <a:r>
            <a:rPr lang="en-US" sz="1800" dirty="0"/>
            <a:t>Management Commitment</a:t>
          </a:r>
        </a:p>
      </dgm:t>
    </dgm:pt>
    <dgm:pt modelId="{159E6BE2-A60C-4689-9EAB-6E53EA5D9C52}" type="parTrans" cxnId="{CA64A659-4E93-4038-8C49-60B630390612}">
      <dgm:prSet/>
      <dgm:spPr/>
      <dgm:t>
        <a:bodyPr/>
        <a:lstStyle/>
        <a:p>
          <a:endParaRPr lang="en-US"/>
        </a:p>
      </dgm:t>
    </dgm:pt>
    <dgm:pt modelId="{AC90AEDE-ED40-4688-948C-0DC38879619F}" type="sibTrans" cxnId="{CA64A659-4E93-4038-8C49-60B630390612}">
      <dgm:prSet/>
      <dgm:spPr/>
      <dgm:t>
        <a:bodyPr/>
        <a:lstStyle/>
        <a:p>
          <a:endParaRPr lang="en-US"/>
        </a:p>
      </dgm:t>
    </dgm:pt>
    <dgm:pt modelId="{92A61F17-224C-4C87-A56B-244BA8806B4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Hazard Identification and Prevention</a:t>
          </a:r>
        </a:p>
      </dgm:t>
    </dgm:pt>
    <dgm:pt modelId="{9BA59624-6FAE-48AE-8042-B400EE8076D0}" type="parTrans" cxnId="{1A53992A-3875-4BC7-A456-EC73DFB37F21}">
      <dgm:prSet/>
      <dgm:spPr/>
      <dgm:t>
        <a:bodyPr/>
        <a:lstStyle/>
        <a:p>
          <a:endParaRPr lang="en-US"/>
        </a:p>
      </dgm:t>
    </dgm:pt>
    <dgm:pt modelId="{B1043775-9665-4FDE-9F36-9DBF2D072A29}" type="sibTrans" cxnId="{1A53992A-3875-4BC7-A456-EC73DFB37F21}">
      <dgm:prSet/>
      <dgm:spPr/>
      <dgm:t>
        <a:bodyPr/>
        <a:lstStyle/>
        <a:p>
          <a:endParaRPr lang="en-US"/>
        </a:p>
      </dgm:t>
    </dgm:pt>
    <dgm:pt modelId="{95E399C3-F10E-4BC3-97E3-BD97BE1165CE}">
      <dgm:prSet phldrT="[Text]" custT="1"/>
      <dgm:spPr/>
      <dgm:t>
        <a:bodyPr/>
        <a:lstStyle/>
        <a:p>
          <a:r>
            <a:rPr lang="en-US" sz="1800" dirty="0"/>
            <a:t>Inspection Program </a:t>
          </a:r>
        </a:p>
      </dgm:t>
    </dgm:pt>
    <dgm:pt modelId="{8CDC3B61-918A-4AD1-99A4-D8803A7D7F84}" type="parTrans" cxnId="{E99BC38B-407C-4A25-828D-4266F6A84432}">
      <dgm:prSet/>
      <dgm:spPr/>
      <dgm:t>
        <a:bodyPr/>
        <a:lstStyle/>
        <a:p>
          <a:endParaRPr lang="en-US"/>
        </a:p>
      </dgm:t>
    </dgm:pt>
    <dgm:pt modelId="{40AF504D-D697-46DA-831F-9B46A4A70637}" type="sibTrans" cxnId="{E99BC38B-407C-4A25-828D-4266F6A84432}">
      <dgm:prSet/>
      <dgm:spPr/>
      <dgm:t>
        <a:bodyPr/>
        <a:lstStyle/>
        <a:p>
          <a:endParaRPr lang="en-US"/>
        </a:p>
      </dgm:t>
    </dgm:pt>
    <dgm:pt modelId="{C0F2601C-9807-47F4-B005-461DF3243954}">
      <dgm:prSet custT="1"/>
      <dgm:spPr/>
      <dgm:t>
        <a:bodyPr/>
        <a:lstStyle/>
        <a:p>
          <a:r>
            <a:rPr lang="en-US" sz="1800" dirty="0"/>
            <a:t>Employee Participation</a:t>
          </a:r>
        </a:p>
      </dgm:t>
    </dgm:pt>
    <dgm:pt modelId="{43536DB9-06D1-4CCB-A3F6-4487DF95544F}" type="parTrans" cxnId="{92E6622E-9B72-438D-9E76-EDDA690095AA}">
      <dgm:prSet/>
      <dgm:spPr/>
      <dgm:t>
        <a:bodyPr/>
        <a:lstStyle/>
        <a:p>
          <a:endParaRPr lang="en-US"/>
        </a:p>
      </dgm:t>
    </dgm:pt>
    <dgm:pt modelId="{552E31FA-425D-4997-A5DB-7D11E8F26EC0}" type="sibTrans" cxnId="{92E6622E-9B72-438D-9E76-EDDA690095AA}">
      <dgm:prSet/>
      <dgm:spPr/>
      <dgm:t>
        <a:bodyPr/>
        <a:lstStyle/>
        <a:p>
          <a:endParaRPr lang="en-US"/>
        </a:p>
      </dgm:t>
    </dgm:pt>
    <dgm:pt modelId="{8279F03A-EF4F-4825-A3BE-4A000A838EF6}">
      <dgm:prSet custT="1"/>
      <dgm:spPr/>
      <dgm:t>
        <a:bodyPr/>
        <a:lstStyle/>
        <a:p>
          <a:r>
            <a:rPr lang="en-US" sz="1800" dirty="0"/>
            <a:t>Vendor Buy-in and Accountability</a:t>
          </a:r>
        </a:p>
      </dgm:t>
    </dgm:pt>
    <dgm:pt modelId="{AE4B7B67-DDB1-45CC-AADD-8AEBCE3E6AEF}" type="parTrans" cxnId="{246917B3-890A-40AE-A78E-78C05D17072F}">
      <dgm:prSet/>
      <dgm:spPr/>
      <dgm:t>
        <a:bodyPr/>
        <a:lstStyle/>
        <a:p>
          <a:endParaRPr lang="en-US"/>
        </a:p>
      </dgm:t>
    </dgm:pt>
    <dgm:pt modelId="{D5EDEB5F-B7B9-4620-BE26-CAB16CC349E0}" type="sibTrans" cxnId="{246917B3-890A-40AE-A78E-78C05D17072F}">
      <dgm:prSet/>
      <dgm:spPr/>
      <dgm:t>
        <a:bodyPr/>
        <a:lstStyle/>
        <a:p>
          <a:endParaRPr lang="en-US"/>
        </a:p>
      </dgm:t>
    </dgm:pt>
    <dgm:pt modelId="{F979C474-5E78-444F-A443-E42EA307EC67}">
      <dgm:prSet custT="1"/>
      <dgm:spPr/>
      <dgm:t>
        <a:bodyPr/>
        <a:lstStyle/>
        <a:p>
          <a:r>
            <a:rPr lang="en-US" sz="1800" dirty="0"/>
            <a:t>Cultural Integration: Integrated into Employee Thinking During and Off Work</a:t>
          </a:r>
        </a:p>
      </dgm:t>
    </dgm:pt>
    <dgm:pt modelId="{8B4C65BE-77B0-4193-8536-4EEB6A053F71}" type="parTrans" cxnId="{EF3B8AAC-06FA-47B4-9FAA-068015BE6063}">
      <dgm:prSet/>
      <dgm:spPr/>
      <dgm:t>
        <a:bodyPr/>
        <a:lstStyle/>
        <a:p>
          <a:endParaRPr lang="en-US"/>
        </a:p>
      </dgm:t>
    </dgm:pt>
    <dgm:pt modelId="{E2C0422E-448D-4B6D-975D-80A51B4642F7}" type="sibTrans" cxnId="{EF3B8AAC-06FA-47B4-9FAA-068015BE6063}">
      <dgm:prSet/>
      <dgm:spPr/>
      <dgm:t>
        <a:bodyPr/>
        <a:lstStyle/>
        <a:p>
          <a:endParaRPr lang="en-US"/>
        </a:p>
      </dgm:t>
    </dgm:pt>
    <dgm:pt modelId="{273B9BB4-CDE7-4817-8E7E-3A5966E0A7B3}">
      <dgm:prSet phldrT="[Text]" custT="1"/>
      <dgm:spPr/>
      <dgm:t>
        <a:bodyPr/>
        <a:lstStyle/>
        <a:p>
          <a:r>
            <a:rPr lang="en-US" sz="1800" dirty="0"/>
            <a:t>“Near Miss” Program</a:t>
          </a:r>
        </a:p>
      </dgm:t>
    </dgm:pt>
    <dgm:pt modelId="{3133BA85-A987-4E0C-A24B-0404BD53FA36}" type="parTrans" cxnId="{51B4A9E6-3D05-434B-807F-FD102AA3CCEA}">
      <dgm:prSet/>
      <dgm:spPr/>
      <dgm:t>
        <a:bodyPr/>
        <a:lstStyle/>
        <a:p>
          <a:endParaRPr lang="en-US"/>
        </a:p>
      </dgm:t>
    </dgm:pt>
    <dgm:pt modelId="{A6E6F837-FE36-42EB-8A2E-E2411AD06D84}" type="sibTrans" cxnId="{51B4A9E6-3D05-434B-807F-FD102AA3CCEA}">
      <dgm:prSet/>
      <dgm:spPr/>
      <dgm:t>
        <a:bodyPr/>
        <a:lstStyle/>
        <a:p>
          <a:endParaRPr lang="en-US"/>
        </a:p>
      </dgm:t>
    </dgm:pt>
    <dgm:pt modelId="{8A9FE238-9441-406F-8BF9-759BEA4CC561}">
      <dgm:prSet phldrT="[Text]" custT="1"/>
      <dgm:spPr/>
      <dgm:t>
        <a:bodyPr/>
        <a:lstStyle/>
        <a:p>
          <a:r>
            <a:rPr lang="en-US" sz="1800" dirty="0"/>
            <a:t>Data Evaluation to Continuously Identify Risks</a:t>
          </a:r>
        </a:p>
      </dgm:t>
    </dgm:pt>
    <dgm:pt modelId="{BEEA50A9-274E-496A-A6D0-EE5BCAE2E87B}" type="parTrans" cxnId="{2DE330DE-D506-4E7A-AB16-4F654F8462D0}">
      <dgm:prSet/>
      <dgm:spPr/>
      <dgm:t>
        <a:bodyPr/>
        <a:lstStyle/>
        <a:p>
          <a:endParaRPr lang="en-US"/>
        </a:p>
      </dgm:t>
    </dgm:pt>
    <dgm:pt modelId="{1D444E7E-29B6-4358-ADEB-908D3532C871}" type="sibTrans" cxnId="{2DE330DE-D506-4E7A-AB16-4F654F8462D0}">
      <dgm:prSet/>
      <dgm:spPr/>
      <dgm:t>
        <a:bodyPr/>
        <a:lstStyle/>
        <a:p>
          <a:endParaRPr lang="en-US"/>
        </a:p>
      </dgm:t>
    </dgm:pt>
    <dgm:pt modelId="{FDF5891C-D727-45F1-B745-1005634B1977}">
      <dgm:prSet phldrT="[Text]" custT="1"/>
      <dgm:spPr/>
      <dgm:t>
        <a:bodyPr/>
        <a:lstStyle/>
        <a:p>
          <a:r>
            <a:rPr lang="en-US" sz="1800" dirty="0"/>
            <a:t>Compliance: Tracking and Notification Requirements; SDS Library</a:t>
          </a:r>
        </a:p>
      </dgm:t>
    </dgm:pt>
    <dgm:pt modelId="{BC88118E-E9C9-4E82-8B3E-5B44CC9E3DA8}" type="parTrans" cxnId="{8095E54C-7616-413A-A3CB-8CFF821EBAAA}">
      <dgm:prSet/>
      <dgm:spPr/>
      <dgm:t>
        <a:bodyPr/>
        <a:lstStyle/>
        <a:p>
          <a:endParaRPr lang="en-US"/>
        </a:p>
      </dgm:t>
    </dgm:pt>
    <dgm:pt modelId="{9187ED91-B254-4973-8F0E-296402B769C3}" type="sibTrans" cxnId="{8095E54C-7616-413A-A3CB-8CFF821EBAAA}">
      <dgm:prSet/>
      <dgm:spPr/>
      <dgm:t>
        <a:bodyPr/>
        <a:lstStyle/>
        <a:p>
          <a:endParaRPr lang="en-US"/>
        </a:p>
      </dgm:t>
    </dgm:pt>
    <dgm:pt modelId="{A1D22B87-E598-42B4-8309-95A04DBD3D0D}">
      <dgm:prSet phldrT="[Text]" custT="1"/>
      <dgm:spPr/>
      <dgm:t>
        <a:bodyPr/>
        <a:lstStyle/>
        <a:p>
          <a:endParaRPr lang="en-US" sz="800" dirty="0"/>
        </a:p>
      </dgm:t>
    </dgm:pt>
    <dgm:pt modelId="{85B109C2-5F2F-4849-BC0B-08AFC575C3D6}" type="parTrans" cxnId="{5285F4E3-9508-4CA0-B812-603FA2DA6A97}">
      <dgm:prSet/>
      <dgm:spPr/>
      <dgm:t>
        <a:bodyPr/>
        <a:lstStyle/>
        <a:p>
          <a:endParaRPr lang="en-US"/>
        </a:p>
      </dgm:t>
    </dgm:pt>
    <dgm:pt modelId="{542E7664-D5A3-4E75-A2B7-15D0647115DD}" type="sibTrans" cxnId="{5285F4E3-9508-4CA0-B812-603FA2DA6A97}">
      <dgm:prSet/>
      <dgm:spPr/>
      <dgm:t>
        <a:bodyPr/>
        <a:lstStyle/>
        <a:p>
          <a:endParaRPr lang="en-US"/>
        </a:p>
      </dgm:t>
    </dgm:pt>
    <dgm:pt modelId="{EC14C704-B8B5-4D74-A094-701A0E82E8E0}">
      <dgm:prSet phldrT="[Text]" custT="1"/>
      <dgm:spPr/>
      <dgm:t>
        <a:bodyPr/>
        <a:lstStyle/>
        <a:p>
          <a:endParaRPr lang="en-US" sz="800" dirty="0"/>
        </a:p>
      </dgm:t>
    </dgm:pt>
    <dgm:pt modelId="{7D7F8171-5E3E-4E6C-98F1-8B9C25D3EA0C}" type="parTrans" cxnId="{C8900CCC-DD15-46C0-8AE2-3FFA757F9C98}">
      <dgm:prSet/>
      <dgm:spPr/>
      <dgm:t>
        <a:bodyPr/>
        <a:lstStyle/>
        <a:p>
          <a:endParaRPr lang="en-US"/>
        </a:p>
      </dgm:t>
    </dgm:pt>
    <dgm:pt modelId="{00D0DEDC-031F-4D45-85AD-CC5FF2719880}" type="sibTrans" cxnId="{C8900CCC-DD15-46C0-8AE2-3FFA757F9C98}">
      <dgm:prSet/>
      <dgm:spPr/>
      <dgm:t>
        <a:bodyPr/>
        <a:lstStyle/>
        <a:p>
          <a:endParaRPr lang="en-US"/>
        </a:p>
      </dgm:t>
    </dgm:pt>
    <dgm:pt modelId="{7D85F289-7027-40AD-8294-D56993849915}" type="pres">
      <dgm:prSet presAssocID="{22C80F17-FDD9-40F5-BCAF-609E2F9859FE}" presName="linear" presStyleCnt="0">
        <dgm:presLayoutVars>
          <dgm:animLvl val="lvl"/>
          <dgm:resizeHandles val="exact"/>
        </dgm:presLayoutVars>
      </dgm:prSet>
      <dgm:spPr/>
    </dgm:pt>
    <dgm:pt modelId="{1C8E245D-DCDF-442F-A59C-3A2E290872D4}" type="pres">
      <dgm:prSet presAssocID="{FA2C67A6-FA21-4E85-A1FA-800D5F31141B}" presName="parentText" presStyleLbl="node1" presStyleIdx="0" presStyleCnt="2" custScaleY="57127">
        <dgm:presLayoutVars>
          <dgm:chMax val="0"/>
          <dgm:bulletEnabled val="1"/>
        </dgm:presLayoutVars>
      </dgm:prSet>
      <dgm:spPr/>
    </dgm:pt>
    <dgm:pt modelId="{44B88300-F8BC-482A-97DA-F544203A291D}" type="pres">
      <dgm:prSet presAssocID="{FA2C67A6-FA21-4E85-A1FA-800D5F31141B}" presName="childText" presStyleLbl="revTx" presStyleIdx="0" presStyleCnt="2">
        <dgm:presLayoutVars>
          <dgm:bulletEnabled val="1"/>
        </dgm:presLayoutVars>
      </dgm:prSet>
      <dgm:spPr/>
    </dgm:pt>
    <dgm:pt modelId="{26E4A6E2-5EAF-4DA7-BD24-38798082808A}" type="pres">
      <dgm:prSet presAssocID="{92A61F17-224C-4C87-A56B-244BA8806B4D}" presName="parentText" presStyleLbl="node1" presStyleIdx="1" presStyleCnt="2" custScaleY="57127" custLinFactNeighborY="3178">
        <dgm:presLayoutVars>
          <dgm:chMax val="0"/>
          <dgm:bulletEnabled val="1"/>
        </dgm:presLayoutVars>
      </dgm:prSet>
      <dgm:spPr/>
    </dgm:pt>
    <dgm:pt modelId="{46B2ACD4-F73A-4922-A179-23AA2A01A2A2}" type="pres">
      <dgm:prSet presAssocID="{92A61F17-224C-4C87-A56B-244BA8806B4D}" presName="childText" presStyleLbl="revTx" presStyleIdx="1" presStyleCnt="2" custLinFactNeighborY="5348">
        <dgm:presLayoutVars>
          <dgm:bulletEnabled val="1"/>
        </dgm:presLayoutVars>
      </dgm:prSet>
      <dgm:spPr/>
    </dgm:pt>
  </dgm:ptLst>
  <dgm:cxnLst>
    <dgm:cxn modelId="{8081BA04-6082-42A6-9489-0DD8865076E0}" type="presOf" srcId="{22C80F17-FDD9-40F5-BCAF-609E2F9859FE}" destId="{7D85F289-7027-40AD-8294-D56993849915}" srcOrd="0" destOrd="0" presId="urn:microsoft.com/office/officeart/2005/8/layout/vList2"/>
    <dgm:cxn modelId="{F50A2C0C-ECF2-4FF3-A611-764CB497A72D}" type="presOf" srcId="{A1D22B87-E598-42B4-8309-95A04DBD3D0D}" destId="{46B2ACD4-F73A-4922-A179-23AA2A01A2A2}" srcOrd="0" destOrd="0" presId="urn:microsoft.com/office/officeart/2005/8/layout/vList2"/>
    <dgm:cxn modelId="{38AB0E0F-FA73-4041-81D6-70ABEDB87EF6}" type="presOf" srcId="{F979C474-5E78-444F-A443-E42EA307EC67}" destId="{44B88300-F8BC-482A-97DA-F544203A291D}" srcOrd="0" destOrd="4" presId="urn:microsoft.com/office/officeart/2005/8/layout/vList2"/>
    <dgm:cxn modelId="{F76A6E1F-0BAF-4939-AC09-76EA2BA4C33C}" type="presOf" srcId="{FDF5891C-D727-45F1-B745-1005634B1977}" destId="{46B2ACD4-F73A-4922-A179-23AA2A01A2A2}" srcOrd="0" destOrd="4" presId="urn:microsoft.com/office/officeart/2005/8/layout/vList2"/>
    <dgm:cxn modelId="{2765E621-6E98-4091-8D6A-BC7731DE12BC}" srcId="{22C80F17-FDD9-40F5-BCAF-609E2F9859FE}" destId="{FA2C67A6-FA21-4E85-A1FA-800D5F31141B}" srcOrd="0" destOrd="0" parTransId="{71AA37F2-632F-4289-8B69-7E1A86951BF8}" sibTransId="{5BD05A86-4EA6-441D-B509-F1DF55BA8B0B}"/>
    <dgm:cxn modelId="{95F4D028-5267-411C-A990-A391234967B7}" type="presOf" srcId="{92A61F17-224C-4C87-A56B-244BA8806B4D}" destId="{26E4A6E2-5EAF-4DA7-BD24-38798082808A}" srcOrd="0" destOrd="0" presId="urn:microsoft.com/office/officeart/2005/8/layout/vList2"/>
    <dgm:cxn modelId="{1A53992A-3875-4BC7-A456-EC73DFB37F21}" srcId="{22C80F17-FDD9-40F5-BCAF-609E2F9859FE}" destId="{92A61F17-224C-4C87-A56B-244BA8806B4D}" srcOrd="1" destOrd="0" parTransId="{9BA59624-6FAE-48AE-8042-B400EE8076D0}" sibTransId="{B1043775-9665-4FDE-9F36-9DBF2D072A29}"/>
    <dgm:cxn modelId="{92E6622E-9B72-438D-9E76-EDDA690095AA}" srcId="{FA2C67A6-FA21-4E85-A1FA-800D5F31141B}" destId="{C0F2601C-9807-47F4-B005-461DF3243954}" srcOrd="2" destOrd="0" parTransId="{43536DB9-06D1-4CCB-A3F6-4487DF95544F}" sibTransId="{552E31FA-425D-4997-A5DB-7D11E8F26EC0}"/>
    <dgm:cxn modelId="{8095E54C-7616-413A-A3CB-8CFF821EBAAA}" srcId="{92A61F17-224C-4C87-A56B-244BA8806B4D}" destId="{FDF5891C-D727-45F1-B745-1005634B1977}" srcOrd="4" destOrd="0" parTransId="{BC88118E-E9C9-4E82-8B3E-5B44CC9E3DA8}" sibTransId="{9187ED91-B254-4973-8F0E-296402B769C3}"/>
    <dgm:cxn modelId="{CA64A659-4E93-4038-8C49-60B630390612}" srcId="{FA2C67A6-FA21-4E85-A1FA-800D5F31141B}" destId="{2057D8F7-DA3E-4025-B4F6-797D996E8119}" srcOrd="1" destOrd="0" parTransId="{159E6BE2-A60C-4689-9EAB-6E53EA5D9C52}" sibTransId="{AC90AEDE-ED40-4688-948C-0DC38879619F}"/>
    <dgm:cxn modelId="{EC0CE87B-F27F-497A-8C61-7A1B96DDDB07}" type="presOf" srcId="{95E399C3-F10E-4BC3-97E3-BD97BE1165CE}" destId="{46B2ACD4-F73A-4922-A179-23AA2A01A2A2}" srcOrd="0" destOrd="1" presId="urn:microsoft.com/office/officeart/2005/8/layout/vList2"/>
    <dgm:cxn modelId="{326B797E-1AD0-4AD7-8FAA-A090141B038F}" type="presOf" srcId="{273B9BB4-CDE7-4817-8E7E-3A5966E0A7B3}" destId="{46B2ACD4-F73A-4922-A179-23AA2A01A2A2}" srcOrd="0" destOrd="2" presId="urn:microsoft.com/office/officeart/2005/8/layout/vList2"/>
    <dgm:cxn modelId="{35CE1584-83C5-45C7-A882-19361CAE91DD}" type="presOf" srcId="{EC14C704-B8B5-4D74-A094-701A0E82E8E0}" destId="{44B88300-F8BC-482A-97DA-F544203A291D}" srcOrd="0" destOrd="0" presId="urn:microsoft.com/office/officeart/2005/8/layout/vList2"/>
    <dgm:cxn modelId="{E99BC38B-407C-4A25-828D-4266F6A84432}" srcId="{92A61F17-224C-4C87-A56B-244BA8806B4D}" destId="{95E399C3-F10E-4BC3-97E3-BD97BE1165CE}" srcOrd="1" destOrd="0" parTransId="{8CDC3B61-918A-4AD1-99A4-D8803A7D7F84}" sibTransId="{40AF504D-D697-46DA-831F-9B46A4A70637}"/>
    <dgm:cxn modelId="{E483049F-058E-4AE1-B6BB-35955DBB85C1}" type="presOf" srcId="{FA2C67A6-FA21-4E85-A1FA-800D5F31141B}" destId="{1C8E245D-DCDF-442F-A59C-3A2E290872D4}" srcOrd="0" destOrd="0" presId="urn:microsoft.com/office/officeart/2005/8/layout/vList2"/>
    <dgm:cxn modelId="{AC3574AB-4819-4951-B470-033225F42A9B}" type="presOf" srcId="{C0F2601C-9807-47F4-B005-461DF3243954}" destId="{44B88300-F8BC-482A-97DA-F544203A291D}" srcOrd="0" destOrd="2" presId="urn:microsoft.com/office/officeart/2005/8/layout/vList2"/>
    <dgm:cxn modelId="{EF3B8AAC-06FA-47B4-9FAA-068015BE6063}" srcId="{FA2C67A6-FA21-4E85-A1FA-800D5F31141B}" destId="{F979C474-5E78-444F-A443-E42EA307EC67}" srcOrd="4" destOrd="0" parTransId="{8B4C65BE-77B0-4193-8536-4EEB6A053F71}" sibTransId="{E2C0422E-448D-4B6D-975D-80A51B4642F7}"/>
    <dgm:cxn modelId="{246917B3-890A-40AE-A78E-78C05D17072F}" srcId="{FA2C67A6-FA21-4E85-A1FA-800D5F31141B}" destId="{8279F03A-EF4F-4825-A3BE-4A000A838EF6}" srcOrd="3" destOrd="0" parTransId="{AE4B7B67-DDB1-45CC-AADD-8AEBCE3E6AEF}" sibTransId="{D5EDEB5F-B7B9-4620-BE26-CAB16CC349E0}"/>
    <dgm:cxn modelId="{E40ACEC6-7642-464B-B55C-F5F9361E0F33}" type="presOf" srcId="{2057D8F7-DA3E-4025-B4F6-797D996E8119}" destId="{44B88300-F8BC-482A-97DA-F544203A291D}" srcOrd="0" destOrd="1" presId="urn:microsoft.com/office/officeart/2005/8/layout/vList2"/>
    <dgm:cxn modelId="{C8900CCC-DD15-46C0-8AE2-3FFA757F9C98}" srcId="{FA2C67A6-FA21-4E85-A1FA-800D5F31141B}" destId="{EC14C704-B8B5-4D74-A094-701A0E82E8E0}" srcOrd="0" destOrd="0" parTransId="{7D7F8171-5E3E-4E6C-98F1-8B9C25D3EA0C}" sibTransId="{00D0DEDC-031F-4D45-85AD-CC5FF2719880}"/>
    <dgm:cxn modelId="{9C18FDDD-7C12-4E3D-B3BC-7B3EC11E5765}" type="presOf" srcId="{8279F03A-EF4F-4825-A3BE-4A000A838EF6}" destId="{44B88300-F8BC-482A-97DA-F544203A291D}" srcOrd="0" destOrd="3" presId="urn:microsoft.com/office/officeart/2005/8/layout/vList2"/>
    <dgm:cxn modelId="{2DE330DE-D506-4E7A-AB16-4F654F8462D0}" srcId="{92A61F17-224C-4C87-A56B-244BA8806B4D}" destId="{8A9FE238-9441-406F-8BF9-759BEA4CC561}" srcOrd="3" destOrd="0" parTransId="{BEEA50A9-274E-496A-A6D0-EE5BCAE2E87B}" sibTransId="{1D444E7E-29B6-4358-ADEB-908D3532C871}"/>
    <dgm:cxn modelId="{5285F4E3-9508-4CA0-B812-603FA2DA6A97}" srcId="{92A61F17-224C-4C87-A56B-244BA8806B4D}" destId="{A1D22B87-E598-42B4-8309-95A04DBD3D0D}" srcOrd="0" destOrd="0" parTransId="{85B109C2-5F2F-4849-BC0B-08AFC575C3D6}" sibTransId="{542E7664-D5A3-4E75-A2B7-15D0647115DD}"/>
    <dgm:cxn modelId="{51B4A9E6-3D05-434B-807F-FD102AA3CCEA}" srcId="{92A61F17-224C-4C87-A56B-244BA8806B4D}" destId="{273B9BB4-CDE7-4817-8E7E-3A5966E0A7B3}" srcOrd="2" destOrd="0" parTransId="{3133BA85-A987-4E0C-A24B-0404BD53FA36}" sibTransId="{A6E6F837-FE36-42EB-8A2E-E2411AD06D84}"/>
    <dgm:cxn modelId="{3A2E3DF8-749B-49C3-AF55-F5E63B0570B6}" type="presOf" srcId="{8A9FE238-9441-406F-8BF9-759BEA4CC561}" destId="{46B2ACD4-F73A-4922-A179-23AA2A01A2A2}" srcOrd="0" destOrd="3" presId="urn:microsoft.com/office/officeart/2005/8/layout/vList2"/>
    <dgm:cxn modelId="{0A861D61-9AC8-4812-9ADF-1B578883AA78}" type="presParOf" srcId="{7D85F289-7027-40AD-8294-D56993849915}" destId="{1C8E245D-DCDF-442F-A59C-3A2E290872D4}" srcOrd="0" destOrd="0" presId="urn:microsoft.com/office/officeart/2005/8/layout/vList2"/>
    <dgm:cxn modelId="{865E6481-AF99-4350-B27C-EF4004C579B4}" type="presParOf" srcId="{7D85F289-7027-40AD-8294-D56993849915}" destId="{44B88300-F8BC-482A-97DA-F544203A291D}" srcOrd="1" destOrd="0" presId="urn:microsoft.com/office/officeart/2005/8/layout/vList2"/>
    <dgm:cxn modelId="{8E67055C-F9AB-4BCA-907F-B516103C4A28}" type="presParOf" srcId="{7D85F289-7027-40AD-8294-D56993849915}" destId="{26E4A6E2-5EAF-4DA7-BD24-38798082808A}" srcOrd="2" destOrd="0" presId="urn:microsoft.com/office/officeart/2005/8/layout/vList2"/>
    <dgm:cxn modelId="{FA8AAF64-C0EA-45D1-AF36-4E73A9956BC4}" type="presParOf" srcId="{7D85F289-7027-40AD-8294-D56993849915}" destId="{46B2ACD4-F73A-4922-A179-23AA2A01A2A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C80F17-FDD9-40F5-BCAF-609E2F9859F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2C67A6-FA21-4E85-A1FA-800D5F31141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Communication</a:t>
          </a:r>
        </a:p>
      </dgm:t>
    </dgm:pt>
    <dgm:pt modelId="{71AA37F2-632F-4289-8B69-7E1A86951BF8}" type="parTrans" cxnId="{2765E621-6E98-4091-8D6A-BC7731DE12BC}">
      <dgm:prSet/>
      <dgm:spPr/>
      <dgm:t>
        <a:bodyPr/>
        <a:lstStyle/>
        <a:p>
          <a:endParaRPr lang="en-US"/>
        </a:p>
      </dgm:t>
    </dgm:pt>
    <dgm:pt modelId="{5BD05A86-4EA6-441D-B509-F1DF55BA8B0B}" type="sibTrans" cxnId="{2765E621-6E98-4091-8D6A-BC7731DE12BC}">
      <dgm:prSet/>
      <dgm:spPr/>
      <dgm:t>
        <a:bodyPr/>
        <a:lstStyle/>
        <a:p>
          <a:endParaRPr lang="en-US"/>
        </a:p>
      </dgm:t>
    </dgm:pt>
    <dgm:pt modelId="{2057D8F7-DA3E-4025-B4F6-797D996E8119}">
      <dgm:prSet phldrT="[Text]" custT="1"/>
      <dgm:spPr/>
      <dgm:t>
        <a:bodyPr/>
        <a:lstStyle/>
        <a:p>
          <a:r>
            <a:rPr lang="en-US" sz="1800" dirty="0"/>
            <a:t>Training and Education </a:t>
          </a:r>
        </a:p>
      </dgm:t>
    </dgm:pt>
    <dgm:pt modelId="{159E6BE2-A60C-4689-9EAB-6E53EA5D9C52}" type="parTrans" cxnId="{CA64A659-4E93-4038-8C49-60B630390612}">
      <dgm:prSet/>
      <dgm:spPr/>
      <dgm:t>
        <a:bodyPr/>
        <a:lstStyle/>
        <a:p>
          <a:endParaRPr lang="en-US"/>
        </a:p>
      </dgm:t>
    </dgm:pt>
    <dgm:pt modelId="{AC90AEDE-ED40-4688-948C-0DC38879619F}" type="sibTrans" cxnId="{CA64A659-4E93-4038-8C49-60B630390612}">
      <dgm:prSet/>
      <dgm:spPr/>
      <dgm:t>
        <a:bodyPr/>
        <a:lstStyle/>
        <a:p>
          <a:endParaRPr lang="en-US"/>
        </a:p>
      </dgm:t>
    </dgm:pt>
    <dgm:pt modelId="{92A61F17-224C-4C87-A56B-244BA8806B4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Incident Management</a:t>
          </a:r>
        </a:p>
      </dgm:t>
    </dgm:pt>
    <dgm:pt modelId="{9BA59624-6FAE-48AE-8042-B400EE8076D0}" type="parTrans" cxnId="{1A53992A-3875-4BC7-A456-EC73DFB37F21}">
      <dgm:prSet/>
      <dgm:spPr/>
      <dgm:t>
        <a:bodyPr/>
        <a:lstStyle/>
        <a:p>
          <a:endParaRPr lang="en-US"/>
        </a:p>
      </dgm:t>
    </dgm:pt>
    <dgm:pt modelId="{B1043775-9665-4FDE-9F36-9DBF2D072A29}" type="sibTrans" cxnId="{1A53992A-3875-4BC7-A456-EC73DFB37F21}">
      <dgm:prSet/>
      <dgm:spPr/>
      <dgm:t>
        <a:bodyPr/>
        <a:lstStyle/>
        <a:p>
          <a:endParaRPr lang="en-US"/>
        </a:p>
      </dgm:t>
    </dgm:pt>
    <dgm:pt modelId="{C0F2601C-9807-47F4-B005-461DF3243954}">
      <dgm:prSet custT="1"/>
      <dgm:spPr/>
      <dgm:t>
        <a:bodyPr/>
        <a:lstStyle/>
        <a:p>
          <a:r>
            <a:rPr lang="en-US" sz="1800" dirty="0"/>
            <a:t>Reporting and Recognition</a:t>
          </a:r>
        </a:p>
      </dgm:t>
    </dgm:pt>
    <dgm:pt modelId="{43536DB9-06D1-4CCB-A3F6-4487DF95544F}" type="parTrans" cxnId="{92E6622E-9B72-438D-9E76-EDDA690095AA}">
      <dgm:prSet/>
      <dgm:spPr/>
      <dgm:t>
        <a:bodyPr/>
        <a:lstStyle/>
        <a:p>
          <a:endParaRPr lang="en-US"/>
        </a:p>
      </dgm:t>
    </dgm:pt>
    <dgm:pt modelId="{552E31FA-425D-4997-A5DB-7D11E8F26EC0}" type="sibTrans" cxnId="{92E6622E-9B72-438D-9E76-EDDA690095AA}">
      <dgm:prSet/>
      <dgm:spPr/>
      <dgm:t>
        <a:bodyPr/>
        <a:lstStyle/>
        <a:p>
          <a:endParaRPr lang="en-US"/>
        </a:p>
      </dgm:t>
    </dgm:pt>
    <dgm:pt modelId="{8279F03A-EF4F-4825-A3BE-4A000A838EF6}">
      <dgm:prSet custT="1"/>
      <dgm:spPr/>
      <dgm:t>
        <a:bodyPr/>
        <a:lstStyle/>
        <a:p>
          <a:r>
            <a:rPr lang="en-US" sz="1800" dirty="0"/>
            <a:t>Documented Processes for Hazardous Work</a:t>
          </a:r>
        </a:p>
      </dgm:t>
    </dgm:pt>
    <dgm:pt modelId="{AE4B7B67-DDB1-45CC-AADD-8AEBCE3E6AEF}" type="parTrans" cxnId="{246917B3-890A-40AE-A78E-78C05D17072F}">
      <dgm:prSet/>
      <dgm:spPr/>
      <dgm:t>
        <a:bodyPr/>
        <a:lstStyle/>
        <a:p>
          <a:endParaRPr lang="en-US"/>
        </a:p>
      </dgm:t>
    </dgm:pt>
    <dgm:pt modelId="{D5EDEB5F-B7B9-4620-BE26-CAB16CC349E0}" type="sibTrans" cxnId="{246917B3-890A-40AE-A78E-78C05D17072F}">
      <dgm:prSet/>
      <dgm:spPr/>
      <dgm:t>
        <a:bodyPr/>
        <a:lstStyle/>
        <a:p>
          <a:endParaRPr lang="en-US"/>
        </a:p>
      </dgm:t>
    </dgm:pt>
    <dgm:pt modelId="{F979C474-5E78-444F-A443-E42EA307EC67}">
      <dgm:prSet custT="1"/>
      <dgm:spPr/>
      <dgm:t>
        <a:bodyPr/>
        <a:lstStyle/>
        <a:p>
          <a:r>
            <a:rPr lang="en-US" sz="1800" dirty="0"/>
            <a:t>Safety Minute: Keep Safety Top of Mind</a:t>
          </a:r>
        </a:p>
      </dgm:t>
    </dgm:pt>
    <dgm:pt modelId="{8B4C65BE-77B0-4193-8536-4EEB6A053F71}" type="parTrans" cxnId="{EF3B8AAC-06FA-47B4-9FAA-068015BE6063}">
      <dgm:prSet/>
      <dgm:spPr/>
      <dgm:t>
        <a:bodyPr/>
        <a:lstStyle/>
        <a:p>
          <a:endParaRPr lang="en-US"/>
        </a:p>
      </dgm:t>
    </dgm:pt>
    <dgm:pt modelId="{E2C0422E-448D-4B6D-975D-80A51B4642F7}" type="sibTrans" cxnId="{EF3B8AAC-06FA-47B4-9FAA-068015BE6063}">
      <dgm:prSet/>
      <dgm:spPr/>
      <dgm:t>
        <a:bodyPr/>
        <a:lstStyle/>
        <a:p>
          <a:endParaRPr lang="en-US"/>
        </a:p>
      </dgm:t>
    </dgm:pt>
    <dgm:pt modelId="{95E399C3-F10E-4BC3-97E3-BD97BE1165CE}">
      <dgm:prSet phldrT="[Text]" custT="1"/>
      <dgm:spPr/>
      <dgm:t>
        <a:bodyPr/>
        <a:lstStyle/>
        <a:p>
          <a:r>
            <a:rPr lang="en-US" sz="1800" dirty="0"/>
            <a:t>Incident Process Chart</a:t>
          </a:r>
        </a:p>
      </dgm:t>
    </dgm:pt>
    <dgm:pt modelId="{40AF504D-D697-46DA-831F-9B46A4A70637}" type="sibTrans" cxnId="{E99BC38B-407C-4A25-828D-4266F6A84432}">
      <dgm:prSet/>
      <dgm:spPr/>
      <dgm:t>
        <a:bodyPr/>
        <a:lstStyle/>
        <a:p>
          <a:endParaRPr lang="en-US"/>
        </a:p>
      </dgm:t>
    </dgm:pt>
    <dgm:pt modelId="{8CDC3B61-918A-4AD1-99A4-D8803A7D7F84}" type="parTrans" cxnId="{E99BC38B-407C-4A25-828D-4266F6A84432}">
      <dgm:prSet/>
      <dgm:spPr/>
      <dgm:t>
        <a:bodyPr/>
        <a:lstStyle/>
        <a:p>
          <a:endParaRPr lang="en-US"/>
        </a:p>
      </dgm:t>
    </dgm:pt>
    <dgm:pt modelId="{273B9BB4-CDE7-4817-8E7E-3A5966E0A7B3}">
      <dgm:prSet phldrT="[Text]" custT="1"/>
      <dgm:spPr/>
      <dgm:t>
        <a:bodyPr/>
        <a:lstStyle/>
        <a:p>
          <a:r>
            <a:rPr lang="en-US" sz="1800" dirty="0"/>
            <a:t>Notification and Documentation: Including Compliance Requirements</a:t>
          </a:r>
        </a:p>
      </dgm:t>
    </dgm:pt>
    <dgm:pt modelId="{A6E6F837-FE36-42EB-8A2E-E2411AD06D84}" type="sibTrans" cxnId="{51B4A9E6-3D05-434B-807F-FD102AA3CCEA}">
      <dgm:prSet/>
      <dgm:spPr/>
      <dgm:t>
        <a:bodyPr/>
        <a:lstStyle/>
        <a:p>
          <a:endParaRPr lang="en-US"/>
        </a:p>
      </dgm:t>
    </dgm:pt>
    <dgm:pt modelId="{3133BA85-A987-4E0C-A24B-0404BD53FA36}" type="parTrans" cxnId="{51B4A9E6-3D05-434B-807F-FD102AA3CCEA}">
      <dgm:prSet/>
      <dgm:spPr/>
      <dgm:t>
        <a:bodyPr/>
        <a:lstStyle/>
        <a:p>
          <a:endParaRPr lang="en-US"/>
        </a:p>
      </dgm:t>
    </dgm:pt>
    <dgm:pt modelId="{8A9FE238-9441-406F-8BF9-759BEA4CC561}">
      <dgm:prSet phldrT="[Text]" custT="1"/>
      <dgm:spPr/>
      <dgm:t>
        <a:bodyPr/>
        <a:lstStyle/>
        <a:p>
          <a:r>
            <a:rPr lang="en-US" sz="1800" dirty="0"/>
            <a:t>Post-incident Review and Corrective Action Plan</a:t>
          </a:r>
        </a:p>
      </dgm:t>
    </dgm:pt>
    <dgm:pt modelId="{1D444E7E-29B6-4358-ADEB-908D3532C871}" type="sibTrans" cxnId="{2DE330DE-D506-4E7A-AB16-4F654F8462D0}">
      <dgm:prSet/>
      <dgm:spPr/>
      <dgm:t>
        <a:bodyPr/>
        <a:lstStyle/>
        <a:p>
          <a:endParaRPr lang="en-US"/>
        </a:p>
      </dgm:t>
    </dgm:pt>
    <dgm:pt modelId="{BEEA50A9-274E-496A-A6D0-EE5BCAE2E87B}" type="parTrans" cxnId="{2DE330DE-D506-4E7A-AB16-4F654F8462D0}">
      <dgm:prSet/>
      <dgm:spPr/>
      <dgm:t>
        <a:bodyPr/>
        <a:lstStyle/>
        <a:p>
          <a:endParaRPr lang="en-US"/>
        </a:p>
      </dgm:t>
    </dgm:pt>
    <dgm:pt modelId="{F497F120-50B3-40A5-B678-3F9A06291990}">
      <dgm:prSet phldrT="[Text]" custT="1"/>
      <dgm:spPr/>
      <dgm:t>
        <a:bodyPr/>
        <a:lstStyle/>
        <a:p>
          <a:endParaRPr lang="en-US" sz="800" dirty="0"/>
        </a:p>
      </dgm:t>
    </dgm:pt>
    <dgm:pt modelId="{A1A8227C-985D-4D24-9CFA-33434B59C8BB}" type="parTrans" cxnId="{46B0040A-12DB-4925-92CC-ECDDF1878323}">
      <dgm:prSet/>
      <dgm:spPr/>
      <dgm:t>
        <a:bodyPr/>
        <a:lstStyle/>
        <a:p>
          <a:endParaRPr lang="en-US"/>
        </a:p>
      </dgm:t>
    </dgm:pt>
    <dgm:pt modelId="{218F40BE-04C8-41A2-9733-AEE132950050}" type="sibTrans" cxnId="{46B0040A-12DB-4925-92CC-ECDDF1878323}">
      <dgm:prSet/>
      <dgm:spPr/>
      <dgm:t>
        <a:bodyPr/>
        <a:lstStyle/>
        <a:p>
          <a:endParaRPr lang="en-US"/>
        </a:p>
      </dgm:t>
    </dgm:pt>
    <dgm:pt modelId="{5045C3AC-7C7E-48BD-A878-29650FF43308}">
      <dgm:prSet phldrT="[Text]" custT="1"/>
      <dgm:spPr/>
      <dgm:t>
        <a:bodyPr/>
        <a:lstStyle/>
        <a:p>
          <a:endParaRPr lang="en-US" sz="800" dirty="0"/>
        </a:p>
      </dgm:t>
    </dgm:pt>
    <dgm:pt modelId="{B3D4665F-00CE-43B7-A3AD-8C8F23A5E415}" type="parTrans" cxnId="{5A6DE703-3737-4D4C-8C9A-E7D621020F75}">
      <dgm:prSet/>
      <dgm:spPr/>
      <dgm:t>
        <a:bodyPr/>
        <a:lstStyle/>
        <a:p>
          <a:endParaRPr lang="en-US"/>
        </a:p>
      </dgm:t>
    </dgm:pt>
    <dgm:pt modelId="{78A139BC-1BBA-4B73-B2DF-A9B01D5F5B38}" type="sibTrans" cxnId="{5A6DE703-3737-4D4C-8C9A-E7D621020F75}">
      <dgm:prSet/>
      <dgm:spPr/>
      <dgm:t>
        <a:bodyPr/>
        <a:lstStyle/>
        <a:p>
          <a:endParaRPr lang="en-US"/>
        </a:p>
      </dgm:t>
    </dgm:pt>
    <dgm:pt modelId="{7D85F289-7027-40AD-8294-D56993849915}" type="pres">
      <dgm:prSet presAssocID="{22C80F17-FDD9-40F5-BCAF-609E2F9859FE}" presName="linear" presStyleCnt="0">
        <dgm:presLayoutVars>
          <dgm:animLvl val="lvl"/>
          <dgm:resizeHandles val="exact"/>
        </dgm:presLayoutVars>
      </dgm:prSet>
      <dgm:spPr/>
    </dgm:pt>
    <dgm:pt modelId="{1C8E245D-DCDF-442F-A59C-3A2E290872D4}" type="pres">
      <dgm:prSet presAssocID="{FA2C67A6-FA21-4E85-A1FA-800D5F31141B}" presName="parentText" presStyleLbl="node1" presStyleIdx="0" presStyleCnt="2" custScaleY="44718">
        <dgm:presLayoutVars>
          <dgm:chMax val="0"/>
          <dgm:bulletEnabled val="1"/>
        </dgm:presLayoutVars>
      </dgm:prSet>
      <dgm:spPr/>
    </dgm:pt>
    <dgm:pt modelId="{44B88300-F8BC-482A-97DA-F544203A291D}" type="pres">
      <dgm:prSet presAssocID="{FA2C67A6-FA21-4E85-A1FA-800D5F31141B}" presName="childText" presStyleLbl="revTx" presStyleIdx="0" presStyleCnt="2">
        <dgm:presLayoutVars>
          <dgm:bulletEnabled val="1"/>
        </dgm:presLayoutVars>
      </dgm:prSet>
      <dgm:spPr/>
    </dgm:pt>
    <dgm:pt modelId="{26E4A6E2-5EAF-4DA7-BD24-38798082808A}" type="pres">
      <dgm:prSet presAssocID="{92A61F17-224C-4C87-A56B-244BA8806B4D}" presName="parentText" presStyleLbl="node1" presStyleIdx="1" presStyleCnt="2" custScaleY="44718" custLinFactNeighborY="3178">
        <dgm:presLayoutVars>
          <dgm:chMax val="0"/>
          <dgm:bulletEnabled val="1"/>
        </dgm:presLayoutVars>
      </dgm:prSet>
      <dgm:spPr/>
    </dgm:pt>
    <dgm:pt modelId="{46B2ACD4-F73A-4922-A179-23AA2A01A2A2}" type="pres">
      <dgm:prSet presAssocID="{92A61F17-224C-4C87-A56B-244BA8806B4D}" presName="childText" presStyleLbl="revTx" presStyleIdx="1" presStyleCnt="2" custScaleY="121929" custLinFactNeighborY="5348">
        <dgm:presLayoutVars>
          <dgm:bulletEnabled val="1"/>
        </dgm:presLayoutVars>
      </dgm:prSet>
      <dgm:spPr/>
    </dgm:pt>
  </dgm:ptLst>
  <dgm:cxnLst>
    <dgm:cxn modelId="{E05F8503-87AE-4D5E-851A-9534F6337A53}" type="presOf" srcId="{F497F120-50B3-40A5-B678-3F9A06291990}" destId="{44B88300-F8BC-482A-97DA-F544203A291D}" srcOrd="0" destOrd="0" presId="urn:microsoft.com/office/officeart/2005/8/layout/vList2"/>
    <dgm:cxn modelId="{5A6DE703-3737-4D4C-8C9A-E7D621020F75}" srcId="{92A61F17-224C-4C87-A56B-244BA8806B4D}" destId="{5045C3AC-7C7E-48BD-A878-29650FF43308}" srcOrd="0" destOrd="0" parTransId="{B3D4665F-00CE-43B7-A3AD-8C8F23A5E415}" sibTransId="{78A139BC-1BBA-4B73-B2DF-A9B01D5F5B38}"/>
    <dgm:cxn modelId="{8081BA04-6082-42A6-9489-0DD8865076E0}" type="presOf" srcId="{22C80F17-FDD9-40F5-BCAF-609E2F9859FE}" destId="{7D85F289-7027-40AD-8294-D56993849915}" srcOrd="0" destOrd="0" presId="urn:microsoft.com/office/officeart/2005/8/layout/vList2"/>
    <dgm:cxn modelId="{46B0040A-12DB-4925-92CC-ECDDF1878323}" srcId="{FA2C67A6-FA21-4E85-A1FA-800D5F31141B}" destId="{F497F120-50B3-40A5-B678-3F9A06291990}" srcOrd="0" destOrd="0" parTransId="{A1A8227C-985D-4D24-9CFA-33434B59C8BB}" sibTransId="{218F40BE-04C8-41A2-9733-AEE132950050}"/>
    <dgm:cxn modelId="{38AB0E0F-FA73-4041-81D6-70ABEDB87EF6}" type="presOf" srcId="{F979C474-5E78-444F-A443-E42EA307EC67}" destId="{44B88300-F8BC-482A-97DA-F544203A291D}" srcOrd="0" destOrd="4" presId="urn:microsoft.com/office/officeart/2005/8/layout/vList2"/>
    <dgm:cxn modelId="{2765E621-6E98-4091-8D6A-BC7731DE12BC}" srcId="{22C80F17-FDD9-40F5-BCAF-609E2F9859FE}" destId="{FA2C67A6-FA21-4E85-A1FA-800D5F31141B}" srcOrd="0" destOrd="0" parTransId="{71AA37F2-632F-4289-8B69-7E1A86951BF8}" sibTransId="{5BD05A86-4EA6-441D-B509-F1DF55BA8B0B}"/>
    <dgm:cxn modelId="{95F4D028-5267-411C-A990-A391234967B7}" type="presOf" srcId="{92A61F17-224C-4C87-A56B-244BA8806B4D}" destId="{26E4A6E2-5EAF-4DA7-BD24-38798082808A}" srcOrd="0" destOrd="0" presId="urn:microsoft.com/office/officeart/2005/8/layout/vList2"/>
    <dgm:cxn modelId="{1A53992A-3875-4BC7-A456-EC73DFB37F21}" srcId="{22C80F17-FDD9-40F5-BCAF-609E2F9859FE}" destId="{92A61F17-224C-4C87-A56B-244BA8806B4D}" srcOrd="1" destOrd="0" parTransId="{9BA59624-6FAE-48AE-8042-B400EE8076D0}" sibTransId="{B1043775-9665-4FDE-9F36-9DBF2D072A29}"/>
    <dgm:cxn modelId="{92E6622E-9B72-438D-9E76-EDDA690095AA}" srcId="{FA2C67A6-FA21-4E85-A1FA-800D5F31141B}" destId="{C0F2601C-9807-47F4-B005-461DF3243954}" srcOrd="2" destOrd="0" parTransId="{43536DB9-06D1-4CCB-A3F6-4487DF95544F}" sibTransId="{552E31FA-425D-4997-A5DB-7D11E8F26EC0}"/>
    <dgm:cxn modelId="{CA64A659-4E93-4038-8C49-60B630390612}" srcId="{FA2C67A6-FA21-4E85-A1FA-800D5F31141B}" destId="{2057D8F7-DA3E-4025-B4F6-797D996E8119}" srcOrd="1" destOrd="0" parTransId="{159E6BE2-A60C-4689-9EAB-6E53EA5D9C52}" sibTransId="{AC90AEDE-ED40-4688-948C-0DC38879619F}"/>
    <dgm:cxn modelId="{EC0CE87B-F27F-497A-8C61-7A1B96DDDB07}" type="presOf" srcId="{95E399C3-F10E-4BC3-97E3-BD97BE1165CE}" destId="{46B2ACD4-F73A-4922-A179-23AA2A01A2A2}" srcOrd="0" destOrd="1" presId="urn:microsoft.com/office/officeart/2005/8/layout/vList2"/>
    <dgm:cxn modelId="{326B797E-1AD0-4AD7-8FAA-A090141B038F}" type="presOf" srcId="{273B9BB4-CDE7-4817-8E7E-3A5966E0A7B3}" destId="{46B2ACD4-F73A-4922-A179-23AA2A01A2A2}" srcOrd="0" destOrd="2" presId="urn:microsoft.com/office/officeart/2005/8/layout/vList2"/>
    <dgm:cxn modelId="{E99BC38B-407C-4A25-828D-4266F6A84432}" srcId="{92A61F17-224C-4C87-A56B-244BA8806B4D}" destId="{95E399C3-F10E-4BC3-97E3-BD97BE1165CE}" srcOrd="1" destOrd="0" parTransId="{8CDC3B61-918A-4AD1-99A4-D8803A7D7F84}" sibTransId="{40AF504D-D697-46DA-831F-9B46A4A70637}"/>
    <dgm:cxn modelId="{8FF98997-DF15-4B40-8A28-AAD74C0EF7EE}" type="presOf" srcId="{5045C3AC-7C7E-48BD-A878-29650FF43308}" destId="{46B2ACD4-F73A-4922-A179-23AA2A01A2A2}" srcOrd="0" destOrd="0" presId="urn:microsoft.com/office/officeart/2005/8/layout/vList2"/>
    <dgm:cxn modelId="{E483049F-058E-4AE1-B6BB-35955DBB85C1}" type="presOf" srcId="{FA2C67A6-FA21-4E85-A1FA-800D5F31141B}" destId="{1C8E245D-DCDF-442F-A59C-3A2E290872D4}" srcOrd="0" destOrd="0" presId="urn:microsoft.com/office/officeart/2005/8/layout/vList2"/>
    <dgm:cxn modelId="{AC3574AB-4819-4951-B470-033225F42A9B}" type="presOf" srcId="{C0F2601C-9807-47F4-B005-461DF3243954}" destId="{44B88300-F8BC-482A-97DA-F544203A291D}" srcOrd="0" destOrd="2" presId="urn:microsoft.com/office/officeart/2005/8/layout/vList2"/>
    <dgm:cxn modelId="{EF3B8AAC-06FA-47B4-9FAA-068015BE6063}" srcId="{FA2C67A6-FA21-4E85-A1FA-800D5F31141B}" destId="{F979C474-5E78-444F-A443-E42EA307EC67}" srcOrd="4" destOrd="0" parTransId="{8B4C65BE-77B0-4193-8536-4EEB6A053F71}" sibTransId="{E2C0422E-448D-4B6D-975D-80A51B4642F7}"/>
    <dgm:cxn modelId="{246917B3-890A-40AE-A78E-78C05D17072F}" srcId="{FA2C67A6-FA21-4E85-A1FA-800D5F31141B}" destId="{8279F03A-EF4F-4825-A3BE-4A000A838EF6}" srcOrd="3" destOrd="0" parTransId="{AE4B7B67-DDB1-45CC-AADD-8AEBCE3E6AEF}" sibTransId="{D5EDEB5F-B7B9-4620-BE26-CAB16CC349E0}"/>
    <dgm:cxn modelId="{E40ACEC6-7642-464B-B55C-F5F9361E0F33}" type="presOf" srcId="{2057D8F7-DA3E-4025-B4F6-797D996E8119}" destId="{44B88300-F8BC-482A-97DA-F544203A291D}" srcOrd="0" destOrd="1" presId="urn:microsoft.com/office/officeart/2005/8/layout/vList2"/>
    <dgm:cxn modelId="{9C18FDDD-7C12-4E3D-B3BC-7B3EC11E5765}" type="presOf" srcId="{8279F03A-EF4F-4825-A3BE-4A000A838EF6}" destId="{44B88300-F8BC-482A-97DA-F544203A291D}" srcOrd="0" destOrd="3" presId="urn:microsoft.com/office/officeart/2005/8/layout/vList2"/>
    <dgm:cxn modelId="{2DE330DE-D506-4E7A-AB16-4F654F8462D0}" srcId="{92A61F17-224C-4C87-A56B-244BA8806B4D}" destId="{8A9FE238-9441-406F-8BF9-759BEA4CC561}" srcOrd="3" destOrd="0" parTransId="{BEEA50A9-274E-496A-A6D0-EE5BCAE2E87B}" sibTransId="{1D444E7E-29B6-4358-ADEB-908D3532C871}"/>
    <dgm:cxn modelId="{51B4A9E6-3D05-434B-807F-FD102AA3CCEA}" srcId="{92A61F17-224C-4C87-A56B-244BA8806B4D}" destId="{273B9BB4-CDE7-4817-8E7E-3A5966E0A7B3}" srcOrd="2" destOrd="0" parTransId="{3133BA85-A987-4E0C-A24B-0404BD53FA36}" sibTransId="{A6E6F837-FE36-42EB-8A2E-E2411AD06D84}"/>
    <dgm:cxn modelId="{3A2E3DF8-749B-49C3-AF55-F5E63B0570B6}" type="presOf" srcId="{8A9FE238-9441-406F-8BF9-759BEA4CC561}" destId="{46B2ACD4-F73A-4922-A179-23AA2A01A2A2}" srcOrd="0" destOrd="3" presId="urn:microsoft.com/office/officeart/2005/8/layout/vList2"/>
    <dgm:cxn modelId="{0A861D61-9AC8-4812-9ADF-1B578883AA78}" type="presParOf" srcId="{7D85F289-7027-40AD-8294-D56993849915}" destId="{1C8E245D-DCDF-442F-A59C-3A2E290872D4}" srcOrd="0" destOrd="0" presId="urn:microsoft.com/office/officeart/2005/8/layout/vList2"/>
    <dgm:cxn modelId="{865E6481-AF99-4350-B27C-EF4004C579B4}" type="presParOf" srcId="{7D85F289-7027-40AD-8294-D56993849915}" destId="{44B88300-F8BC-482A-97DA-F544203A291D}" srcOrd="1" destOrd="0" presId="urn:microsoft.com/office/officeart/2005/8/layout/vList2"/>
    <dgm:cxn modelId="{8E67055C-F9AB-4BCA-907F-B516103C4A28}" type="presParOf" srcId="{7D85F289-7027-40AD-8294-D56993849915}" destId="{26E4A6E2-5EAF-4DA7-BD24-38798082808A}" srcOrd="2" destOrd="0" presId="urn:microsoft.com/office/officeart/2005/8/layout/vList2"/>
    <dgm:cxn modelId="{FA8AAF64-C0EA-45D1-AF36-4E73A9956BC4}" type="presParOf" srcId="{7D85F289-7027-40AD-8294-D56993849915}" destId="{46B2ACD4-F73A-4922-A179-23AA2A01A2A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B350C0-C1AE-4EBA-BF65-E4045C0EAD77}" type="doc">
      <dgm:prSet loTypeId="urn:microsoft.com/office/officeart/2005/8/layout/defaul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FD114FF-9942-4783-85DD-255D12086BE5}">
      <dgm:prSet phldrT="[Text]"/>
      <dgm:spPr>
        <a:gradFill rotWithShape="0">
          <a:gsLst>
            <a:gs pos="50000">
              <a:schemeClr val="accent2">
                <a:lumMod val="40000"/>
                <a:lumOff val="60000"/>
              </a:schemeClr>
            </a:gs>
            <a:gs pos="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</a:gradFill>
      </dgm:spPr>
      <dgm:t>
        <a:bodyPr/>
        <a:lstStyle/>
        <a:p>
          <a:endParaRPr lang="en-US" dirty="0"/>
        </a:p>
        <a:p>
          <a:r>
            <a:rPr lang="en-US" dirty="0"/>
            <a:t>Access Control	</a:t>
          </a:r>
        </a:p>
      </dgm:t>
    </dgm:pt>
    <dgm:pt modelId="{A315169D-8FBA-4D0A-84FD-F881A7B35DEC}" type="parTrans" cxnId="{87EFD62B-BD3B-490C-8AF2-E97F8D0E412D}">
      <dgm:prSet/>
      <dgm:spPr/>
      <dgm:t>
        <a:bodyPr/>
        <a:lstStyle/>
        <a:p>
          <a:endParaRPr lang="en-US"/>
        </a:p>
      </dgm:t>
    </dgm:pt>
    <dgm:pt modelId="{5ECBC282-91F6-4A73-9635-719A308F29D0}" type="sibTrans" cxnId="{87EFD62B-BD3B-490C-8AF2-E97F8D0E412D}">
      <dgm:prSet/>
      <dgm:spPr/>
      <dgm:t>
        <a:bodyPr/>
        <a:lstStyle/>
        <a:p>
          <a:endParaRPr lang="en-US"/>
        </a:p>
      </dgm:t>
    </dgm:pt>
    <dgm:pt modelId="{5AD59668-2D2C-4244-A033-E2D6D2C559B9}">
      <dgm:prSet phldrT="[Text]"/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</a:gradFill>
      </dgm:spPr>
      <dgm:t>
        <a:bodyPr/>
        <a:lstStyle/>
        <a:p>
          <a:r>
            <a:rPr lang="en-US" dirty="0"/>
            <a:t>Surveillance</a:t>
          </a:r>
        </a:p>
      </dgm:t>
    </dgm:pt>
    <dgm:pt modelId="{5F0932B1-487A-48BC-81D2-3E02308D997F}" type="parTrans" cxnId="{033AFBFB-F0EB-4C16-8C93-DF3438E38945}">
      <dgm:prSet/>
      <dgm:spPr/>
      <dgm:t>
        <a:bodyPr/>
        <a:lstStyle/>
        <a:p>
          <a:endParaRPr lang="en-US"/>
        </a:p>
      </dgm:t>
    </dgm:pt>
    <dgm:pt modelId="{2D94256B-5840-495A-864C-0D78EE5046F2}" type="sibTrans" cxnId="{033AFBFB-F0EB-4C16-8C93-DF3438E38945}">
      <dgm:prSet/>
      <dgm:spPr/>
      <dgm:t>
        <a:bodyPr/>
        <a:lstStyle/>
        <a:p>
          <a:endParaRPr lang="en-US"/>
        </a:p>
      </dgm:t>
    </dgm:pt>
    <dgm:pt modelId="{26E6CA91-04DF-411E-807E-9BB9B41DC7C9}">
      <dgm:prSet phldrT="[Text]"/>
      <dgm:spPr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</a:gradFill>
      </dgm:spPr>
      <dgm:t>
        <a:bodyPr/>
        <a:lstStyle/>
        <a:p>
          <a:r>
            <a:rPr lang="en-US" dirty="0"/>
            <a:t>Event Management	</a:t>
          </a:r>
        </a:p>
      </dgm:t>
    </dgm:pt>
    <dgm:pt modelId="{59E76A14-63B5-498B-8BA2-33982C443F68}" type="parTrans" cxnId="{3256CBA4-B661-41EF-9820-4539F6EF8193}">
      <dgm:prSet/>
      <dgm:spPr/>
      <dgm:t>
        <a:bodyPr/>
        <a:lstStyle/>
        <a:p>
          <a:endParaRPr lang="en-US"/>
        </a:p>
      </dgm:t>
    </dgm:pt>
    <dgm:pt modelId="{A371E007-83D0-4AA0-A6EE-D169BA46AA76}" type="sibTrans" cxnId="{3256CBA4-B661-41EF-9820-4539F6EF8193}">
      <dgm:prSet/>
      <dgm:spPr/>
      <dgm:t>
        <a:bodyPr/>
        <a:lstStyle/>
        <a:p>
          <a:endParaRPr lang="en-US"/>
        </a:p>
      </dgm:t>
    </dgm:pt>
    <dgm:pt modelId="{CE6EE831-A940-4EAE-A3A5-DE03961B93D7}">
      <dgm:prSet phldrT="[Text]"/>
      <dgm:spPr>
        <a:gradFill rotWithShape="0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accent5"/>
            </a:gs>
          </a:gsLst>
        </a:gradFill>
      </dgm:spPr>
      <dgm:t>
        <a:bodyPr/>
        <a:lstStyle/>
        <a:p>
          <a:r>
            <a:rPr lang="en-US" dirty="0"/>
            <a:t>Auditing and Communication</a:t>
          </a:r>
        </a:p>
      </dgm:t>
    </dgm:pt>
    <dgm:pt modelId="{2050FC1B-9AA8-4285-B8A3-4E0FA8B63B83}" type="parTrans" cxnId="{7C666AD3-F0ED-451B-930A-4BF9AFD576C6}">
      <dgm:prSet/>
      <dgm:spPr/>
      <dgm:t>
        <a:bodyPr/>
        <a:lstStyle/>
        <a:p>
          <a:endParaRPr lang="en-US"/>
        </a:p>
      </dgm:t>
    </dgm:pt>
    <dgm:pt modelId="{0497F4B3-7989-4016-AAB1-4478772FE9D5}" type="sibTrans" cxnId="{7C666AD3-F0ED-451B-930A-4BF9AFD576C6}">
      <dgm:prSet/>
      <dgm:spPr/>
      <dgm:t>
        <a:bodyPr/>
        <a:lstStyle/>
        <a:p>
          <a:endParaRPr lang="en-US"/>
        </a:p>
      </dgm:t>
    </dgm:pt>
    <dgm:pt modelId="{ADB545A9-6A18-413F-841B-268EBBD416DC}" type="pres">
      <dgm:prSet presAssocID="{63B350C0-C1AE-4EBA-BF65-E4045C0EAD77}" presName="diagram" presStyleCnt="0">
        <dgm:presLayoutVars>
          <dgm:dir/>
          <dgm:resizeHandles val="exact"/>
        </dgm:presLayoutVars>
      </dgm:prSet>
      <dgm:spPr/>
    </dgm:pt>
    <dgm:pt modelId="{1FA0839C-8FCB-47EA-8E46-3C7FA365A9A1}" type="pres">
      <dgm:prSet presAssocID="{8FD114FF-9942-4783-85DD-255D12086BE5}" presName="node" presStyleLbl="node1" presStyleIdx="0" presStyleCnt="4" custLinFactNeighborX="-635" custLinFactNeighborY="-3173">
        <dgm:presLayoutVars>
          <dgm:bulletEnabled val="1"/>
        </dgm:presLayoutVars>
      </dgm:prSet>
      <dgm:spPr/>
    </dgm:pt>
    <dgm:pt modelId="{01372AD3-DFDA-4DFE-B54A-026768851BC8}" type="pres">
      <dgm:prSet presAssocID="{5ECBC282-91F6-4A73-9635-719A308F29D0}" presName="sibTrans" presStyleCnt="0"/>
      <dgm:spPr/>
    </dgm:pt>
    <dgm:pt modelId="{8F875538-997C-46AA-B798-AB1F18117412}" type="pres">
      <dgm:prSet presAssocID="{5AD59668-2D2C-4244-A033-E2D6D2C559B9}" presName="node" presStyleLbl="node1" presStyleIdx="1" presStyleCnt="4">
        <dgm:presLayoutVars>
          <dgm:bulletEnabled val="1"/>
        </dgm:presLayoutVars>
      </dgm:prSet>
      <dgm:spPr/>
    </dgm:pt>
    <dgm:pt modelId="{70C4801F-4C1F-4160-BC3A-C0A09E4B80FB}" type="pres">
      <dgm:prSet presAssocID="{2D94256B-5840-495A-864C-0D78EE5046F2}" presName="sibTrans" presStyleCnt="0"/>
      <dgm:spPr/>
    </dgm:pt>
    <dgm:pt modelId="{73140E8B-DF71-4285-B94F-272F7CD18254}" type="pres">
      <dgm:prSet presAssocID="{26E6CA91-04DF-411E-807E-9BB9B41DC7C9}" presName="node" presStyleLbl="node1" presStyleIdx="2" presStyleCnt="4">
        <dgm:presLayoutVars>
          <dgm:bulletEnabled val="1"/>
        </dgm:presLayoutVars>
      </dgm:prSet>
      <dgm:spPr/>
    </dgm:pt>
    <dgm:pt modelId="{3D4F8336-C6CF-4F90-9132-CFDD2BC65AA4}" type="pres">
      <dgm:prSet presAssocID="{A371E007-83D0-4AA0-A6EE-D169BA46AA76}" presName="sibTrans" presStyleCnt="0"/>
      <dgm:spPr/>
    </dgm:pt>
    <dgm:pt modelId="{E6F28B75-1823-4849-9604-A2F560AD0CDC}" type="pres">
      <dgm:prSet presAssocID="{CE6EE831-A940-4EAE-A3A5-DE03961B93D7}" presName="node" presStyleLbl="node1" presStyleIdx="3" presStyleCnt="4">
        <dgm:presLayoutVars>
          <dgm:bulletEnabled val="1"/>
        </dgm:presLayoutVars>
      </dgm:prSet>
      <dgm:spPr/>
    </dgm:pt>
  </dgm:ptLst>
  <dgm:cxnLst>
    <dgm:cxn modelId="{4AC5900D-EDB6-4B11-B252-C23F2AE0BDBF}" type="presOf" srcId="{8FD114FF-9942-4783-85DD-255D12086BE5}" destId="{1FA0839C-8FCB-47EA-8E46-3C7FA365A9A1}" srcOrd="0" destOrd="0" presId="urn:microsoft.com/office/officeart/2005/8/layout/default"/>
    <dgm:cxn modelId="{60B8C71C-4F54-42EE-A618-074A88567B33}" type="presOf" srcId="{CE6EE831-A940-4EAE-A3A5-DE03961B93D7}" destId="{E6F28B75-1823-4849-9604-A2F560AD0CDC}" srcOrd="0" destOrd="0" presId="urn:microsoft.com/office/officeart/2005/8/layout/default"/>
    <dgm:cxn modelId="{87EFD62B-BD3B-490C-8AF2-E97F8D0E412D}" srcId="{63B350C0-C1AE-4EBA-BF65-E4045C0EAD77}" destId="{8FD114FF-9942-4783-85DD-255D12086BE5}" srcOrd="0" destOrd="0" parTransId="{A315169D-8FBA-4D0A-84FD-F881A7B35DEC}" sibTransId="{5ECBC282-91F6-4A73-9635-719A308F29D0}"/>
    <dgm:cxn modelId="{9E9B5C67-6DCE-4692-AF81-4EE421BE4F9F}" type="presOf" srcId="{5AD59668-2D2C-4244-A033-E2D6D2C559B9}" destId="{8F875538-997C-46AA-B798-AB1F18117412}" srcOrd="0" destOrd="0" presId="urn:microsoft.com/office/officeart/2005/8/layout/default"/>
    <dgm:cxn modelId="{F0EB8D47-7324-480A-99A2-E98E62E18482}" type="presOf" srcId="{26E6CA91-04DF-411E-807E-9BB9B41DC7C9}" destId="{73140E8B-DF71-4285-B94F-272F7CD18254}" srcOrd="0" destOrd="0" presId="urn:microsoft.com/office/officeart/2005/8/layout/default"/>
    <dgm:cxn modelId="{06856B74-960F-4B37-852C-776CF8792FFA}" type="presOf" srcId="{63B350C0-C1AE-4EBA-BF65-E4045C0EAD77}" destId="{ADB545A9-6A18-413F-841B-268EBBD416DC}" srcOrd="0" destOrd="0" presId="urn:microsoft.com/office/officeart/2005/8/layout/default"/>
    <dgm:cxn modelId="{3256CBA4-B661-41EF-9820-4539F6EF8193}" srcId="{63B350C0-C1AE-4EBA-BF65-E4045C0EAD77}" destId="{26E6CA91-04DF-411E-807E-9BB9B41DC7C9}" srcOrd="2" destOrd="0" parTransId="{59E76A14-63B5-498B-8BA2-33982C443F68}" sibTransId="{A371E007-83D0-4AA0-A6EE-D169BA46AA76}"/>
    <dgm:cxn modelId="{7C666AD3-F0ED-451B-930A-4BF9AFD576C6}" srcId="{63B350C0-C1AE-4EBA-BF65-E4045C0EAD77}" destId="{CE6EE831-A940-4EAE-A3A5-DE03961B93D7}" srcOrd="3" destOrd="0" parTransId="{2050FC1B-9AA8-4285-B8A3-4E0FA8B63B83}" sibTransId="{0497F4B3-7989-4016-AAB1-4478772FE9D5}"/>
    <dgm:cxn modelId="{033AFBFB-F0EB-4C16-8C93-DF3438E38945}" srcId="{63B350C0-C1AE-4EBA-BF65-E4045C0EAD77}" destId="{5AD59668-2D2C-4244-A033-E2D6D2C559B9}" srcOrd="1" destOrd="0" parTransId="{5F0932B1-487A-48BC-81D2-3E02308D997F}" sibTransId="{2D94256B-5840-495A-864C-0D78EE5046F2}"/>
    <dgm:cxn modelId="{B2C07164-3681-43BB-BC53-724B0BBCA8B1}" type="presParOf" srcId="{ADB545A9-6A18-413F-841B-268EBBD416DC}" destId="{1FA0839C-8FCB-47EA-8E46-3C7FA365A9A1}" srcOrd="0" destOrd="0" presId="urn:microsoft.com/office/officeart/2005/8/layout/default"/>
    <dgm:cxn modelId="{166217A4-0CC9-4B3D-BD53-949F94728354}" type="presParOf" srcId="{ADB545A9-6A18-413F-841B-268EBBD416DC}" destId="{01372AD3-DFDA-4DFE-B54A-026768851BC8}" srcOrd="1" destOrd="0" presId="urn:microsoft.com/office/officeart/2005/8/layout/default"/>
    <dgm:cxn modelId="{8D003C9D-5C2C-4D25-A0E7-988A09C57AA5}" type="presParOf" srcId="{ADB545A9-6A18-413F-841B-268EBBD416DC}" destId="{8F875538-997C-46AA-B798-AB1F18117412}" srcOrd="2" destOrd="0" presId="urn:microsoft.com/office/officeart/2005/8/layout/default"/>
    <dgm:cxn modelId="{A5121769-A820-4117-814C-869681FD1F9D}" type="presParOf" srcId="{ADB545A9-6A18-413F-841B-268EBBD416DC}" destId="{70C4801F-4C1F-4160-BC3A-C0A09E4B80FB}" srcOrd="3" destOrd="0" presId="urn:microsoft.com/office/officeart/2005/8/layout/default"/>
    <dgm:cxn modelId="{4F8903F1-628C-47C7-BDC2-D32D6F00B6D9}" type="presParOf" srcId="{ADB545A9-6A18-413F-841B-268EBBD416DC}" destId="{73140E8B-DF71-4285-B94F-272F7CD18254}" srcOrd="4" destOrd="0" presId="urn:microsoft.com/office/officeart/2005/8/layout/default"/>
    <dgm:cxn modelId="{086BD96D-4F63-47D9-99DF-977007D2AB1D}" type="presParOf" srcId="{ADB545A9-6A18-413F-841B-268EBBD416DC}" destId="{3D4F8336-C6CF-4F90-9132-CFDD2BC65AA4}" srcOrd="5" destOrd="0" presId="urn:microsoft.com/office/officeart/2005/8/layout/default"/>
    <dgm:cxn modelId="{E94B9BEA-099E-4059-8CEA-CF2E0DC1D1BC}" type="presParOf" srcId="{ADB545A9-6A18-413F-841B-268EBBD416DC}" destId="{E6F28B75-1823-4849-9604-A2F560AD0CD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C80F17-FDD9-40F5-BCAF-609E2F9859F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2C67A6-FA21-4E85-A1FA-800D5F31141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Access Control</a:t>
          </a:r>
        </a:p>
      </dgm:t>
    </dgm:pt>
    <dgm:pt modelId="{71AA37F2-632F-4289-8B69-7E1A86951BF8}" type="parTrans" cxnId="{2765E621-6E98-4091-8D6A-BC7731DE12BC}">
      <dgm:prSet/>
      <dgm:spPr/>
      <dgm:t>
        <a:bodyPr/>
        <a:lstStyle/>
        <a:p>
          <a:endParaRPr lang="en-US"/>
        </a:p>
      </dgm:t>
    </dgm:pt>
    <dgm:pt modelId="{5BD05A86-4EA6-441D-B509-F1DF55BA8B0B}" type="sibTrans" cxnId="{2765E621-6E98-4091-8D6A-BC7731DE12BC}">
      <dgm:prSet/>
      <dgm:spPr/>
      <dgm:t>
        <a:bodyPr/>
        <a:lstStyle/>
        <a:p>
          <a:endParaRPr lang="en-US"/>
        </a:p>
      </dgm:t>
    </dgm:pt>
    <dgm:pt modelId="{2057D8F7-DA3E-4025-B4F6-797D996E8119}">
      <dgm:prSet phldrT="[Text]" custT="1"/>
      <dgm:spPr/>
      <dgm:t>
        <a:bodyPr/>
        <a:lstStyle/>
        <a:p>
          <a:r>
            <a:rPr lang="en-US" sz="1800" dirty="0"/>
            <a:t>Perimeter and Interior Barriers (Doors and Gates) Design and Maintenance</a:t>
          </a:r>
        </a:p>
      </dgm:t>
    </dgm:pt>
    <dgm:pt modelId="{159E6BE2-A60C-4689-9EAB-6E53EA5D9C52}" type="parTrans" cxnId="{CA64A659-4E93-4038-8C49-60B630390612}">
      <dgm:prSet/>
      <dgm:spPr/>
      <dgm:t>
        <a:bodyPr/>
        <a:lstStyle/>
        <a:p>
          <a:endParaRPr lang="en-US"/>
        </a:p>
      </dgm:t>
    </dgm:pt>
    <dgm:pt modelId="{AC90AEDE-ED40-4688-948C-0DC38879619F}" type="sibTrans" cxnId="{CA64A659-4E93-4038-8C49-60B630390612}">
      <dgm:prSet/>
      <dgm:spPr/>
      <dgm:t>
        <a:bodyPr/>
        <a:lstStyle/>
        <a:p>
          <a:endParaRPr lang="en-US"/>
        </a:p>
      </dgm:t>
    </dgm:pt>
    <dgm:pt modelId="{92A61F17-224C-4C87-A56B-244BA8806B4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Surveillance</a:t>
          </a:r>
        </a:p>
      </dgm:t>
    </dgm:pt>
    <dgm:pt modelId="{9BA59624-6FAE-48AE-8042-B400EE8076D0}" type="parTrans" cxnId="{1A53992A-3875-4BC7-A456-EC73DFB37F21}">
      <dgm:prSet/>
      <dgm:spPr/>
      <dgm:t>
        <a:bodyPr/>
        <a:lstStyle/>
        <a:p>
          <a:endParaRPr lang="en-US"/>
        </a:p>
      </dgm:t>
    </dgm:pt>
    <dgm:pt modelId="{B1043775-9665-4FDE-9F36-9DBF2D072A29}" type="sibTrans" cxnId="{1A53992A-3875-4BC7-A456-EC73DFB37F21}">
      <dgm:prSet/>
      <dgm:spPr/>
      <dgm:t>
        <a:bodyPr/>
        <a:lstStyle/>
        <a:p>
          <a:endParaRPr lang="en-US"/>
        </a:p>
      </dgm:t>
    </dgm:pt>
    <dgm:pt modelId="{95E399C3-F10E-4BC3-97E3-BD97BE1165CE}">
      <dgm:prSet phldrT="[Text]" custT="1"/>
      <dgm:spPr/>
      <dgm:t>
        <a:bodyPr/>
        <a:lstStyle/>
        <a:p>
          <a:r>
            <a:rPr lang="en-US" sz="1800" dirty="0"/>
            <a:t>Cameras and Detectors</a:t>
          </a:r>
        </a:p>
      </dgm:t>
    </dgm:pt>
    <dgm:pt modelId="{8CDC3B61-918A-4AD1-99A4-D8803A7D7F84}" type="parTrans" cxnId="{E99BC38B-407C-4A25-828D-4266F6A84432}">
      <dgm:prSet/>
      <dgm:spPr/>
      <dgm:t>
        <a:bodyPr/>
        <a:lstStyle/>
        <a:p>
          <a:endParaRPr lang="en-US"/>
        </a:p>
      </dgm:t>
    </dgm:pt>
    <dgm:pt modelId="{40AF504D-D697-46DA-831F-9B46A4A70637}" type="sibTrans" cxnId="{E99BC38B-407C-4A25-828D-4266F6A84432}">
      <dgm:prSet/>
      <dgm:spPr/>
      <dgm:t>
        <a:bodyPr/>
        <a:lstStyle/>
        <a:p>
          <a:endParaRPr lang="en-US"/>
        </a:p>
      </dgm:t>
    </dgm:pt>
    <dgm:pt modelId="{C0F2601C-9807-47F4-B005-461DF3243954}">
      <dgm:prSet custT="1"/>
      <dgm:spPr/>
      <dgm:t>
        <a:bodyPr/>
        <a:lstStyle/>
        <a:p>
          <a:r>
            <a:rPr lang="en-US" sz="1800" dirty="0"/>
            <a:t>Security Zones and Access Schedules: Defined with Stakeholder Participation</a:t>
          </a:r>
        </a:p>
      </dgm:t>
    </dgm:pt>
    <dgm:pt modelId="{43536DB9-06D1-4CCB-A3F6-4487DF95544F}" type="parTrans" cxnId="{92E6622E-9B72-438D-9E76-EDDA690095AA}">
      <dgm:prSet/>
      <dgm:spPr/>
      <dgm:t>
        <a:bodyPr/>
        <a:lstStyle/>
        <a:p>
          <a:endParaRPr lang="en-US"/>
        </a:p>
      </dgm:t>
    </dgm:pt>
    <dgm:pt modelId="{552E31FA-425D-4997-A5DB-7D11E8F26EC0}" type="sibTrans" cxnId="{92E6622E-9B72-438D-9E76-EDDA690095AA}">
      <dgm:prSet/>
      <dgm:spPr/>
      <dgm:t>
        <a:bodyPr/>
        <a:lstStyle/>
        <a:p>
          <a:endParaRPr lang="en-US"/>
        </a:p>
      </dgm:t>
    </dgm:pt>
    <dgm:pt modelId="{8279F03A-EF4F-4825-A3BE-4A000A838EF6}">
      <dgm:prSet custT="1"/>
      <dgm:spPr/>
      <dgm:t>
        <a:bodyPr/>
        <a:lstStyle/>
        <a:p>
          <a:r>
            <a:rPr lang="en-US" sz="1800" dirty="0"/>
            <a:t>Card Access Database: Define Access Levels/Groups </a:t>
          </a:r>
        </a:p>
      </dgm:t>
    </dgm:pt>
    <dgm:pt modelId="{AE4B7B67-DDB1-45CC-AADD-8AEBCE3E6AEF}" type="parTrans" cxnId="{246917B3-890A-40AE-A78E-78C05D17072F}">
      <dgm:prSet/>
      <dgm:spPr/>
      <dgm:t>
        <a:bodyPr/>
        <a:lstStyle/>
        <a:p>
          <a:endParaRPr lang="en-US"/>
        </a:p>
      </dgm:t>
    </dgm:pt>
    <dgm:pt modelId="{D5EDEB5F-B7B9-4620-BE26-CAB16CC349E0}" type="sibTrans" cxnId="{246917B3-890A-40AE-A78E-78C05D17072F}">
      <dgm:prSet/>
      <dgm:spPr/>
      <dgm:t>
        <a:bodyPr/>
        <a:lstStyle/>
        <a:p>
          <a:endParaRPr lang="en-US"/>
        </a:p>
      </dgm:t>
    </dgm:pt>
    <dgm:pt modelId="{F979C474-5E78-444F-A443-E42EA307EC67}">
      <dgm:prSet custT="1"/>
      <dgm:spPr/>
      <dgm:t>
        <a:bodyPr/>
        <a:lstStyle/>
        <a:p>
          <a:r>
            <a:rPr lang="en-US" sz="1800" dirty="0"/>
            <a:t>Reception and Guard/Security Service</a:t>
          </a:r>
        </a:p>
      </dgm:t>
    </dgm:pt>
    <dgm:pt modelId="{8B4C65BE-77B0-4193-8536-4EEB6A053F71}" type="parTrans" cxnId="{EF3B8AAC-06FA-47B4-9FAA-068015BE6063}">
      <dgm:prSet/>
      <dgm:spPr/>
      <dgm:t>
        <a:bodyPr/>
        <a:lstStyle/>
        <a:p>
          <a:endParaRPr lang="en-US"/>
        </a:p>
      </dgm:t>
    </dgm:pt>
    <dgm:pt modelId="{E2C0422E-448D-4B6D-975D-80A51B4642F7}" type="sibTrans" cxnId="{EF3B8AAC-06FA-47B4-9FAA-068015BE6063}">
      <dgm:prSet/>
      <dgm:spPr/>
      <dgm:t>
        <a:bodyPr/>
        <a:lstStyle/>
        <a:p>
          <a:endParaRPr lang="en-US"/>
        </a:p>
      </dgm:t>
    </dgm:pt>
    <dgm:pt modelId="{51CD8132-9544-4E19-AE34-467C87245969}">
      <dgm:prSet custT="1"/>
      <dgm:spPr/>
      <dgm:t>
        <a:bodyPr/>
        <a:lstStyle/>
        <a:p>
          <a:r>
            <a:rPr lang="en-US" sz="1800" dirty="0"/>
            <a:t>Physical Key Security Program</a:t>
          </a:r>
        </a:p>
      </dgm:t>
    </dgm:pt>
    <dgm:pt modelId="{83765BF9-5F3A-4604-A0AD-207C0A1673DB}" type="parTrans" cxnId="{750F0C3E-B5A2-42E2-8A4B-1F88C90B89F1}">
      <dgm:prSet/>
      <dgm:spPr/>
      <dgm:t>
        <a:bodyPr/>
        <a:lstStyle/>
        <a:p>
          <a:endParaRPr lang="en-US"/>
        </a:p>
      </dgm:t>
    </dgm:pt>
    <dgm:pt modelId="{5B1A50AB-C81D-4722-AD87-27E02B913DC7}" type="sibTrans" cxnId="{750F0C3E-B5A2-42E2-8A4B-1F88C90B89F1}">
      <dgm:prSet/>
      <dgm:spPr/>
      <dgm:t>
        <a:bodyPr/>
        <a:lstStyle/>
        <a:p>
          <a:endParaRPr lang="en-US"/>
        </a:p>
      </dgm:t>
    </dgm:pt>
    <dgm:pt modelId="{E8F263C7-88C3-4F20-BB9C-BE8525FD9028}">
      <dgm:prSet phldrT="[Text]" custT="1"/>
      <dgm:spPr/>
      <dgm:t>
        <a:bodyPr/>
        <a:lstStyle/>
        <a:p>
          <a:endParaRPr lang="en-US" sz="800" dirty="0"/>
        </a:p>
      </dgm:t>
    </dgm:pt>
    <dgm:pt modelId="{444BCA61-D46E-4522-B4E6-A19234A7BC73}" type="parTrans" cxnId="{E7F6115F-A94A-475D-8EE7-1E66E9E3C47D}">
      <dgm:prSet/>
      <dgm:spPr/>
      <dgm:t>
        <a:bodyPr/>
        <a:lstStyle/>
        <a:p>
          <a:endParaRPr lang="en-US"/>
        </a:p>
      </dgm:t>
    </dgm:pt>
    <dgm:pt modelId="{1BFEC305-CCA4-4A5F-B039-C47F420B3A63}" type="sibTrans" cxnId="{E7F6115F-A94A-475D-8EE7-1E66E9E3C47D}">
      <dgm:prSet/>
      <dgm:spPr/>
      <dgm:t>
        <a:bodyPr/>
        <a:lstStyle/>
        <a:p>
          <a:endParaRPr lang="en-US"/>
        </a:p>
      </dgm:t>
    </dgm:pt>
    <dgm:pt modelId="{FE4B021E-A099-45C1-9A45-7D64F6DB62BF}">
      <dgm:prSet phldrT="[Text]" custT="1"/>
      <dgm:spPr/>
      <dgm:t>
        <a:bodyPr/>
        <a:lstStyle/>
        <a:p>
          <a:endParaRPr lang="en-US" sz="800" dirty="0"/>
        </a:p>
      </dgm:t>
    </dgm:pt>
    <dgm:pt modelId="{30F87511-C732-4BB7-9D94-C558069C6A38}" type="parTrans" cxnId="{423A060E-1C3F-4310-BCCB-2B8984B50C61}">
      <dgm:prSet/>
      <dgm:spPr/>
      <dgm:t>
        <a:bodyPr/>
        <a:lstStyle/>
        <a:p>
          <a:endParaRPr lang="en-US"/>
        </a:p>
      </dgm:t>
    </dgm:pt>
    <dgm:pt modelId="{3BA66ABC-BDAD-4277-9C42-A6551EDF636D}" type="sibTrans" cxnId="{423A060E-1C3F-4310-BCCB-2B8984B50C61}">
      <dgm:prSet/>
      <dgm:spPr/>
      <dgm:t>
        <a:bodyPr/>
        <a:lstStyle/>
        <a:p>
          <a:endParaRPr lang="en-US"/>
        </a:p>
      </dgm:t>
    </dgm:pt>
    <dgm:pt modelId="{27457DAE-8F98-4AAC-859D-0616B80C759C}">
      <dgm:prSet phldrT="[Text]" custT="1"/>
      <dgm:spPr/>
      <dgm:t>
        <a:bodyPr/>
        <a:lstStyle/>
        <a:p>
          <a:r>
            <a:rPr lang="en-US" sz="1800" dirty="0"/>
            <a:t>Security Patrols</a:t>
          </a:r>
        </a:p>
      </dgm:t>
    </dgm:pt>
    <dgm:pt modelId="{D1A43A67-D5B0-4515-BDD1-4B8647B6B1DF}" type="sibTrans" cxnId="{83E0AB62-7DB4-429F-B72C-5E756E7B6386}">
      <dgm:prSet/>
      <dgm:spPr/>
      <dgm:t>
        <a:bodyPr/>
        <a:lstStyle/>
        <a:p>
          <a:endParaRPr lang="en-US"/>
        </a:p>
      </dgm:t>
    </dgm:pt>
    <dgm:pt modelId="{80308B94-EA16-44F9-A4D5-9DC93F2C19E3}" type="parTrans" cxnId="{83E0AB62-7DB4-429F-B72C-5E756E7B6386}">
      <dgm:prSet/>
      <dgm:spPr/>
      <dgm:t>
        <a:bodyPr/>
        <a:lstStyle/>
        <a:p>
          <a:endParaRPr lang="en-US"/>
        </a:p>
      </dgm:t>
    </dgm:pt>
    <dgm:pt modelId="{E21A7945-ED48-4702-BD9B-DE5D9BB5CAC2}">
      <dgm:prSet phldrT="[Text]" custT="1"/>
      <dgm:spPr/>
      <dgm:t>
        <a:bodyPr/>
        <a:lstStyle/>
        <a:p>
          <a:r>
            <a:rPr lang="en-US" sz="1800" dirty="0"/>
            <a:t>Lighting Program</a:t>
          </a:r>
        </a:p>
      </dgm:t>
    </dgm:pt>
    <dgm:pt modelId="{4E1BD23E-1FB4-4601-941A-4E52D75C4A9A}" type="sibTrans" cxnId="{A25789F4-45C8-4023-B663-9D8871929687}">
      <dgm:prSet/>
      <dgm:spPr/>
      <dgm:t>
        <a:bodyPr/>
        <a:lstStyle/>
        <a:p>
          <a:endParaRPr lang="en-US"/>
        </a:p>
      </dgm:t>
    </dgm:pt>
    <dgm:pt modelId="{640E7DB4-0E98-47E3-9702-879FA08DC1BB}" type="parTrans" cxnId="{A25789F4-45C8-4023-B663-9D8871929687}">
      <dgm:prSet/>
      <dgm:spPr/>
      <dgm:t>
        <a:bodyPr/>
        <a:lstStyle/>
        <a:p>
          <a:endParaRPr lang="en-US"/>
        </a:p>
      </dgm:t>
    </dgm:pt>
    <dgm:pt modelId="{7D85F289-7027-40AD-8294-D56993849915}" type="pres">
      <dgm:prSet presAssocID="{22C80F17-FDD9-40F5-BCAF-609E2F9859FE}" presName="linear" presStyleCnt="0">
        <dgm:presLayoutVars>
          <dgm:animLvl val="lvl"/>
          <dgm:resizeHandles val="exact"/>
        </dgm:presLayoutVars>
      </dgm:prSet>
      <dgm:spPr/>
    </dgm:pt>
    <dgm:pt modelId="{1C8E245D-DCDF-442F-A59C-3A2E290872D4}" type="pres">
      <dgm:prSet presAssocID="{FA2C67A6-FA21-4E85-A1FA-800D5F31141B}" presName="parentText" presStyleLbl="node1" presStyleIdx="0" presStyleCnt="2" custScaleY="108364">
        <dgm:presLayoutVars>
          <dgm:chMax val="0"/>
          <dgm:bulletEnabled val="1"/>
        </dgm:presLayoutVars>
      </dgm:prSet>
      <dgm:spPr/>
    </dgm:pt>
    <dgm:pt modelId="{44B88300-F8BC-482A-97DA-F544203A291D}" type="pres">
      <dgm:prSet presAssocID="{FA2C67A6-FA21-4E85-A1FA-800D5F31141B}" presName="childText" presStyleLbl="revTx" presStyleIdx="0" presStyleCnt="2" custScaleY="108691">
        <dgm:presLayoutVars>
          <dgm:bulletEnabled val="1"/>
        </dgm:presLayoutVars>
      </dgm:prSet>
      <dgm:spPr/>
    </dgm:pt>
    <dgm:pt modelId="{26E4A6E2-5EAF-4DA7-BD24-38798082808A}" type="pres">
      <dgm:prSet presAssocID="{92A61F17-224C-4C87-A56B-244BA8806B4D}" presName="parentText" presStyleLbl="node1" presStyleIdx="1" presStyleCnt="2" custLinFactNeighborY="3178">
        <dgm:presLayoutVars>
          <dgm:chMax val="0"/>
          <dgm:bulletEnabled val="1"/>
        </dgm:presLayoutVars>
      </dgm:prSet>
      <dgm:spPr/>
    </dgm:pt>
    <dgm:pt modelId="{46B2ACD4-F73A-4922-A179-23AA2A01A2A2}" type="pres">
      <dgm:prSet presAssocID="{92A61F17-224C-4C87-A56B-244BA8806B4D}" presName="childText" presStyleLbl="revTx" presStyleIdx="1" presStyleCnt="2" custLinFactNeighborY="5348">
        <dgm:presLayoutVars>
          <dgm:bulletEnabled val="1"/>
        </dgm:presLayoutVars>
      </dgm:prSet>
      <dgm:spPr/>
    </dgm:pt>
  </dgm:ptLst>
  <dgm:cxnLst>
    <dgm:cxn modelId="{8081BA04-6082-42A6-9489-0DD8865076E0}" type="presOf" srcId="{22C80F17-FDD9-40F5-BCAF-609E2F9859FE}" destId="{7D85F289-7027-40AD-8294-D56993849915}" srcOrd="0" destOrd="0" presId="urn:microsoft.com/office/officeart/2005/8/layout/vList2"/>
    <dgm:cxn modelId="{423A060E-1C3F-4310-BCCB-2B8984B50C61}" srcId="{92A61F17-224C-4C87-A56B-244BA8806B4D}" destId="{FE4B021E-A099-45C1-9A45-7D64F6DB62BF}" srcOrd="0" destOrd="0" parTransId="{30F87511-C732-4BB7-9D94-C558069C6A38}" sibTransId="{3BA66ABC-BDAD-4277-9C42-A6551EDF636D}"/>
    <dgm:cxn modelId="{38AB0E0F-FA73-4041-81D6-70ABEDB87EF6}" type="presOf" srcId="{F979C474-5E78-444F-A443-E42EA307EC67}" destId="{44B88300-F8BC-482A-97DA-F544203A291D}" srcOrd="0" destOrd="4" presId="urn:microsoft.com/office/officeart/2005/8/layout/vList2"/>
    <dgm:cxn modelId="{2765E621-6E98-4091-8D6A-BC7731DE12BC}" srcId="{22C80F17-FDD9-40F5-BCAF-609E2F9859FE}" destId="{FA2C67A6-FA21-4E85-A1FA-800D5F31141B}" srcOrd="0" destOrd="0" parTransId="{71AA37F2-632F-4289-8B69-7E1A86951BF8}" sibTransId="{5BD05A86-4EA6-441D-B509-F1DF55BA8B0B}"/>
    <dgm:cxn modelId="{95F4D028-5267-411C-A990-A391234967B7}" type="presOf" srcId="{92A61F17-224C-4C87-A56B-244BA8806B4D}" destId="{26E4A6E2-5EAF-4DA7-BD24-38798082808A}" srcOrd="0" destOrd="0" presId="urn:microsoft.com/office/officeart/2005/8/layout/vList2"/>
    <dgm:cxn modelId="{1A53992A-3875-4BC7-A456-EC73DFB37F21}" srcId="{22C80F17-FDD9-40F5-BCAF-609E2F9859FE}" destId="{92A61F17-224C-4C87-A56B-244BA8806B4D}" srcOrd="1" destOrd="0" parTransId="{9BA59624-6FAE-48AE-8042-B400EE8076D0}" sibTransId="{B1043775-9665-4FDE-9F36-9DBF2D072A29}"/>
    <dgm:cxn modelId="{92E6622E-9B72-438D-9E76-EDDA690095AA}" srcId="{FA2C67A6-FA21-4E85-A1FA-800D5F31141B}" destId="{C0F2601C-9807-47F4-B005-461DF3243954}" srcOrd="2" destOrd="0" parTransId="{43536DB9-06D1-4CCB-A3F6-4487DF95544F}" sibTransId="{552E31FA-425D-4997-A5DB-7D11E8F26EC0}"/>
    <dgm:cxn modelId="{750F0C3E-B5A2-42E2-8A4B-1F88C90B89F1}" srcId="{FA2C67A6-FA21-4E85-A1FA-800D5F31141B}" destId="{51CD8132-9544-4E19-AE34-467C87245969}" srcOrd="5" destOrd="0" parTransId="{83765BF9-5F3A-4604-A0AD-207C0A1673DB}" sibTransId="{5B1A50AB-C81D-4722-AD87-27E02B913DC7}"/>
    <dgm:cxn modelId="{E7F6115F-A94A-475D-8EE7-1E66E9E3C47D}" srcId="{FA2C67A6-FA21-4E85-A1FA-800D5F31141B}" destId="{E8F263C7-88C3-4F20-BB9C-BE8525FD9028}" srcOrd="0" destOrd="0" parTransId="{444BCA61-D46E-4522-B4E6-A19234A7BC73}" sibTransId="{1BFEC305-CCA4-4A5F-B039-C47F420B3A63}"/>
    <dgm:cxn modelId="{83E0AB62-7DB4-429F-B72C-5E756E7B6386}" srcId="{92A61F17-224C-4C87-A56B-244BA8806B4D}" destId="{27457DAE-8F98-4AAC-859D-0616B80C759C}" srcOrd="2" destOrd="0" parTransId="{80308B94-EA16-44F9-A4D5-9DC93F2C19E3}" sibTransId="{D1A43A67-D5B0-4515-BDD1-4B8647B6B1DF}"/>
    <dgm:cxn modelId="{A05C7572-9C1E-433D-891E-5044AE1DB867}" type="presOf" srcId="{E8F263C7-88C3-4F20-BB9C-BE8525FD9028}" destId="{44B88300-F8BC-482A-97DA-F544203A291D}" srcOrd="0" destOrd="0" presId="urn:microsoft.com/office/officeart/2005/8/layout/vList2"/>
    <dgm:cxn modelId="{2E0D3D77-5325-4F49-8BE2-6BBB88C72C5C}" type="presOf" srcId="{E21A7945-ED48-4702-BD9B-DE5D9BB5CAC2}" destId="{46B2ACD4-F73A-4922-A179-23AA2A01A2A2}" srcOrd="0" destOrd="3" presId="urn:microsoft.com/office/officeart/2005/8/layout/vList2"/>
    <dgm:cxn modelId="{CA64A659-4E93-4038-8C49-60B630390612}" srcId="{FA2C67A6-FA21-4E85-A1FA-800D5F31141B}" destId="{2057D8F7-DA3E-4025-B4F6-797D996E8119}" srcOrd="1" destOrd="0" parTransId="{159E6BE2-A60C-4689-9EAB-6E53EA5D9C52}" sibTransId="{AC90AEDE-ED40-4688-948C-0DC38879619F}"/>
    <dgm:cxn modelId="{EC0CE87B-F27F-497A-8C61-7A1B96DDDB07}" type="presOf" srcId="{95E399C3-F10E-4BC3-97E3-BD97BE1165CE}" destId="{46B2ACD4-F73A-4922-A179-23AA2A01A2A2}" srcOrd="0" destOrd="1" presId="urn:microsoft.com/office/officeart/2005/8/layout/vList2"/>
    <dgm:cxn modelId="{CD49B983-A0E9-4066-9D8A-471559F7FFC7}" type="presOf" srcId="{27457DAE-8F98-4AAC-859D-0616B80C759C}" destId="{46B2ACD4-F73A-4922-A179-23AA2A01A2A2}" srcOrd="0" destOrd="2" presId="urn:microsoft.com/office/officeart/2005/8/layout/vList2"/>
    <dgm:cxn modelId="{4CA3C283-6DCE-4177-96A6-C7E5467BDFF2}" type="presOf" srcId="{51CD8132-9544-4E19-AE34-467C87245969}" destId="{44B88300-F8BC-482A-97DA-F544203A291D}" srcOrd="0" destOrd="5" presId="urn:microsoft.com/office/officeart/2005/8/layout/vList2"/>
    <dgm:cxn modelId="{E99BC38B-407C-4A25-828D-4266F6A84432}" srcId="{92A61F17-224C-4C87-A56B-244BA8806B4D}" destId="{95E399C3-F10E-4BC3-97E3-BD97BE1165CE}" srcOrd="1" destOrd="0" parTransId="{8CDC3B61-918A-4AD1-99A4-D8803A7D7F84}" sibTransId="{40AF504D-D697-46DA-831F-9B46A4A70637}"/>
    <dgm:cxn modelId="{E483049F-058E-4AE1-B6BB-35955DBB85C1}" type="presOf" srcId="{FA2C67A6-FA21-4E85-A1FA-800D5F31141B}" destId="{1C8E245D-DCDF-442F-A59C-3A2E290872D4}" srcOrd="0" destOrd="0" presId="urn:microsoft.com/office/officeart/2005/8/layout/vList2"/>
    <dgm:cxn modelId="{AC3574AB-4819-4951-B470-033225F42A9B}" type="presOf" srcId="{C0F2601C-9807-47F4-B005-461DF3243954}" destId="{44B88300-F8BC-482A-97DA-F544203A291D}" srcOrd="0" destOrd="2" presId="urn:microsoft.com/office/officeart/2005/8/layout/vList2"/>
    <dgm:cxn modelId="{EF3B8AAC-06FA-47B4-9FAA-068015BE6063}" srcId="{FA2C67A6-FA21-4E85-A1FA-800D5F31141B}" destId="{F979C474-5E78-444F-A443-E42EA307EC67}" srcOrd="4" destOrd="0" parTransId="{8B4C65BE-77B0-4193-8536-4EEB6A053F71}" sibTransId="{E2C0422E-448D-4B6D-975D-80A51B4642F7}"/>
    <dgm:cxn modelId="{246917B3-890A-40AE-A78E-78C05D17072F}" srcId="{FA2C67A6-FA21-4E85-A1FA-800D5F31141B}" destId="{8279F03A-EF4F-4825-A3BE-4A000A838EF6}" srcOrd="3" destOrd="0" parTransId="{AE4B7B67-DDB1-45CC-AADD-8AEBCE3E6AEF}" sibTransId="{D5EDEB5F-B7B9-4620-BE26-CAB16CC349E0}"/>
    <dgm:cxn modelId="{E40ACEC6-7642-464B-B55C-F5F9361E0F33}" type="presOf" srcId="{2057D8F7-DA3E-4025-B4F6-797D996E8119}" destId="{44B88300-F8BC-482A-97DA-F544203A291D}" srcOrd="0" destOrd="1" presId="urn:microsoft.com/office/officeart/2005/8/layout/vList2"/>
    <dgm:cxn modelId="{EE4E48C8-CA5C-43D1-BA37-2958396F360E}" type="presOf" srcId="{FE4B021E-A099-45C1-9A45-7D64F6DB62BF}" destId="{46B2ACD4-F73A-4922-A179-23AA2A01A2A2}" srcOrd="0" destOrd="0" presId="urn:microsoft.com/office/officeart/2005/8/layout/vList2"/>
    <dgm:cxn modelId="{9C18FDDD-7C12-4E3D-B3BC-7B3EC11E5765}" type="presOf" srcId="{8279F03A-EF4F-4825-A3BE-4A000A838EF6}" destId="{44B88300-F8BC-482A-97DA-F544203A291D}" srcOrd="0" destOrd="3" presId="urn:microsoft.com/office/officeart/2005/8/layout/vList2"/>
    <dgm:cxn modelId="{A25789F4-45C8-4023-B663-9D8871929687}" srcId="{92A61F17-224C-4C87-A56B-244BA8806B4D}" destId="{E21A7945-ED48-4702-BD9B-DE5D9BB5CAC2}" srcOrd="3" destOrd="0" parTransId="{640E7DB4-0E98-47E3-9702-879FA08DC1BB}" sibTransId="{4E1BD23E-1FB4-4601-941A-4E52D75C4A9A}"/>
    <dgm:cxn modelId="{0A861D61-9AC8-4812-9ADF-1B578883AA78}" type="presParOf" srcId="{7D85F289-7027-40AD-8294-D56993849915}" destId="{1C8E245D-DCDF-442F-A59C-3A2E290872D4}" srcOrd="0" destOrd="0" presId="urn:microsoft.com/office/officeart/2005/8/layout/vList2"/>
    <dgm:cxn modelId="{865E6481-AF99-4350-B27C-EF4004C579B4}" type="presParOf" srcId="{7D85F289-7027-40AD-8294-D56993849915}" destId="{44B88300-F8BC-482A-97DA-F544203A291D}" srcOrd="1" destOrd="0" presId="urn:microsoft.com/office/officeart/2005/8/layout/vList2"/>
    <dgm:cxn modelId="{8E67055C-F9AB-4BCA-907F-B516103C4A28}" type="presParOf" srcId="{7D85F289-7027-40AD-8294-D56993849915}" destId="{26E4A6E2-5EAF-4DA7-BD24-38798082808A}" srcOrd="2" destOrd="0" presId="urn:microsoft.com/office/officeart/2005/8/layout/vList2"/>
    <dgm:cxn modelId="{FA8AAF64-C0EA-45D1-AF36-4E73A9956BC4}" type="presParOf" srcId="{7D85F289-7027-40AD-8294-D56993849915}" destId="{46B2ACD4-F73A-4922-A179-23AA2A01A2A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C80F17-FDD9-40F5-BCAF-609E2F9859F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2C67A6-FA21-4E85-A1FA-800D5F31141B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Event Management</a:t>
          </a:r>
        </a:p>
      </dgm:t>
    </dgm:pt>
    <dgm:pt modelId="{71AA37F2-632F-4289-8B69-7E1A86951BF8}" type="parTrans" cxnId="{2765E621-6E98-4091-8D6A-BC7731DE12BC}">
      <dgm:prSet/>
      <dgm:spPr/>
      <dgm:t>
        <a:bodyPr/>
        <a:lstStyle/>
        <a:p>
          <a:endParaRPr lang="en-US"/>
        </a:p>
      </dgm:t>
    </dgm:pt>
    <dgm:pt modelId="{5BD05A86-4EA6-441D-B509-F1DF55BA8B0B}" type="sibTrans" cxnId="{2765E621-6E98-4091-8D6A-BC7731DE12BC}">
      <dgm:prSet/>
      <dgm:spPr/>
      <dgm:t>
        <a:bodyPr/>
        <a:lstStyle/>
        <a:p>
          <a:endParaRPr lang="en-US"/>
        </a:p>
      </dgm:t>
    </dgm:pt>
    <dgm:pt modelId="{2057D8F7-DA3E-4025-B4F6-797D996E8119}">
      <dgm:prSet phldrT="[Text]" custT="1"/>
      <dgm:spPr/>
      <dgm:t>
        <a:bodyPr/>
        <a:lstStyle/>
        <a:p>
          <a:r>
            <a:rPr lang="en-US" sz="1800" dirty="0"/>
            <a:t>Monitoring and Alerting</a:t>
          </a:r>
        </a:p>
      </dgm:t>
    </dgm:pt>
    <dgm:pt modelId="{159E6BE2-A60C-4689-9EAB-6E53EA5D9C52}" type="parTrans" cxnId="{CA64A659-4E93-4038-8C49-60B630390612}">
      <dgm:prSet/>
      <dgm:spPr/>
      <dgm:t>
        <a:bodyPr/>
        <a:lstStyle/>
        <a:p>
          <a:endParaRPr lang="en-US"/>
        </a:p>
      </dgm:t>
    </dgm:pt>
    <dgm:pt modelId="{AC90AEDE-ED40-4688-948C-0DC38879619F}" type="sibTrans" cxnId="{CA64A659-4E93-4038-8C49-60B630390612}">
      <dgm:prSet/>
      <dgm:spPr/>
      <dgm:t>
        <a:bodyPr/>
        <a:lstStyle/>
        <a:p>
          <a:endParaRPr lang="en-US"/>
        </a:p>
      </dgm:t>
    </dgm:pt>
    <dgm:pt modelId="{92A61F17-224C-4C87-A56B-244BA8806B4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US" sz="2200" dirty="0"/>
            <a:t>Auditing and Communication</a:t>
          </a:r>
        </a:p>
      </dgm:t>
    </dgm:pt>
    <dgm:pt modelId="{9BA59624-6FAE-48AE-8042-B400EE8076D0}" type="parTrans" cxnId="{1A53992A-3875-4BC7-A456-EC73DFB37F21}">
      <dgm:prSet/>
      <dgm:spPr/>
      <dgm:t>
        <a:bodyPr/>
        <a:lstStyle/>
        <a:p>
          <a:endParaRPr lang="en-US"/>
        </a:p>
      </dgm:t>
    </dgm:pt>
    <dgm:pt modelId="{B1043775-9665-4FDE-9F36-9DBF2D072A29}" type="sibTrans" cxnId="{1A53992A-3875-4BC7-A456-EC73DFB37F21}">
      <dgm:prSet/>
      <dgm:spPr/>
      <dgm:t>
        <a:bodyPr/>
        <a:lstStyle/>
        <a:p>
          <a:endParaRPr lang="en-US"/>
        </a:p>
      </dgm:t>
    </dgm:pt>
    <dgm:pt modelId="{95E399C3-F10E-4BC3-97E3-BD97BE1165CE}">
      <dgm:prSet phldrT="[Text]" custT="1"/>
      <dgm:spPr/>
      <dgm:t>
        <a:bodyPr/>
        <a:lstStyle/>
        <a:p>
          <a:r>
            <a:rPr lang="en-US" sz="1800" dirty="0"/>
            <a:t>Employee and Vendor Education</a:t>
          </a:r>
        </a:p>
      </dgm:t>
    </dgm:pt>
    <dgm:pt modelId="{8CDC3B61-918A-4AD1-99A4-D8803A7D7F84}" type="parTrans" cxnId="{E99BC38B-407C-4A25-828D-4266F6A84432}">
      <dgm:prSet/>
      <dgm:spPr/>
      <dgm:t>
        <a:bodyPr/>
        <a:lstStyle/>
        <a:p>
          <a:endParaRPr lang="en-US"/>
        </a:p>
      </dgm:t>
    </dgm:pt>
    <dgm:pt modelId="{40AF504D-D697-46DA-831F-9B46A4A70637}" type="sibTrans" cxnId="{E99BC38B-407C-4A25-828D-4266F6A84432}">
      <dgm:prSet/>
      <dgm:spPr/>
      <dgm:t>
        <a:bodyPr/>
        <a:lstStyle/>
        <a:p>
          <a:endParaRPr lang="en-US"/>
        </a:p>
      </dgm:t>
    </dgm:pt>
    <dgm:pt modelId="{C0F2601C-9807-47F4-B005-461DF3243954}">
      <dgm:prSet custT="1"/>
      <dgm:spPr/>
      <dgm:t>
        <a:bodyPr/>
        <a:lstStyle/>
        <a:p>
          <a:r>
            <a:rPr lang="en-US" sz="1800" dirty="0"/>
            <a:t>Decision Matrix</a:t>
          </a:r>
        </a:p>
      </dgm:t>
    </dgm:pt>
    <dgm:pt modelId="{43536DB9-06D1-4CCB-A3F6-4487DF95544F}" type="parTrans" cxnId="{92E6622E-9B72-438D-9E76-EDDA690095AA}">
      <dgm:prSet/>
      <dgm:spPr/>
      <dgm:t>
        <a:bodyPr/>
        <a:lstStyle/>
        <a:p>
          <a:endParaRPr lang="en-US"/>
        </a:p>
      </dgm:t>
    </dgm:pt>
    <dgm:pt modelId="{552E31FA-425D-4997-A5DB-7D11E8F26EC0}" type="sibTrans" cxnId="{92E6622E-9B72-438D-9E76-EDDA690095AA}">
      <dgm:prSet/>
      <dgm:spPr/>
      <dgm:t>
        <a:bodyPr/>
        <a:lstStyle/>
        <a:p>
          <a:endParaRPr lang="en-US"/>
        </a:p>
      </dgm:t>
    </dgm:pt>
    <dgm:pt modelId="{8279F03A-EF4F-4825-A3BE-4A000A838EF6}">
      <dgm:prSet custT="1"/>
      <dgm:spPr/>
      <dgm:t>
        <a:bodyPr/>
        <a:lstStyle/>
        <a:p>
          <a:r>
            <a:rPr lang="en-US" sz="1800" dirty="0"/>
            <a:t>Call Tree (Including Municipal Authorities)</a:t>
          </a:r>
        </a:p>
      </dgm:t>
    </dgm:pt>
    <dgm:pt modelId="{AE4B7B67-DDB1-45CC-AADD-8AEBCE3E6AEF}" type="parTrans" cxnId="{246917B3-890A-40AE-A78E-78C05D17072F}">
      <dgm:prSet/>
      <dgm:spPr/>
      <dgm:t>
        <a:bodyPr/>
        <a:lstStyle/>
        <a:p>
          <a:endParaRPr lang="en-US"/>
        </a:p>
      </dgm:t>
    </dgm:pt>
    <dgm:pt modelId="{D5EDEB5F-B7B9-4620-BE26-CAB16CC349E0}" type="sibTrans" cxnId="{246917B3-890A-40AE-A78E-78C05D17072F}">
      <dgm:prSet/>
      <dgm:spPr/>
      <dgm:t>
        <a:bodyPr/>
        <a:lstStyle/>
        <a:p>
          <a:endParaRPr lang="en-US"/>
        </a:p>
      </dgm:t>
    </dgm:pt>
    <dgm:pt modelId="{391A637A-AFF2-4B4F-9CCC-3EF9A26F2703}">
      <dgm:prSet phldrT="[Text]" custT="1"/>
      <dgm:spPr/>
      <dgm:t>
        <a:bodyPr/>
        <a:lstStyle/>
        <a:p>
          <a:r>
            <a:rPr lang="en-US" sz="1800" dirty="0"/>
            <a:t>Periodic System Audits</a:t>
          </a:r>
        </a:p>
      </dgm:t>
    </dgm:pt>
    <dgm:pt modelId="{CB15368E-3386-467A-B122-562E7EA186DE}" type="parTrans" cxnId="{99136154-C3CC-44C2-B013-D18F990CDD89}">
      <dgm:prSet/>
      <dgm:spPr/>
      <dgm:t>
        <a:bodyPr/>
        <a:lstStyle/>
        <a:p>
          <a:endParaRPr lang="en-US"/>
        </a:p>
      </dgm:t>
    </dgm:pt>
    <dgm:pt modelId="{CCBBBFA0-91F5-40E5-A542-2AB59D22D4E4}" type="sibTrans" cxnId="{99136154-C3CC-44C2-B013-D18F990CDD89}">
      <dgm:prSet/>
      <dgm:spPr/>
      <dgm:t>
        <a:bodyPr/>
        <a:lstStyle/>
        <a:p>
          <a:endParaRPr lang="en-US"/>
        </a:p>
      </dgm:t>
    </dgm:pt>
    <dgm:pt modelId="{ACA43946-7DAC-449E-A1CE-5DE8E1D71233}">
      <dgm:prSet phldrT="[Text]" custT="1"/>
      <dgm:spPr/>
      <dgm:t>
        <a:bodyPr/>
        <a:lstStyle/>
        <a:p>
          <a:r>
            <a:rPr lang="en-US" sz="1800" dirty="0"/>
            <a:t>Cross-function Coordination: IT, HR</a:t>
          </a:r>
        </a:p>
      </dgm:t>
    </dgm:pt>
    <dgm:pt modelId="{DB9D463D-4D0F-4040-A044-E43A6C95A884}" type="parTrans" cxnId="{43BF6855-B3D4-4E3D-9E3D-5D77D87714AB}">
      <dgm:prSet/>
      <dgm:spPr/>
      <dgm:t>
        <a:bodyPr/>
        <a:lstStyle/>
        <a:p>
          <a:endParaRPr lang="en-US"/>
        </a:p>
      </dgm:t>
    </dgm:pt>
    <dgm:pt modelId="{BD698E17-C785-482F-8601-BDA016A96D40}" type="sibTrans" cxnId="{43BF6855-B3D4-4E3D-9E3D-5D77D87714AB}">
      <dgm:prSet/>
      <dgm:spPr/>
      <dgm:t>
        <a:bodyPr/>
        <a:lstStyle/>
        <a:p>
          <a:endParaRPr lang="en-US"/>
        </a:p>
      </dgm:t>
    </dgm:pt>
    <dgm:pt modelId="{7D574D2C-98B0-43D3-AB5A-CF443CCAB729}">
      <dgm:prSet phldrT="[Text]" custT="1"/>
      <dgm:spPr/>
      <dgm:t>
        <a:bodyPr/>
        <a:lstStyle/>
        <a:p>
          <a:endParaRPr lang="en-US" sz="800" dirty="0"/>
        </a:p>
      </dgm:t>
    </dgm:pt>
    <dgm:pt modelId="{739928EC-0AF8-4D3F-97E0-DC9F032AD11C}" type="parTrans" cxnId="{9AA10224-4947-4143-B4F9-9F90E418F323}">
      <dgm:prSet/>
      <dgm:spPr/>
      <dgm:t>
        <a:bodyPr/>
        <a:lstStyle/>
        <a:p>
          <a:endParaRPr lang="en-US"/>
        </a:p>
      </dgm:t>
    </dgm:pt>
    <dgm:pt modelId="{B1C8B5C1-F7B5-49E1-8843-024EAE2C2BBD}" type="sibTrans" cxnId="{9AA10224-4947-4143-B4F9-9F90E418F323}">
      <dgm:prSet/>
      <dgm:spPr/>
      <dgm:t>
        <a:bodyPr/>
        <a:lstStyle/>
        <a:p>
          <a:endParaRPr lang="en-US"/>
        </a:p>
      </dgm:t>
    </dgm:pt>
    <dgm:pt modelId="{3A38A37E-D33F-4820-90A1-FAC5C58BDA40}">
      <dgm:prSet phldrT="[Text]" custT="1"/>
      <dgm:spPr/>
      <dgm:t>
        <a:bodyPr/>
        <a:lstStyle/>
        <a:p>
          <a:endParaRPr lang="en-US" sz="800" dirty="0"/>
        </a:p>
      </dgm:t>
    </dgm:pt>
    <dgm:pt modelId="{B8D54B83-6440-486E-A3F9-7F7DA1A8AD9D}" type="parTrans" cxnId="{5EBE5B1F-FA5B-4375-9A74-45593378A9E4}">
      <dgm:prSet/>
      <dgm:spPr/>
      <dgm:t>
        <a:bodyPr/>
        <a:lstStyle/>
        <a:p>
          <a:endParaRPr lang="en-US"/>
        </a:p>
      </dgm:t>
    </dgm:pt>
    <dgm:pt modelId="{8B82D315-1804-4E75-8A5D-DEAA60BC5B33}" type="sibTrans" cxnId="{5EBE5B1F-FA5B-4375-9A74-45593378A9E4}">
      <dgm:prSet/>
      <dgm:spPr/>
      <dgm:t>
        <a:bodyPr/>
        <a:lstStyle/>
        <a:p>
          <a:endParaRPr lang="en-US"/>
        </a:p>
      </dgm:t>
    </dgm:pt>
    <dgm:pt modelId="{7D85F289-7027-40AD-8294-D56993849915}" type="pres">
      <dgm:prSet presAssocID="{22C80F17-FDD9-40F5-BCAF-609E2F9859FE}" presName="linear" presStyleCnt="0">
        <dgm:presLayoutVars>
          <dgm:animLvl val="lvl"/>
          <dgm:resizeHandles val="exact"/>
        </dgm:presLayoutVars>
      </dgm:prSet>
      <dgm:spPr/>
    </dgm:pt>
    <dgm:pt modelId="{1C8E245D-DCDF-442F-A59C-3A2E290872D4}" type="pres">
      <dgm:prSet presAssocID="{FA2C67A6-FA21-4E85-A1FA-800D5F31141B}" presName="parentText" presStyleLbl="node1" presStyleIdx="0" presStyleCnt="2" custScaleY="58147">
        <dgm:presLayoutVars>
          <dgm:chMax val="0"/>
          <dgm:bulletEnabled val="1"/>
        </dgm:presLayoutVars>
      </dgm:prSet>
      <dgm:spPr/>
    </dgm:pt>
    <dgm:pt modelId="{44B88300-F8BC-482A-97DA-F544203A291D}" type="pres">
      <dgm:prSet presAssocID="{FA2C67A6-FA21-4E85-A1FA-800D5F31141B}" presName="childText" presStyleLbl="revTx" presStyleIdx="0" presStyleCnt="2" custScaleY="108867">
        <dgm:presLayoutVars>
          <dgm:bulletEnabled val="1"/>
        </dgm:presLayoutVars>
      </dgm:prSet>
      <dgm:spPr/>
    </dgm:pt>
    <dgm:pt modelId="{26E4A6E2-5EAF-4DA7-BD24-38798082808A}" type="pres">
      <dgm:prSet presAssocID="{92A61F17-224C-4C87-A56B-244BA8806B4D}" presName="parentText" presStyleLbl="node1" presStyleIdx="1" presStyleCnt="2" custScaleY="58147" custLinFactNeighborY="-2622">
        <dgm:presLayoutVars>
          <dgm:chMax val="0"/>
          <dgm:bulletEnabled val="1"/>
        </dgm:presLayoutVars>
      </dgm:prSet>
      <dgm:spPr/>
    </dgm:pt>
    <dgm:pt modelId="{46B2ACD4-F73A-4922-A179-23AA2A01A2A2}" type="pres">
      <dgm:prSet presAssocID="{92A61F17-224C-4C87-A56B-244BA8806B4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081BA04-6082-42A6-9489-0DD8865076E0}" type="presOf" srcId="{22C80F17-FDD9-40F5-BCAF-609E2F9859FE}" destId="{7D85F289-7027-40AD-8294-D56993849915}" srcOrd="0" destOrd="0" presId="urn:microsoft.com/office/officeart/2005/8/layout/vList2"/>
    <dgm:cxn modelId="{5EFB971C-BAF6-4FAD-BC18-059D1F534223}" type="presOf" srcId="{7D574D2C-98B0-43D3-AB5A-CF443CCAB729}" destId="{44B88300-F8BC-482A-97DA-F544203A291D}" srcOrd="0" destOrd="0" presId="urn:microsoft.com/office/officeart/2005/8/layout/vList2"/>
    <dgm:cxn modelId="{5EBE5B1F-FA5B-4375-9A74-45593378A9E4}" srcId="{92A61F17-224C-4C87-A56B-244BA8806B4D}" destId="{3A38A37E-D33F-4820-90A1-FAC5C58BDA40}" srcOrd="0" destOrd="0" parTransId="{B8D54B83-6440-486E-A3F9-7F7DA1A8AD9D}" sibTransId="{8B82D315-1804-4E75-8A5D-DEAA60BC5B33}"/>
    <dgm:cxn modelId="{F81B411F-0D2F-493C-9BDF-C87343661BC4}" type="presOf" srcId="{391A637A-AFF2-4B4F-9CCC-3EF9A26F2703}" destId="{46B2ACD4-F73A-4922-A179-23AA2A01A2A2}" srcOrd="0" destOrd="2" presId="urn:microsoft.com/office/officeart/2005/8/layout/vList2"/>
    <dgm:cxn modelId="{2765E621-6E98-4091-8D6A-BC7731DE12BC}" srcId="{22C80F17-FDD9-40F5-BCAF-609E2F9859FE}" destId="{FA2C67A6-FA21-4E85-A1FA-800D5F31141B}" srcOrd="0" destOrd="0" parTransId="{71AA37F2-632F-4289-8B69-7E1A86951BF8}" sibTransId="{5BD05A86-4EA6-441D-B509-F1DF55BA8B0B}"/>
    <dgm:cxn modelId="{9AA10224-4947-4143-B4F9-9F90E418F323}" srcId="{FA2C67A6-FA21-4E85-A1FA-800D5F31141B}" destId="{7D574D2C-98B0-43D3-AB5A-CF443CCAB729}" srcOrd="0" destOrd="0" parTransId="{739928EC-0AF8-4D3F-97E0-DC9F032AD11C}" sibTransId="{B1C8B5C1-F7B5-49E1-8843-024EAE2C2BBD}"/>
    <dgm:cxn modelId="{95F4D028-5267-411C-A990-A391234967B7}" type="presOf" srcId="{92A61F17-224C-4C87-A56B-244BA8806B4D}" destId="{26E4A6E2-5EAF-4DA7-BD24-38798082808A}" srcOrd="0" destOrd="0" presId="urn:microsoft.com/office/officeart/2005/8/layout/vList2"/>
    <dgm:cxn modelId="{1A53992A-3875-4BC7-A456-EC73DFB37F21}" srcId="{22C80F17-FDD9-40F5-BCAF-609E2F9859FE}" destId="{92A61F17-224C-4C87-A56B-244BA8806B4D}" srcOrd="1" destOrd="0" parTransId="{9BA59624-6FAE-48AE-8042-B400EE8076D0}" sibTransId="{B1043775-9665-4FDE-9F36-9DBF2D072A29}"/>
    <dgm:cxn modelId="{92E6622E-9B72-438D-9E76-EDDA690095AA}" srcId="{FA2C67A6-FA21-4E85-A1FA-800D5F31141B}" destId="{C0F2601C-9807-47F4-B005-461DF3243954}" srcOrd="2" destOrd="0" parTransId="{43536DB9-06D1-4CCB-A3F6-4487DF95544F}" sibTransId="{552E31FA-425D-4997-A5DB-7D11E8F26EC0}"/>
    <dgm:cxn modelId="{D974283A-24FD-491A-8D2A-EFEFA0D9C8D0}" type="presOf" srcId="{3A38A37E-D33F-4820-90A1-FAC5C58BDA40}" destId="{46B2ACD4-F73A-4922-A179-23AA2A01A2A2}" srcOrd="0" destOrd="0" presId="urn:microsoft.com/office/officeart/2005/8/layout/vList2"/>
    <dgm:cxn modelId="{99136154-C3CC-44C2-B013-D18F990CDD89}" srcId="{92A61F17-224C-4C87-A56B-244BA8806B4D}" destId="{391A637A-AFF2-4B4F-9CCC-3EF9A26F2703}" srcOrd="2" destOrd="0" parTransId="{CB15368E-3386-467A-B122-562E7EA186DE}" sibTransId="{CCBBBFA0-91F5-40E5-A542-2AB59D22D4E4}"/>
    <dgm:cxn modelId="{43BF6855-B3D4-4E3D-9E3D-5D77D87714AB}" srcId="{92A61F17-224C-4C87-A56B-244BA8806B4D}" destId="{ACA43946-7DAC-449E-A1CE-5DE8E1D71233}" srcOrd="3" destOrd="0" parTransId="{DB9D463D-4D0F-4040-A044-E43A6C95A884}" sibTransId="{BD698E17-C785-482F-8601-BDA016A96D40}"/>
    <dgm:cxn modelId="{CA64A659-4E93-4038-8C49-60B630390612}" srcId="{FA2C67A6-FA21-4E85-A1FA-800D5F31141B}" destId="{2057D8F7-DA3E-4025-B4F6-797D996E8119}" srcOrd="1" destOrd="0" parTransId="{159E6BE2-A60C-4689-9EAB-6E53EA5D9C52}" sibTransId="{AC90AEDE-ED40-4688-948C-0DC38879619F}"/>
    <dgm:cxn modelId="{EC0CE87B-F27F-497A-8C61-7A1B96DDDB07}" type="presOf" srcId="{95E399C3-F10E-4BC3-97E3-BD97BE1165CE}" destId="{46B2ACD4-F73A-4922-A179-23AA2A01A2A2}" srcOrd="0" destOrd="1" presId="urn:microsoft.com/office/officeart/2005/8/layout/vList2"/>
    <dgm:cxn modelId="{E99BC38B-407C-4A25-828D-4266F6A84432}" srcId="{92A61F17-224C-4C87-A56B-244BA8806B4D}" destId="{95E399C3-F10E-4BC3-97E3-BD97BE1165CE}" srcOrd="1" destOrd="0" parTransId="{8CDC3B61-918A-4AD1-99A4-D8803A7D7F84}" sibTransId="{40AF504D-D697-46DA-831F-9B46A4A70637}"/>
    <dgm:cxn modelId="{850D438E-30FA-4E97-B8BD-FC9A44D6C283}" type="presOf" srcId="{ACA43946-7DAC-449E-A1CE-5DE8E1D71233}" destId="{46B2ACD4-F73A-4922-A179-23AA2A01A2A2}" srcOrd="0" destOrd="3" presId="urn:microsoft.com/office/officeart/2005/8/layout/vList2"/>
    <dgm:cxn modelId="{E483049F-058E-4AE1-B6BB-35955DBB85C1}" type="presOf" srcId="{FA2C67A6-FA21-4E85-A1FA-800D5F31141B}" destId="{1C8E245D-DCDF-442F-A59C-3A2E290872D4}" srcOrd="0" destOrd="0" presId="urn:microsoft.com/office/officeart/2005/8/layout/vList2"/>
    <dgm:cxn modelId="{AC3574AB-4819-4951-B470-033225F42A9B}" type="presOf" srcId="{C0F2601C-9807-47F4-B005-461DF3243954}" destId="{44B88300-F8BC-482A-97DA-F544203A291D}" srcOrd="0" destOrd="2" presId="urn:microsoft.com/office/officeart/2005/8/layout/vList2"/>
    <dgm:cxn modelId="{246917B3-890A-40AE-A78E-78C05D17072F}" srcId="{FA2C67A6-FA21-4E85-A1FA-800D5F31141B}" destId="{8279F03A-EF4F-4825-A3BE-4A000A838EF6}" srcOrd="3" destOrd="0" parTransId="{AE4B7B67-DDB1-45CC-AADD-8AEBCE3E6AEF}" sibTransId="{D5EDEB5F-B7B9-4620-BE26-CAB16CC349E0}"/>
    <dgm:cxn modelId="{E40ACEC6-7642-464B-B55C-F5F9361E0F33}" type="presOf" srcId="{2057D8F7-DA3E-4025-B4F6-797D996E8119}" destId="{44B88300-F8BC-482A-97DA-F544203A291D}" srcOrd="0" destOrd="1" presId="urn:microsoft.com/office/officeart/2005/8/layout/vList2"/>
    <dgm:cxn modelId="{9C18FDDD-7C12-4E3D-B3BC-7B3EC11E5765}" type="presOf" srcId="{8279F03A-EF4F-4825-A3BE-4A000A838EF6}" destId="{44B88300-F8BC-482A-97DA-F544203A291D}" srcOrd="0" destOrd="3" presId="urn:microsoft.com/office/officeart/2005/8/layout/vList2"/>
    <dgm:cxn modelId="{0A861D61-9AC8-4812-9ADF-1B578883AA78}" type="presParOf" srcId="{7D85F289-7027-40AD-8294-D56993849915}" destId="{1C8E245D-DCDF-442F-A59C-3A2E290872D4}" srcOrd="0" destOrd="0" presId="urn:microsoft.com/office/officeart/2005/8/layout/vList2"/>
    <dgm:cxn modelId="{865E6481-AF99-4350-B27C-EF4004C579B4}" type="presParOf" srcId="{7D85F289-7027-40AD-8294-D56993849915}" destId="{44B88300-F8BC-482A-97DA-F544203A291D}" srcOrd="1" destOrd="0" presId="urn:microsoft.com/office/officeart/2005/8/layout/vList2"/>
    <dgm:cxn modelId="{8E67055C-F9AB-4BCA-907F-B516103C4A28}" type="presParOf" srcId="{7D85F289-7027-40AD-8294-D56993849915}" destId="{26E4A6E2-5EAF-4DA7-BD24-38798082808A}" srcOrd="2" destOrd="0" presId="urn:microsoft.com/office/officeart/2005/8/layout/vList2"/>
    <dgm:cxn modelId="{FA8AAF64-C0EA-45D1-AF36-4E73A9956BC4}" type="presParOf" srcId="{7D85F289-7027-40AD-8294-D56993849915}" destId="{46B2ACD4-F73A-4922-A179-23AA2A01A2A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046B6-77BD-4F5E-A654-E54891CB2B2D}">
      <dsp:nvSpPr>
        <dsp:cNvPr id="0" name=""/>
        <dsp:cNvSpPr/>
      </dsp:nvSpPr>
      <dsp:spPr>
        <a:xfrm rot="5400000">
          <a:off x="-276602" y="280722"/>
          <a:ext cx="1844017" cy="1290812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30 </a:t>
          </a:r>
          <a:br>
            <a:rPr lang="en-US" sz="1800" kern="1200" dirty="0"/>
          </a:br>
          <a:r>
            <a:rPr lang="en-US" sz="1800" kern="1200" dirty="0"/>
            <a:t>Days</a:t>
          </a:r>
        </a:p>
      </dsp:txBody>
      <dsp:txXfrm rot="-5400000">
        <a:off x="1" y="649525"/>
        <a:ext cx="1290812" cy="553205"/>
      </dsp:txXfrm>
    </dsp:sp>
    <dsp:sp modelId="{C386D913-5F04-4099-AC82-2662E78FD928}">
      <dsp:nvSpPr>
        <dsp:cNvPr id="0" name=""/>
        <dsp:cNvSpPr/>
      </dsp:nvSpPr>
      <dsp:spPr>
        <a:xfrm rot="5400000">
          <a:off x="3275265" y="-1980333"/>
          <a:ext cx="1198611" cy="51675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Horizontal Introductions: Stakeholders</a:t>
          </a:r>
          <a:endParaRPr lang="en-US" sz="1200" b="1" kern="1200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Vertical Introductions: Leadership Team, Direct Reports, Vendors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Begin Learning Plan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Clarify Expectations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Identify Pain Points (if any)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Look for “Quick Wins”</a:t>
          </a:r>
        </a:p>
      </dsp:txBody>
      <dsp:txXfrm rot="-5400000">
        <a:off x="1290812" y="62631"/>
        <a:ext cx="5109007" cy="1081589"/>
      </dsp:txXfrm>
    </dsp:sp>
    <dsp:sp modelId="{7DF521FA-B537-4501-8C51-AD27732C16CB}">
      <dsp:nvSpPr>
        <dsp:cNvPr id="0" name=""/>
        <dsp:cNvSpPr/>
      </dsp:nvSpPr>
      <dsp:spPr>
        <a:xfrm rot="5400000">
          <a:off x="-276602" y="1933201"/>
          <a:ext cx="1844017" cy="1290812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60 </a:t>
          </a:r>
          <a:br>
            <a:rPr lang="en-US" sz="1800" kern="1200" dirty="0"/>
          </a:br>
          <a:r>
            <a:rPr lang="en-US" sz="1800" kern="1200" dirty="0"/>
            <a:t>Days</a:t>
          </a:r>
        </a:p>
      </dsp:txBody>
      <dsp:txXfrm rot="-5400000">
        <a:off x="1" y="2302004"/>
        <a:ext cx="1290812" cy="553205"/>
      </dsp:txXfrm>
    </dsp:sp>
    <dsp:sp modelId="{EDF4C975-71BA-42A2-9626-34AB5EE0489C}">
      <dsp:nvSpPr>
        <dsp:cNvPr id="0" name=""/>
        <dsp:cNvSpPr/>
      </dsp:nvSpPr>
      <dsp:spPr>
        <a:xfrm rot="5400000">
          <a:off x="3275265" y="-327854"/>
          <a:ext cx="1198611" cy="51675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Socialize First Goals</a:t>
          </a:r>
          <a:endParaRPr lang="en-US" sz="1200" b="1" kern="1200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Establish Reporting Framework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Build Meeting Structure: Team Meetings, Vendor QBRs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Prioritize Processes to Systematize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Make a Travel Plan</a:t>
          </a:r>
        </a:p>
      </dsp:txBody>
      <dsp:txXfrm rot="-5400000">
        <a:off x="1290812" y="1715110"/>
        <a:ext cx="5109007" cy="1081589"/>
      </dsp:txXfrm>
    </dsp:sp>
    <dsp:sp modelId="{A3CFABAF-8717-4454-8606-9923B203AA62}">
      <dsp:nvSpPr>
        <dsp:cNvPr id="0" name=""/>
        <dsp:cNvSpPr/>
      </dsp:nvSpPr>
      <dsp:spPr>
        <a:xfrm rot="5400000">
          <a:off x="-276602" y="3585681"/>
          <a:ext cx="1844017" cy="1290812"/>
        </a:xfrm>
        <a:prstGeom prst="chevron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90</a:t>
          </a:r>
          <a:br>
            <a:rPr lang="en-US" sz="1800" kern="1200" dirty="0"/>
          </a:br>
          <a:r>
            <a:rPr lang="en-US" sz="1800" kern="1200" dirty="0"/>
            <a:t>Days</a:t>
          </a:r>
        </a:p>
      </dsp:txBody>
      <dsp:txXfrm rot="-5400000">
        <a:off x="1" y="3954484"/>
        <a:ext cx="1290812" cy="553205"/>
      </dsp:txXfrm>
    </dsp:sp>
    <dsp:sp modelId="{6D03888B-BF81-4EC6-A3F2-E66939156AC0}">
      <dsp:nvSpPr>
        <dsp:cNvPr id="0" name=""/>
        <dsp:cNvSpPr/>
      </dsp:nvSpPr>
      <dsp:spPr>
        <a:xfrm rot="5400000">
          <a:off x="3275265" y="1324624"/>
          <a:ext cx="1198611" cy="51675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Align Organization to Strategy</a:t>
          </a:r>
          <a:endParaRPr lang="en-US" sz="1200" b="1" kern="1200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Start Team Development Plan</a:t>
          </a:r>
          <a:endParaRPr lang="en-US" sz="1200" b="1" kern="1200" dirty="0">
            <a:solidFill>
              <a:schemeClr val="tx2">
                <a:lumMod val="50000"/>
              </a:schemeClr>
            </a:solidFill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Secure “Quick Wins” or Move to Project Plan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Check Function of Technology and Tools</a:t>
          </a:r>
        </a:p>
        <a:p>
          <a:pPr marL="91440" lvl="1" indent="-10972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rgbClr val="ACCBF9">
                <a:lumMod val="10000"/>
              </a:srgbClr>
            </a:buClr>
            <a:buSzTx/>
            <a:buFont typeface="Calibri" panose="020F0502020204030204" pitchFamily="34" charset="0"/>
            <a:buChar char="•"/>
          </a:pPr>
          <a:r>
            <a: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Develop or Touch Base with Informal Feedback Loops</a:t>
          </a:r>
          <a:endParaRPr kumimoji="0" lang="en-US" sz="1150" b="1" i="0" u="none" strike="noStrike" kern="1200" cap="none" spc="0" normalizeH="0" baseline="0" noProof="0" dirty="0">
            <a:ln>
              <a:noFill/>
            </a:ln>
            <a:solidFill>
              <a:schemeClr val="tx2">
                <a:lumMod val="50000"/>
              </a:schemeClr>
            </a:solidFill>
            <a:effectLst/>
            <a:uLnTx/>
            <a:uFillTx/>
            <a:latin typeface="+mn-lt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290812" y="3367589"/>
        <a:ext cx="5109007" cy="1081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0839C-8FCB-47EA-8E46-3C7FA365A9A1}">
      <dsp:nvSpPr>
        <dsp:cNvPr id="0" name=""/>
        <dsp:cNvSpPr/>
      </dsp:nvSpPr>
      <dsp:spPr>
        <a:xfrm>
          <a:off x="739" y="600951"/>
          <a:ext cx="2882109" cy="1729265"/>
        </a:xfrm>
        <a:prstGeom prst="rect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Organizational Support</a:t>
          </a:r>
        </a:p>
      </dsp:txBody>
      <dsp:txXfrm>
        <a:off x="739" y="600951"/>
        <a:ext cx="2882109" cy="1729265"/>
      </dsp:txXfrm>
    </dsp:sp>
    <dsp:sp modelId="{8F875538-997C-46AA-B798-AB1F18117412}">
      <dsp:nvSpPr>
        <dsp:cNvPr id="0" name=""/>
        <dsp:cNvSpPr/>
      </dsp:nvSpPr>
      <dsp:spPr>
        <a:xfrm>
          <a:off x="3171059" y="600951"/>
          <a:ext cx="2882109" cy="172926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Hazard Identification and Prevention</a:t>
          </a:r>
        </a:p>
      </dsp:txBody>
      <dsp:txXfrm>
        <a:off x="3171059" y="600951"/>
        <a:ext cx="2882109" cy="1729265"/>
      </dsp:txXfrm>
    </dsp:sp>
    <dsp:sp modelId="{73140E8B-DF71-4285-B94F-272F7CD18254}">
      <dsp:nvSpPr>
        <dsp:cNvPr id="0" name=""/>
        <dsp:cNvSpPr/>
      </dsp:nvSpPr>
      <dsp:spPr>
        <a:xfrm>
          <a:off x="739" y="2618428"/>
          <a:ext cx="2882109" cy="1729265"/>
        </a:xfrm>
        <a:prstGeom prst="rect">
          <a:avLst/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Communication</a:t>
          </a:r>
        </a:p>
      </dsp:txBody>
      <dsp:txXfrm>
        <a:off x="739" y="2618428"/>
        <a:ext cx="2882109" cy="1729265"/>
      </dsp:txXfrm>
    </dsp:sp>
    <dsp:sp modelId="{E6F28B75-1823-4849-9604-A2F560AD0CDC}">
      <dsp:nvSpPr>
        <dsp:cNvPr id="0" name=""/>
        <dsp:cNvSpPr/>
      </dsp:nvSpPr>
      <dsp:spPr>
        <a:xfrm>
          <a:off x="3171059" y="2618428"/>
          <a:ext cx="2882109" cy="1729265"/>
        </a:xfrm>
        <a:prstGeom prst="rect">
          <a:avLst/>
        </a:prstGeom>
        <a:gradFill rotWithShape="0">
          <a:gsLst>
            <a:gs pos="0">
              <a:schemeClr val="accent5">
                <a:lumMod val="20000"/>
                <a:lumOff val="80000"/>
              </a:schemeClr>
            </a:gs>
            <a:gs pos="99000">
              <a:schemeClr val="accent5">
                <a:alpha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Incident Management</a:t>
          </a:r>
        </a:p>
      </dsp:txBody>
      <dsp:txXfrm>
        <a:off x="3171059" y="2618428"/>
        <a:ext cx="2882109" cy="1729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E245D-DCDF-442F-A59C-3A2E290872D4}">
      <dsp:nvSpPr>
        <dsp:cNvPr id="0" name=""/>
        <dsp:cNvSpPr/>
      </dsp:nvSpPr>
      <dsp:spPr>
        <a:xfrm>
          <a:off x="0" y="2481"/>
          <a:ext cx="8554470" cy="4705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Organizational Support</a:t>
          </a:r>
        </a:p>
      </dsp:txBody>
      <dsp:txXfrm>
        <a:off x="22970" y="25451"/>
        <a:ext cx="8508530" cy="424603"/>
      </dsp:txXfrm>
    </dsp:sp>
    <dsp:sp modelId="{44B88300-F8BC-482A-97DA-F544203A291D}">
      <dsp:nvSpPr>
        <dsp:cNvPr id="0" name=""/>
        <dsp:cNvSpPr/>
      </dsp:nvSpPr>
      <dsp:spPr>
        <a:xfrm>
          <a:off x="0" y="473025"/>
          <a:ext cx="855447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604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Management Commitment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Employee Participation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Vendor Buy-in and Accountability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Cultural Integration: Integrated into Employee Thinking During and Off Work</a:t>
          </a:r>
        </a:p>
      </dsp:txBody>
      <dsp:txXfrm>
        <a:off x="0" y="473025"/>
        <a:ext cx="8554470" cy="1593900"/>
      </dsp:txXfrm>
    </dsp:sp>
    <dsp:sp modelId="{26E4A6E2-5EAF-4DA7-BD24-38798082808A}">
      <dsp:nvSpPr>
        <dsp:cNvPr id="0" name=""/>
        <dsp:cNvSpPr/>
      </dsp:nvSpPr>
      <dsp:spPr>
        <a:xfrm>
          <a:off x="0" y="2109619"/>
          <a:ext cx="8554470" cy="470543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Hazard Identification and Prevention</a:t>
          </a:r>
        </a:p>
      </dsp:txBody>
      <dsp:txXfrm>
        <a:off x="22970" y="2132589"/>
        <a:ext cx="8508530" cy="424603"/>
      </dsp:txXfrm>
    </dsp:sp>
    <dsp:sp modelId="{46B2ACD4-F73A-4922-A179-23AA2A01A2A2}">
      <dsp:nvSpPr>
        <dsp:cNvPr id="0" name=""/>
        <dsp:cNvSpPr/>
      </dsp:nvSpPr>
      <dsp:spPr>
        <a:xfrm>
          <a:off x="0" y="2539949"/>
          <a:ext cx="8554470" cy="134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1604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Inspection Program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“Near Miss” Program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Data Evaluation to Continuously Identify Risks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Compliance: Tracking and Notification Requirements; SDS Library</a:t>
          </a:r>
        </a:p>
      </dsp:txBody>
      <dsp:txXfrm>
        <a:off x="0" y="2539949"/>
        <a:ext cx="8554470" cy="13434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E245D-DCDF-442F-A59C-3A2E290872D4}">
      <dsp:nvSpPr>
        <dsp:cNvPr id="0" name=""/>
        <dsp:cNvSpPr/>
      </dsp:nvSpPr>
      <dsp:spPr>
        <a:xfrm>
          <a:off x="0" y="41156"/>
          <a:ext cx="8591046" cy="54412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Communication</a:t>
          </a:r>
        </a:p>
      </dsp:txBody>
      <dsp:txXfrm>
        <a:off x="26562" y="67718"/>
        <a:ext cx="8537922" cy="491004"/>
      </dsp:txXfrm>
    </dsp:sp>
    <dsp:sp modelId="{44B88300-F8BC-482A-97DA-F544203A291D}">
      <dsp:nvSpPr>
        <dsp:cNvPr id="0" name=""/>
        <dsp:cNvSpPr/>
      </dsp:nvSpPr>
      <dsp:spPr>
        <a:xfrm>
          <a:off x="0" y="585285"/>
          <a:ext cx="8591046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766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Training and Education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Reporting and Recognition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Documented Processes for Hazardous Work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Safety Minute: Keep Safety Top of Mind</a:t>
          </a:r>
        </a:p>
      </dsp:txBody>
      <dsp:txXfrm>
        <a:off x="0" y="585285"/>
        <a:ext cx="8591046" cy="1345500"/>
      </dsp:txXfrm>
    </dsp:sp>
    <dsp:sp modelId="{26E4A6E2-5EAF-4DA7-BD24-38798082808A}">
      <dsp:nvSpPr>
        <dsp:cNvPr id="0" name=""/>
        <dsp:cNvSpPr/>
      </dsp:nvSpPr>
      <dsp:spPr>
        <a:xfrm>
          <a:off x="0" y="1964993"/>
          <a:ext cx="8591046" cy="54412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Incident Management</a:t>
          </a:r>
        </a:p>
      </dsp:txBody>
      <dsp:txXfrm>
        <a:off x="26562" y="1991555"/>
        <a:ext cx="8537922" cy="491004"/>
      </dsp:txXfrm>
    </dsp:sp>
    <dsp:sp modelId="{46B2ACD4-F73A-4922-A179-23AA2A01A2A2}">
      <dsp:nvSpPr>
        <dsp:cNvPr id="0" name=""/>
        <dsp:cNvSpPr/>
      </dsp:nvSpPr>
      <dsp:spPr>
        <a:xfrm>
          <a:off x="0" y="2516071"/>
          <a:ext cx="8591046" cy="1312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766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Incident Process Chart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Notification and Documentation: Including Compliance Requirements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Post-incident Review and Corrective Action Plan</a:t>
          </a:r>
        </a:p>
      </dsp:txBody>
      <dsp:txXfrm>
        <a:off x="0" y="2516071"/>
        <a:ext cx="8591046" cy="13124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0839C-8FCB-47EA-8E46-3C7FA365A9A1}">
      <dsp:nvSpPr>
        <dsp:cNvPr id="0" name=""/>
        <dsp:cNvSpPr/>
      </dsp:nvSpPr>
      <dsp:spPr>
        <a:xfrm>
          <a:off x="0" y="546081"/>
          <a:ext cx="2882109" cy="1729265"/>
        </a:xfrm>
        <a:prstGeom prst="rect">
          <a:avLst/>
        </a:prstGeom>
        <a:gradFill rotWithShape="0">
          <a:gsLst>
            <a:gs pos="50000">
              <a:schemeClr val="accent2">
                <a:lumMod val="40000"/>
                <a:lumOff val="60000"/>
              </a:schemeClr>
            </a:gs>
            <a:gs pos="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Access Control	</a:t>
          </a:r>
        </a:p>
      </dsp:txBody>
      <dsp:txXfrm>
        <a:off x="0" y="546081"/>
        <a:ext cx="2882109" cy="1729265"/>
      </dsp:txXfrm>
    </dsp:sp>
    <dsp:sp modelId="{8F875538-997C-46AA-B798-AB1F18117412}">
      <dsp:nvSpPr>
        <dsp:cNvPr id="0" name=""/>
        <dsp:cNvSpPr/>
      </dsp:nvSpPr>
      <dsp:spPr>
        <a:xfrm>
          <a:off x="3171059" y="600951"/>
          <a:ext cx="2882109" cy="172926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Surveillance</a:t>
          </a:r>
        </a:p>
      </dsp:txBody>
      <dsp:txXfrm>
        <a:off x="3171059" y="600951"/>
        <a:ext cx="2882109" cy="1729265"/>
      </dsp:txXfrm>
    </dsp:sp>
    <dsp:sp modelId="{73140E8B-DF71-4285-B94F-272F7CD18254}">
      <dsp:nvSpPr>
        <dsp:cNvPr id="0" name=""/>
        <dsp:cNvSpPr/>
      </dsp:nvSpPr>
      <dsp:spPr>
        <a:xfrm>
          <a:off x="739" y="2618428"/>
          <a:ext cx="2882109" cy="1729265"/>
        </a:xfrm>
        <a:prstGeom prst="rect">
          <a:avLst/>
        </a:prstGeom>
        <a:gradFill rotWithShape="0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Event Management	</a:t>
          </a:r>
        </a:p>
      </dsp:txBody>
      <dsp:txXfrm>
        <a:off x="739" y="2618428"/>
        <a:ext cx="2882109" cy="1729265"/>
      </dsp:txXfrm>
    </dsp:sp>
    <dsp:sp modelId="{E6F28B75-1823-4849-9604-A2F560AD0CDC}">
      <dsp:nvSpPr>
        <dsp:cNvPr id="0" name=""/>
        <dsp:cNvSpPr/>
      </dsp:nvSpPr>
      <dsp:spPr>
        <a:xfrm>
          <a:off x="3171059" y="2618428"/>
          <a:ext cx="2882109" cy="1729265"/>
        </a:xfrm>
        <a:prstGeom prst="rect">
          <a:avLst/>
        </a:prstGeom>
        <a:gradFill rotWithShape="0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accent5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Auditing and Communication</a:t>
          </a:r>
        </a:p>
      </dsp:txBody>
      <dsp:txXfrm>
        <a:off x="3171059" y="2618428"/>
        <a:ext cx="2882109" cy="17292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E245D-DCDF-442F-A59C-3A2E290872D4}">
      <dsp:nvSpPr>
        <dsp:cNvPr id="0" name=""/>
        <dsp:cNvSpPr/>
      </dsp:nvSpPr>
      <dsp:spPr>
        <a:xfrm>
          <a:off x="0" y="2727"/>
          <a:ext cx="8668512" cy="56045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Access Control</a:t>
          </a:r>
        </a:p>
      </dsp:txBody>
      <dsp:txXfrm>
        <a:off x="27359" y="30086"/>
        <a:ext cx="8613794" cy="505736"/>
      </dsp:txXfrm>
    </dsp:sp>
    <dsp:sp modelId="{44B88300-F8BC-482A-97DA-F544203A291D}">
      <dsp:nvSpPr>
        <dsp:cNvPr id="0" name=""/>
        <dsp:cNvSpPr/>
      </dsp:nvSpPr>
      <dsp:spPr>
        <a:xfrm>
          <a:off x="0" y="563181"/>
          <a:ext cx="8668512" cy="2248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225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Perimeter and Interior Barriers (Doors and Gates) Design and Maintenance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Security Zones and Access Schedules: Defined with Stakeholder Participation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Card Access Database: Define Access Levels/Groups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Reception and Guard/Security Service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Physical Key Security Program</a:t>
          </a:r>
        </a:p>
      </dsp:txBody>
      <dsp:txXfrm>
        <a:off x="0" y="563181"/>
        <a:ext cx="8668512" cy="2248584"/>
      </dsp:txXfrm>
    </dsp:sp>
    <dsp:sp modelId="{26E4A6E2-5EAF-4DA7-BD24-38798082808A}">
      <dsp:nvSpPr>
        <dsp:cNvPr id="0" name=""/>
        <dsp:cNvSpPr/>
      </dsp:nvSpPr>
      <dsp:spPr>
        <a:xfrm>
          <a:off x="0" y="2843375"/>
          <a:ext cx="8668512" cy="517196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Surveillance</a:t>
          </a:r>
        </a:p>
      </dsp:txBody>
      <dsp:txXfrm>
        <a:off x="25247" y="2868622"/>
        <a:ext cx="8618018" cy="466702"/>
      </dsp:txXfrm>
    </dsp:sp>
    <dsp:sp modelId="{46B2ACD4-F73A-4922-A179-23AA2A01A2A2}">
      <dsp:nvSpPr>
        <dsp:cNvPr id="0" name=""/>
        <dsp:cNvSpPr/>
      </dsp:nvSpPr>
      <dsp:spPr>
        <a:xfrm>
          <a:off x="0" y="3331690"/>
          <a:ext cx="8668512" cy="994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225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Cameras and Detectors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Security Patrols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Lighting Program</a:t>
          </a:r>
        </a:p>
      </dsp:txBody>
      <dsp:txXfrm>
        <a:off x="0" y="3331690"/>
        <a:ext cx="8668512" cy="9946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8E245D-DCDF-442F-A59C-3A2E290872D4}">
      <dsp:nvSpPr>
        <dsp:cNvPr id="0" name=""/>
        <dsp:cNvSpPr/>
      </dsp:nvSpPr>
      <dsp:spPr>
        <a:xfrm>
          <a:off x="0" y="4700"/>
          <a:ext cx="8728206" cy="53337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Event Management</a:t>
          </a:r>
        </a:p>
      </dsp:txBody>
      <dsp:txXfrm>
        <a:off x="26037" y="30737"/>
        <a:ext cx="8676132" cy="481296"/>
      </dsp:txXfrm>
    </dsp:sp>
    <dsp:sp modelId="{44B88300-F8BC-482A-97DA-F544203A291D}">
      <dsp:nvSpPr>
        <dsp:cNvPr id="0" name=""/>
        <dsp:cNvSpPr/>
      </dsp:nvSpPr>
      <dsp:spPr>
        <a:xfrm>
          <a:off x="0" y="538071"/>
          <a:ext cx="8728206" cy="1131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121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Monitoring and Alerting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Decision Matrix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Call Tree (Including Municipal Authorities)</a:t>
          </a:r>
        </a:p>
      </dsp:txBody>
      <dsp:txXfrm>
        <a:off x="0" y="538071"/>
        <a:ext cx="8728206" cy="1131843"/>
      </dsp:txXfrm>
    </dsp:sp>
    <dsp:sp modelId="{26E4A6E2-5EAF-4DA7-BD24-38798082808A}">
      <dsp:nvSpPr>
        <dsp:cNvPr id="0" name=""/>
        <dsp:cNvSpPr/>
      </dsp:nvSpPr>
      <dsp:spPr>
        <a:xfrm>
          <a:off x="0" y="1642655"/>
          <a:ext cx="8728206" cy="53337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9525" cap="rnd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Auditing and Communication</a:t>
          </a:r>
        </a:p>
      </dsp:txBody>
      <dsp:txXfrm>
        <a:off x="26037" y="1668692"/>
        <a:ext cx="8676132" cy="481296"/>
      </dsp:txXfrm>
    </dsp:sp>
    <dsp:sp modelId="{46B2ACD4-F73A-4922-A179-23AA2A01A2A2}">
      <dsp:nvSpPr>
        <dsp:cNvPr id="0" name=""/>
        <dsp:cNvSpPr/>
      </dsp:nvSpPr>
      <dsp:spPr>
        <a:xfrm>
          <a:off x="0" y="2203286"/>
          <a:ext cx="8728206" cy="1039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121" tIns="10160" rIns="56896" bIns="1016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Employee and Vendor Education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Periodic System Audits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Cross-function Coordination: IT, HR</a:t>
          </a:r>
        </a:p>
      </dsp:txBody>
      <dsp:txXfrm>
        <a:off x="0" y="2203286"/>
        <a:ext cx="8728206" cy="1039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prepare a presentation on the following topics:</a:t>
            </a:r>
          </a:p>
          <a:p>
            <a:endParaRPr lang="en-US" dirty="0"/>
          </a:p>
          <a:p>
            <a:r>
              <a:rPr lang="en-US" dirty="0"/>
              <a:t>- If you are offered this position, what is your 30, 60, 90-day plan?</a:t>
            </a:r>
          </a:p>
          <a:p>
            <a:r>
              <a:rPr lang="en-US" dirty="0"/>
              <a:t>- What are the main components of a successful EH&amp;S program?</a:t>
            </a:r>
          </a:p>
          <a:p>
            <a:pPr marL="171450" indent="-171450">
              <a:buFontTx/>
              <a:buChar char="-"/>
            </a:pPr>
            <a:r>
              <a:rPr lang="en-US" dirty="0"/>
              <a:t>What are the main components of a successful Security program?</a:t>
            </a:r>
          </a:p>
          <a:p>
            <a:pPr marL="628650" lvl="1" indent="-171450">
              <a:buFontTx/>
              <a:buChar char="-"/>
            </a:pPr>
            <a:r>
              <a:rPr lang="en-US" i="1" dirty="0"/>
              <a:t>Data security is assumed to be an IT function.</a:t>
            </a:r>
          </a:p>
          <a:p>
            <a:r>
              <a:rPr lang="en-US" dirty="0"/>
              <a:t>- Provide a communication sample that will be sent to executives to report</a:t>
            </a:r>
          </a:p>
          <a:p>
            <a:r>
              <a:rPr lang="en-US" dirty="0"/>
              <a:t>on a project delay due to COVID impact.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07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3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milestone list is roughly in order of priority. I have chosen to combine people, process, and technology items.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65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plan should be completed in less than 60 days. Learning plan should start with 20% of time and taper to 5% or less.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4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developing a new program, components as listed here can be pursued in roughly chronological order.</a:t>
            </a:r>
          </a:p>
          <a:p>
            <a:endParaRPr lang="en-US" dirty="0"/>
          </a:p>
          <a:p>
            <a:r>
              <a:rPr lang="en-US" dirty="0"/>
              <a:t>For existing plan: Identify gaps if any. </a:t>
            </a:r>
          </a:p>
          <a:p>
            <a:r>
              <a:rPr lang="en-US" dirty="0"/>
              <a:t>With stakeholders, develop schedule and plan to fill gaps.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4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two components are the foundation.</a:t>
            </a:r>
          </a:p>
          <a:p>
            <a:endParaRPr lang="en-US" dirty="0"/>
          </a:p>
          <a:p>
            <a:r>
              <a:rPr lang="en-US" dirty="0"/>
              <a:t>Consider separate COVID safety program.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4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Ideally Incident Management requires less resources than the other components.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53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Data security is assumed to be an IT function.</a:t>
            </a:r>
          </a:p>
          <a:p>
            <a:endParaRPr lang="en-US" dirty="0"/>
          </a:p>
          <a:p>
            <a:r>
              <a:rPr lang="en-US" dirty="0"/>
              <a:t>In facility design the first 2 components are most important, but they can change during the lifecycle of a building.</a:t>
            </a:r>
          </a:p>
          <a:p>
            <a:endParaRPr lang="en-US" dirty="0"/>
          </a:p>
          <a:p>
            <a:r>
              <a:rPr lang="en-US" dirty="0"/>
              <a:t>In a healthy program Auditing and Communication should be the focus.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9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vendor roles in Card Access Database, and Reception and Guard Service.</a:t>
            </a:r>
          </a:p>
          <a:p>
            <a:endParaRPr lang="en-US" dirty="0"/>
          </a:p>
          <a:p>
            <a:r>
              <a:rPr lang="en-US" dirty="0"/>
              <a:t>Security patrol should have cross functional responsibilities—e.g., night time sprinkler coverage.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15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167F0-0840-1348-BFE4-C6298BBC069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4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oal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">
            <a:extLst>
              <a:ext uri="{FF2B5EF4-FFF2-40B4-BE49-F238E27FC236}">
                <a16:creationId xmlns:a16="http://schemas.microsoft.com/office/drawing/2014/main" id="{F9188A6F-E284-447C-A12E-AABD81BDD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4384" y="216540"/>
            <a:ext cx="4837176" cy="276909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4A186A8-5F3E-4882-934D-F5CB6C61F1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44384" y="493686"/>
            <a:ext cx="4837176" cy="628454"/>
          </a:xfrm>
          <a:solidFill>
            <a:schemeClr val="bg1">
              <a:alpha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7E6E7827-2757-4A16-9A77-E18E3844864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044384" y="1213929"/>
            <a:ext cx="4837176" cy="276909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BACE975-F2C7-40E3-B8B5-589A0785F9C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044384" y="1507983"/>
            <a:ext cx="4837176" cy="224155"/>
          </a:xfrm>
          <a:noFill/>
          <a:ln w="19050">
            <a:noFill/>
          </a:ln>
        </p:spPr>
        <p:txBody>
          <a:bodyPr anchor="t" anchorCtr="0">
            <a:noAutofit/>
          </a:bodyPr>
          <a:lstStyle>
            <a:lvl1pPr marL="0" indent="0">
              <a:buNone/>
              <a:defRPr sz="1200" i="0"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AEA16E32-D607-4669-A3A4-97F436A4110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044384" y="1741622"/>
            <a:ext cx="4837176" cy="1453896"/>
          </a:xfrm>
          <a:solidFill>
            <a:srgbClr val="FFFFFF">
              <a:alpha val="60000"/>
            </a:srgb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>
            <a:lvl1pPr marL="2286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1pPr>
            <a:lvl2pPr marL="461963" indent="-23495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2pPr>
            <a:lvl3pPr marL="687388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3pPr>
            <a:lvl4pPr marL="9144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4pPr>
            <a:lvl5pPr marL="1141413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5pPr>
            <a:lvl6pPr marL="1376363" indent="-230188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6pPr>
            <a:lvl7pPr marL="1601788" indent="-231775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7pPr>
            <a:lvl8pPr marL="18288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8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0AAF5CF-3031-4346-A53E-64E2335FF91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044384" y="3212309"/>
            <a:ext cx="4837176" cy="228600"/>
          </a:xfrm>
          <a:noFill/>
          <a:ln w="19050">
            <a:noFill/>
          </a:ln>
        </p:spPr>
        <p:txBody>
          <a:bodyPr anchor="t" anchorCtr="0">
            <a:noAutofit/>
          </a:bodyPr>
          <a:lstStyle>
            <a:lvl1pPr marL="0" indent="0">
              <a:buNone/>
              <a:defRPr sz="1200"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6365985E-CAE2-4D40-AEDD-C88E5854F72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044384" y="3450740"/>
            <a:ext cx="4837176" cy="1453896"/>
          </a:xfrm>
          <a:solidFill>
            <a:srgbClr val="FFFFFF">
              <a:alpha val="60000"/>
            </a:srgb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>
            <a:lvl1pPr marL="2286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1pPr>
            <a:lvl2pPr marL="461963" indent="-23495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2pPr>
            <a:lvl3pPr marL="687388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3pPr>
            <a:lvl4pPr marL="9144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4pPr>
            <a:lvl5pPr marL="1141413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5pPr>
            <a:lvl6pPr marL="1376363" indent="-230188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6pPr>
            <a:lvl7pPr marL="1601788" indent="-231775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7pPr>
            <a:lvl8pPr marL="18288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8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1A57062F-128E-4235-B44E-CC0F9115ADF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044384" y="4927027"/>
            <a:ext cx="4837176" cy="228600"/>
          </a:xfrm>
          <a:noFill/>
          <a:ln w="19050">
            <a:noFill/>
          </a:ln>
        </p:spPr>
        <p:txBody>
          <a:bodyPr anchor="t" anchorCtr="0">
            <a:noAutofit/>
          </a:bodyPr>
          <a:lstStyle>
            <a:lvl1pPr marL="0" indent="0">
              <a:buNone/>
              <a:defRPr sz="1200"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A53A8725-7A76-43F6-99FE-9F828F6AECB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44384" y="5177011"/>
            <a:ext cx="4837176" cy="1453896"/>
          </a:xfrm>
          <a:solidFill>
            <a:srgbClr val="FFFFFF">
              <a:alpha val="60000"/>
            </a:srgb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>
            <a:lvl1pPr marL="2286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1pPr>
            <a:lvl2pPr marL="461963" indent="-23495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2pPr>
            <a:lvl3pPr marL="687388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3pPr>
            <a:lvl4pPr marL="9144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4pPr>
            <a:lvl5pPr marL="1141413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5pPr>
            <a:lvl6pPr marL="1376363" indent="-230188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6pPr>
            <a:lvl7pPr marL="1601788" indent="-231775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7pPr>
            <a:lvl8pPr marL="18288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8pPr>
          </a:lstStyle>
          <a:p>
            <a:pPr lvl="0"/>
            <a:r>
              <a:rPr lang="en-US" dirty="0"/>
              <a:t>Add text</a:t>
            </a:r>
          </a:p>
          <a:p>
            <a:pPr lvl="5"/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84169A84-4A16-42B0-91A9-0FCFE98494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115236" y="217289"/>
            <a:ext cx="4837176" cy="276909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Picture Placeholder 3" descr="An empty placeholder to add an image. Click on the placeholder and select the image that you wish to add.">
            <a:extLst>
              <a:ext uri="{FF2B5EF4-FFF2-40B4-BE49-F238E27FC236}">
                <a16:creationId xmlns:a16="http://schemas.microsoft.com/office/drawing/2014/main" id="{4CB87E45-C183-4CD2-80E7-69BB8C329CE7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268016" y="586645"/>
            <a:ext cx="1995588" cy="1607275"/>
          </a:xfrm>
          <a:noFill/>
          <a:ln w="19050">
            <a:solidFill>
              <a:schemeClr val="tx1"/>
            </a:solidFill>
          </a:ln>
          <a:effectLst>
            <a:softEdge rad="50800"/>
          </a:effectLst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C33EB71E-65EB-4B5A-B6F6-7B0ECE46C8D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0224520" y="950227"/>
            <a:ext cx="1204913" cy="960438"/>
          </a:xfrm>
          <a:ln w="19050"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 i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68FF439A-CCC2-45C4-A58F-9A535FC168A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24566" y="2360105"/>
            <a:ext cx="2294056" cy="222828"/>
          </a:xfrm>
          <a:noFill/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1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1EFE9E3E-6B6E-4539-B956-504CA096B7D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24566" y="2581479"/>
            <a:ext cx="2294056" cy="612890"/>
          </a:xfrm>
          <a:solidFill>
            <a:schemeClr val="bg1">
              <a:alpha val="60000"/>
            </a:schemeClr>
          </a:solidFill>
          <a:ln w="19050">
            <a:noFill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72E1DB38-E96D-4B88-9A4B-4446FDF6F8E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654366" y="2360105"/>
            <a:ext cx="2294056" cy="222828"/>
          </a:xfrm>
          <a:noFill/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1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154ECED2-9580-46AF-9AAD-55FFA34EE56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654366" y="2581478"/>
            <a:ext cx="2294056" cy="612889"/>
          </a:xfrm>
          <a:solidFill>
            <a:schemeClr val="bg1">
              <a:alpha val="60000"/>
            </a:schemeClr>
          </a:solidFill>
          <a:ln w="19050"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92B1C304-C844-49F2-98E2-4D4420A1A0B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115236" y="3215944"/>
            <a:ext cx="4837176" cy="222828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CBE4772C-B660-4414-9FF5-41C158586E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15236" y="3454222"/>
            <a:ext cx="4837176" cy="1453896"/>
          </a:xfrm>
          <a:solidFill>
            <a:schemeClr val="bg1">
              <a:alpha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200" dirty="0"/>
            </a:lvl1pPr>
          </a:lstStyle>
          <a:p>
            <a:pPr marL="171450" lvl="0" indent="-171450"/>
            <a:r>
              <a:rPr lang="en-US" dirty="0"/>
              <a:t>Add text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1CCE0D4F-9215-4B01-A809-8503F71AAD2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15236" y="4927776"/>
            <a:ext cx="4837176" cy="2286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5FEC9289-1F4D-4F23-B203-5EB677A578B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15236" y="5177011"/>
            <a:ext cx="4837176" cy="1454645"/>
          </a:xfrm>
          <a:solidFill>
            <a:schemeClr val="bg1">
              <a:alpha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03C1728-B86F-4200-AF4A-2AE558AE2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93633" y="543415"/>
            <a:ext cx="1812368" cy="1780469"/>
            <a:chOff x="9848373" y="452701"/>
            <a:chExt cx="1812368" cy="1780469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CEA12D-F126-4108-8567-26A28A8542F9}"/>
                </a:ext>
              </a:extLst>
            </p:cNvPr>
            <p:cNvSpPr/>
            <p:nvPr userDrawn="1"/>
          </p:nvSpPr>
          <p:spPr>
            <a:xfrm>
              <a:off x="10003391" y="498359"/>
              <a:ext cx="1657350" cy="1657350"/>
            </a:xfrm>
            <a:prstGeom prst="ellipse">
              <a:avLst/>
            </a:prstGeom>
            <a:solidFill>
              <a:schemeClr val="accent5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6072522-2296-4542-AAD8-ADCF7847D22A}"/>
                </a:ext>
              </a:extLst>
            </p:cNvPr>
            <p:cNvSpPr/>
            <p:nvPr userDrawn="1"/>
          </p:nvSpPr>
          <p:spPr>
            <a:xfrm>
              <a:off x="9848373" y="452701"/>
              <a:ext cx="1657350" cy="1657350"/>
            </a:xfrm>
            <a:prstGeom prst="ellipse">
              <a:avLst/>
            </a:prstGeom>
            <a:solidFill>
              <a:srgbClr val="4472C4">
                <a:alpha val="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55622EF-D3B5-4A9A-8610-A044794C8753}"/>
                </a:ext>
              </a:extLst>
            </p:cNvPr>
            <p:cNvSpPr/>
            <p:nvPr userDrawn="1"/>
          </p:nvSpPr>
          <p:spPr>
            <a:xfrm>
              <a:off x="9925882" y="575820"/>
              <a:ext cx="1657350" cy="1657350"/>
            </a:xfrm>
            <a:prstGeom prst="ellipse">
              <a:avLst/>
            </a:prstGeom>
            <a:solidFill>
              <a:schemeClr val="accent5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52857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31429" y="571500"/>
            <a:ext cx="498565" cy="3650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F96B15-8338-45D5-A943-561235072D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oal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1">
            <a:extLst>
              <a:ext uri="{FF2B5EF4-FFF2-40B4-BE49-F238E27FC236}">
                <a16:creationId xmlns:a16="http://schemas.microsoft.com/office/drawing/2014/main" id="{F9188A6F-E284-447C-A12E-AABD81BDD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44384" y="216540"/>
            <a:ext cx="4837176" cy="276909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D4A186A8-5F3E-4882-934D-F5CB6C61F1A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44384" y="493686"/>
            <a:ext cx="4837176" cy="628454"/>
          </a:xfrm>
          <a:solidFill>
            <a:schemeClr val="bg1">
              <a:alpha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7E6E7827-2757-4A16-9A77-E18E3844864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044384" y="1213929"/>
            <a:ext cx="4837176" cy="276909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BACE975-F2C7-40E3-B8B5-589A0785F9C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044384" y="1507983"/>
            <a:ext cx="4837176" cy="224155"/>
          </a:xfrm>
          <a:noFill/>
          <a:ln w="19050">
            <a:noFill/>
          </a:ln>
        </p:spPr>
        <p:txBody>
          <a:bodyPr anchor="t" anchorCtr="0">
            <a:noAutofit/>
          </a:bodyPr>
          <a:lstStyle>
            <a:lvl1pPr marL="0" indent="0">
              <a:buNone/>
              <a:defRPr sz="1200" i="0"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AEA16E32-D607-4669-A3A4-97F436A4110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044384" y="1741622"/>
            <a:ext cx="4837176" cy="1453896"/>
          </a:xfrm>
          <a:solidFill>
            <a:srgbClr val="FFFFFF">
              <a:alpha val="60000"/>
            </a:srgb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>
            <a:lvl1pPr marL="2286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1pPr>
            <a:lvl2pPr marL="461963" indent="-23495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2pPr>
            <a:lvl3pPr marL="687388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3pPr>
            <a:lvl4pPr marL="9144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4pPr>
            <a:lvl5pPr marL="1141413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5pPr>
            <a:lvl6pPr marL="1376363" indent="-230188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6pPr>
            <a:lvl7pPr marL="1601788" indent="-231775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7pPr>
            <a:lvl8pPr marL="18288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8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0AAF5CF-3031-4346-A53E-64E2335FF91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044384" y="3212309"/>
            <a:ext cx="4837176" cy="228600"/>
          </a:xfrm>
          <a:noFill/>
          <a:ln w="19050">
            <a:noFill/>
          </a:ln>
        </p:spPr>
        <p:txBody>
          <a:bodyPr anchor="t" anchorCtr="0">
            <a:noAutofit/>
          </a:bodyPr>
          <a:lstStyle>
            <a:lvl1pPr marL="0" indent="0">
              <a:buNone/>
              <a:defRPr sz="1200"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7">
            <a:extLst>
              <a:ext uri="{FF2B5EF4-FFF2-40B4-BE49-F238E27FC236}">
                <a16:creationId xmlns:a16="http://schemas.microsoft.com/office/drawing/2014/main" id="{6365985E-CAE2-4D40-AEDD-C88E5854F72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044384" y="3450740"/>
            <a:ext cx="4837176" cy="1453896"/>
          </a:xfrm>
          <a:solidFill>
            <a:srgbClr val="FFFFFF">
              <a:alpha val="60000"/>
            </a:srgb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>
            <a:lvl1pPr marL="2286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1pPr>
            <a:lvl2pPr marL="461963" indent="-23495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2pPr>
            <a:lvl3pPr marL="687388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3pPr>
            <a:lvl4pPr marL="9144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4pPr>
            <a:lvl5pPr marL="1141413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5pPr>
            <a:lvl6pPr marL="1376363" indent="-230188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6pPr>
            <a:lvl7pPr marL="1601788" indent="-231775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7pPr>
            <a:lvl8pPr marL="18288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8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1A57062F-128E-4235-B44E-CC0F9115ADF4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044384" y="4927027"/>
            <a:ext cx="4837176" cy="228600"/>
          </a:xfrm>
          <a:noFill/>
          <a:ln w="19050">
            <a:noFill/>
          </a:ln>
        </p:spPr>
        <p:txBody>
          <a:bodyPr anchor="t" anchorCtr="0">
            <a:noAutofit/>
          </a:bodyPr>
          <a:lstStyle>
            <a:lvl1pPr marL="0" indent="0">
              <a:buNone/>
              <a:defRPr sz="1200"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A53A8725-7A76-43F6-99FE-9F828F6AECB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44384" y="5177011"/>
            <a:ext cx="4837176" cy="1453896"/>
          </a:xfrm>
          <a:solidFill>
            <a:srgbClr val="FFFFFF">
              <a:alpha val="60000"/>
            </a:srgb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/>
          <a:lstStyle>
            <a:lvl1pPr marL="2286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1pPr>
            <a:lvl2pPr marL="461963" indent="-23495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2pPr>
            <a:lvl3pPr marL="687388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3pPr>
            <a:lvl4pPr marL="9144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4pPr>
            <a:lvl5pPr marL="1141413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5pPr>
            <a:lvl6pPr marL="1376363" indent="-230188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6pPr>
            <a:lvl7pPr marL="1601788" indent="-231775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7pPr>
            <a:lvl8pPr marL="1828800" indent="-228600"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/>
            </a:lvl8pPr>
          </a:lstStyle>
          <a:p>
            <a:pPr lvl="0"/>
            <a:r>
              <a:rPr lang="en-US" dirty="0"/>
              <a:t>Add text</a:t>
            </a:r>
          </a:p>
          <a:p>
            <a:pPr lvl="5"/>
            <a:endParaRPr lang="en-US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84169A84-4A16-42B0-91A9-0FCFE98494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115236" y="217289"/>
            <a:ext cx="4837176" cy="276909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5" name="Picture Placeholder 3" descr="An empty placeholder to add an image. Click on the placeholder and select the image that you wish to add.">
            <a:extLst>
              <a:ext uri="{FF2B5EF4-FFF2-40B4-BE49-F238E27FC236}">
                <a16:creationId xmlns:a16="http://schemas.microsoft.com/office/drawing/2014/main" id="{4CB87E45-C183-4CD2-80E7-69BB8C329CE7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7268016" y="586645"/>
            <a:ext cx="1995588" cy="1607275"/>
          </a:xfrm>
          <a:noFill/>
          <a:ln w="19050">
            <a:solidFill>
              <a:schemeClr val="tx1"/>
            </a:solidFill>
          </a:ln>
          <a:effectLst>
            <a:softEdge rad="50800"/>
          </a:effectLst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C33EB71E-65EB-4B5A-B6F6-7B0ECE46C8D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0224520" y="950227"/>
            <a:ext cx="1204913" cy="960438"/>
          </a:xfrm>
          <a:ln w="19050"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200" i="1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68FF439A-CCC2-45C4-A58F-9A535FC168A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24566" y="2360105"/>
            <a:ext cx="2294056" cy="222828"/>
          </a:xfrm>
          <a:noFill/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1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1EFE9E3E-6B6E-4539-B956-504CA096B7D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24566" y="2581479"/>
            <a:ext cx="2294056" cy="612890"/>
          </a:xfrm>
          <a:solidFill>
            <a:schemeClr val="bg1">
              <a:alpha val="60000"/>
            </a:schemeClr>
          </a:solidFill>
          <a:ln w="19050">
            <a:noFill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sp>
        <p:nvSpPr>
          <p:cNvPr id="13" name="Text Placeholder 14">
            <a:extLst>
              <a:ext uri="{FF2B5EF4-FFF2-40B4-BE49-F238E27FC236}">
                <a16:creationId xmlns:a16="http://schemas.microsoft.com/office/drawing/2014/main" id="{72E1DB38-E96D-4B88-9A4B-4446FDF6F8E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654366" y="2360105"/>
            <a:ext cx="2294056" cy="222828"/>
          </a:xfrm>
          <a:noFill/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1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154ECED2-9580-46AF-9AAD-55FFA34EE56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654366" y="2581478"/>
            <a:ext cx="2294056" cy="612889"/>
          </a:xfrm>
          <a:solidFill>
            <a:schemeClr val="bg1">
              <a:alpha val="60000"/>
            </a:schemeClr>
          </a:solidFill>
          <a:ln w="19050"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92B1C304-C844-49F2-98E2-4D4420A1A0B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115236" y="3215944"/>
            <a:ext cx="4837176" cy="222828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CBE4772C-B660-4414-9FF5-41C158586E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15236" y="3454222"/>
            <a:ext cx="4837176" cy="1453896"/>
          </a:xfrm>
          <a:solidFill>
            <a:schemeClr val="bg1">
              <a:alpha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200" dirty="0"/>
            </a:lvl1pPr>
          </a:lstStyle>
          <a:p>
            <a:pPr marL="171450" lvl="0" indent="-171450"/>
            <a:r>
              <a:rPr lang="en-US" dirty="0"/>
              <a:t>Add text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1CCE0D4F-9215-4B01-A809-8503F71AAD2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115236" y="4927776"/>
            <a:ext cx="4837176" cy="228600"/>
          </a:xfrm>
          <a:ln w="19050">
            <a:noFill/>
          </a:ln>
        </p:spPr>
        <p:txBody>
          <a:bodyPr>
            <a:noAutofit/>
          </a:bodyPr>
          <a:lstStyle>
            <a:lvl1pPr marL="0" indent="0">
              <a:buNone/>
              <a:defRPr sz="1400" b="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5FEC9289-1F4D-4F23-B203-5EB677A578B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15236" y="5177011"/>
            <a:ext cx="4837176" cy="1454645"/>
          </a:xfrm>
          <a:solidFill>
            <a:schemeClr val="bg1">
              <a:alpha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200" dirty="0"/>
            </a:lvl1pPr>
          </a:lstStyle>
          <a:p>
            <a:pPr marL="228600" lvl="0" indent="-228600"/>
            <a:r>
              <a:rPr lang="en-US" dirty="0"/>
              <a:t>Add text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03C1728-B86F-4200-AF4A-2AE558AE2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893633" y="543415"/>
            <a:ext cx="1812368" cy="1780469"/>
            <a:chOff x="9848373" y="452701"/>
            <a:chExt cx="1812368" cy="1780469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4CEA12D-F126-4108-8567-26A28A8542F9}"/>
                </a:ext>
              </a:extLst>
            </p:cNvPr>
            <p:cNvSpPr/>
            <p:nvPr userDrawn="1"/>
          </p:nvSpPr>
          <p:spPr>
            <a:xfrm>
              <a:off x="10003391" y="498359"/>
              <a:ext cx="1657350" cy="1657350"/>
            </a:xfrm>
            <a:prstGeom prst="ellipse">
              <a:avLst/>
            </a:prstGeom>
            <a:solidFill>
              <a:schemeClr val="accent5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6072522-2296-4542-AAD8-ADCF7847D22A}"/>
                </a:ext>
              </a:extLst>
            </p:cNvPr>
            <p:cNvSpPr/>
            <p:nvPr userDrawn="1"/>
          </p:nvSpPr>
          <p:spPr>
            <a:xfrm>
              <a:off x="9848373" y="452701"/>
              <a:ext cx="1657350" cy="1657350"/>
            </a:xfrm>
            <a:prstGeom prst="ellipse">
              <a:avLst/>
            </a:prstGeom>
            <a:solidFill>
              <a:srgbClr val="4472C4">
                <a:alpha val="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55622EF-D3B5-4A9A-8610-A044794C8753}"/>
                </a:ext>
              </a:extLst>
            </p:cNvPr>
            <p:cNvSpPr/>
            <p:nvPr userDrawn="1"/>
          </p:nvSpPr>
          <p:spPr>
            <a:xfrm>
              <a:off x="9925882" y="575820"/>
              <a:ext cx="1657350" cy="1657350"/>
            </a:xfrm>
            <a:prstGeom prst="ellipse">
              <a:avLst/>
            </a:prstGeom>
            <a:solidFill>
              <a:schemeClr val="accent5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441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8" y="6430358"/>
              <a:ext cx="4655552" cy="6230478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180" y="2287087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3/29/2021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5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3/29/2021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Wayne Wiebe</a:t>
            </a:r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5" r:id="rId9"/>
    <p:sldLayoutId id="2147483844" r:id="rId10"/>
    <p:sldLayoutId id="2147483845" r:id="rId11"/>
    <p:sldLayoutId id="2147483866" r:id="rId12"/>
    <p:sldLayoutId id="2147483869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B4A458-284C-407A-A610-678DEFB42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77022" y="-77201"/>
            <a:ext cx="12569022" cy="7003102"/>
            <a:chOff x="-377022" y="-73282"/>
            <a:chExt cx="12569022" cy="699429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6B29C5E-8FC9-4ADE-89A0-5B7E7B59C171}"/>
                </a:ext>
              </a:extLst>
            </p:cNvPr>
            <p:cNvSpPr/>
            <p:nvPr userDrawn="1"/>
          </p:nvSpPr>
          <p:spPr>
            <a:xfrm>
              <a:off x="-6435" y="0"/>
              <a:ext cx="12198435" cy="6858000"/>
            </a:xfrm>
            <a:prstGeom prst="rect">
              <a:avLst/>
            </a:prstGeom>
            <a:gradFill flip="none" rotWithShape="1">
              <a:gsLst>
                <a:gs pos="39000">
                  <a:schemeClr val="bg1"/>
                </a:gs>
                <a:gs pos="100000">
                  <a:srgbClr val="C2D9EC"/>
                </a:gs>
                <a:gs pos="100000">
                  <a:schemeClr val="accent5">
                    <a:lumMod val="20000"/>
                    <a:lumOff val="80000"/>
                  </a:schemeClr>
                </a:gs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  <a:alpha val="36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639D1CE-41F9-4564-9671-B8EFAC11F1DA}"/>
                </a:ext>
              </a:extLst>
            </p:cNvPr>
            <p:cNvGrpSpPr/>
            <p:nvPr userDrawn="1"/>
          </p:nvGrpSpPr>
          <p:grpSpPr>
            <a:xfrm>
              <a:off x="-377022" y="-73282"/>
              <a:ext cx="2301502" cy="6994294"/>
              <a:chOff x="-377022" y="-73282"/>
              <a:chExt cx="2301502" cy="6994294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EB8C6220-4A2F-4E42-843D-71BF1445A954}"/>
                  </a:ext>
                </a:extLst>
              </p:cNvPr>
              <p:cNvSpPr/>
              <p:nvPr userDrawn="1"/>
            </p:nvSpPr>
            <p:spPr>
              <a:xfrm rot="21211790">
                <a:off x="-377022" y="-73282"/>
                <a:ext cx="2301502" cy="6472753"/>
              </a:xfrm>
              <a:custGeom>
                <a:avLst/>
                <a:gdLst>
                  <a:gd name="connsiteX0" fmla="*/ 829952 w 2301502"/>
                  <a:gd name="connsiteY0" fmla="*/ 6209 h 6472753"/>
                  <a:gd name="connsiteX1" fmla="*/ 1020170 w 2301502"/>
                  <a:gd name="connsiteY1" fmla="*/ 27782 h 6472753"/>
                  <a:gd name="connsiteX2" fmla="*/ 1019933 w 2301502"/>
                  <a:gd name="connsiteY2" fmla="*/ 32419 h 6472753"/>
                  <a:gd name="connsiteX3" fmla="*/ 1368808 w 2301502"/>
                  <a:gd name="connsiteY3" fmla="*/ 71983 h 6472753"/>
                  <a:gd name="connsiteX4" fmla="*/ 1369019 w 2301502"/>
                  <a:gd name="connsiteY4" fmla="*/ 67344 h 6472753"/>
                  <a:gd name="connsiteX5" fmla="*/ 1535810 w 2301502"/>
                  <a:gd name="connsiteY5" fmla="*/ 86259 h 6472753"/>
                  <a:gd name="connsiteX6" fmla="*/ 1535425 w 2301502"/>
                  <a:gd name="connsiteY6" fmla="*/ 89650 h 6472753"/>
                  <a:gd name="connsiteX7" fmla="*/ 1559147 w 2301502"/>
                  <a:gd name="connsiteY7" fmla="*/ 92340 h 6472753"/>
                  <a:gd name="connsiteX8" fmla="*/ 1559091 w 2301502"/>
                  <a:gd name="connsiteY8" fmla="*/ 93564 h 6472753"/>
                  <a:gd name="connsiteX9" fmla="*/ 1896006 w 2301502"/>
                  <a:gd name="connsiteY9" fmla="*/ 131773 h 6472753"/>
                  <a:gd name="connsiteX10" fmla="*/ 1896290 w 2301502"/>
                  <a:gd name="connsiteY10" fmla="*/ 130575 h 6472753"/>
                  <a:gd name="connsiteX11" fmla="*/ 2054301 w 2301502"/>
                  <a:gd name="connsiteY11" fmla="*/ 148494 h 6472753"/>
                  <a:gd name="connsiteX12" fmla="*/ 2084259 w 2301502"/>
                  <a:gd name="connsiteY12" fmla="*/ 260018 h 6472753"/>
                  <a:gd name="connsiteX13" fmla="*/ 2301502 w 2301502"/>
                  <a:gd name="connsiteY13" fmla="*/ 2105851 h 6472753"/>
                  <a:gd name="connsiteX14" fmla="*/ 95463 w 2301502"/>
                  <a:gd name="connsiteY14" fmla="*/ 6468220 h 6472753"/>
                  <a:gd name="connsiteX15" fmla="*/ 0 w 2301502"/>
                  <a:gd name="connsiteY15" fmla="*/ 6472753 h 6472753"/>
                  <a:gd name="connsiteX16" fmla="*/ 734063 w 2301502"/>
                  <a:gd name="connsiteY16" fmla="*/ 0 h 6472753"/>
                  <a:gd name="connsiteX17" fmla="*/ 829715 w 2301502"/>
                  <a:gd name="connsiteY17" fmla="*/ 10847 h 6472753"/>
                  <a:gd name="connsiteX18" fmla="*/ 829952 w 2301502"/>
                  <a:gd name="connsiteY18" fmla="*/ 6209 h 6472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301502" h="6472753">
                    <a:moveTo>
                      <a:pt x="829952" y="6209"/>
                    </a:moveTo>
                    <a:lnTo>
                      <a:pt x="1020170" y="27782"/>
                    </a:lnTo>
                    <a:lnTo>
                      <a:pt x="1019933" y="32419"/>
                    </a:lnTo>
                    <a:lnTo>
                      <a:pt x="1368808" y="71983"/>
                    </a:lnTo>
                    <a:lnTo>
                      <a:pt x="1369019" y="67344"/>
                    </a:lnTo>
                    <a:lnTo>
                      <a:pt x="1535810" y="86259"/>
                    </a:lnTo>
                    <a:lnTo>
                      <a:pt x="1535425" y="89650"/>
                    </a:lnTo>
                    <a:lnTo>
                      <a:pt x="1559147" y="92340"/>
                    </a:lnTo>
                    <a:lnTo>
                      <a:pt x="1559091" y="93564"/>
                    </a:lnTo>
                    <a:lnTo>
                      <a:pt x="1896006" y="131773"/>
                    </a:lnTo>
                    <a:lnTo>
                      <a:pt x="1896290" y="130575"/>
                    </a:lnTo>
                    <a:lnTo>
                      <a:pt x="2054301" y="148494"/>
                    </a:lnTo>
                    <a:lnTo>
                      <a:pt x="2084259" y="260018"/>
                    </a:lnTo>
                    <a:cubicBezTo>
                      <a:pt x="2223649" y="820714"/>
                      <a:pt x="2301502" y="1446208"/>
                      <a:pt x="2301502" y="2105851"/>
                    </a:cubicBezTo>
                    <a:cubicBezTo>
                      <a:pt x="2301502" y="4442872"/>
                      <a:pt x="1324304" y="6351227"/>
                      <a:pt x="95463" y="6468220"/>
                    </a:cubicBezTo>
                    <a:lnTo>
                      <a:pt x="0" y="6472753"/>
                    </a:lnTo>
                    <a:lnTo>
                      <a:pt x="734063" y="0"/>
                    </a:lnTo>
                    <a:lnTo>
                      <a:pt x="829715" y="10847"/>
                    </a:lnTo>
                    <a:lnTo>
                      <a:pt x="829952" y="6209"/>
                    </a:lnTo>
                    <a:close/>
                  </a:path>
                </a:pathLst>
              </a:custGeom>
              <a:solidFill>
                <a:schemeClr val="accent5">
                  <a:alpha val="16863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2E2ED26D-B984-4860-8E71-108A0BFA8476}"/>
                  </a:ext>
                </a:extLst>
              </p:cNvPr>
              <p:cNvSpPr/>
              <p:nvPr userDrawn="1"/>
            </p:nvSpPr>
            <p:spPr>
              <a:xfrm>
                <a:off x="-5050" y="-6364"/>
                <a:ext cx="1567657" cy="6864364"/>
              </a:xfrm>
              <a:custGeom>
                <a:avLst/>
                <a:gdLst>
                  <a:gd name="connsiteX0" fmla="*/ 0 w 1567657"/>
                  <a:gd name="connsiteY0" fmla="*/ 0 h 6864364"/>
                  <a:gd name="connsiteX1" fmla="*/ 729093 w 1567657"/>
                  <a:gd name="connsiteY1" fmla="*/ 0 h 6864364"/>
                  <a:gd name="connsiteX2" fmla="*/ 760648 w 1567657"/>
                  <a:gd name="connsiteY2" fmla="*/ 43341 h 6864364"/>
                  <a:gd name="connsiteX3" fmla="*/ 1567657 w 1567657"/>
                  <a:gd name="connsiteY3" fmla="*/ 3310445 h 6864364"/>
                  <a:gd name="connsiteX4" fmla="*/ 623104 w 1567657"/>
                  <a:gd name="connsiteY4" fmla="*/ 6766466 h 6864364"/>
                  <a:gd name="connsiteX5" fmla="*/ 536851 w 1567657"/>
                  <a:gd name="connsiteY5" fmla="*/ 6864364 h 6864364"/>
                  <a:gd name="connsiteX6" fmla="*/ 0 w 1567657"/>
                  <a:gd name="connsiteY6" fmla="*/ 6864364 h 6864364"/>
                  <a:gd name="connsiteX7" fmla="*/ 0 w 1567657"/>
                  <a:gd name="connsiteY7" fmla="*/ 0 h 6864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67657" h="6864364">
                    <a:moveTo>
                      <a:pt x="0" y="0"/>
                    </a:moveTo>
                    <a:lnTo>
                      <a:pt x="729093" y="0"/>
                    </a:lnTo>
                    <a:lnTo>
                      <a:pt x="760648" y="43341"/>
                    </a:lnTo>
                    <a:cubicBezTo>
                      <a:pt x="1249804" y="778212"/>
                      <a:pt x="1567657" y="1967869"/>
                      <a:pt x="1567657" y="3310445"/>
                    </a:cubicBezTo>
                    <a:cubicBezTo>
                      <a:pt x="1567657" y="4775074"/>
                      <a:pt x="1189386" y="6057716"/>
                      <a:pt x="623104" y="6766466"/>
                    </a:cubicBezTo>
                    <a:lnTo>
                      <a:pt x="536851" y="6864364"/>
                    </a:lnTo>
                    <a:lnTo>
                      <a:pt x="0" y="68643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472C4">
                  <a:alpha val="2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9024BE5-A615-4953-9B74-F01D929A6DE7}"/>
                  </a:ext>
                </a:extLst>
              </p:cNvPr>
              <p:cNvSpPr/>
              <p:nvPr userDrawn="1"/>
            </p:nvSpPr>
            <p:spPr>
              <a:xfrm rot="21179956">
                <a:off x="-279115" y="2442679"/>
                <a:ext cx="542274" cy="4402243"/>
              </a:xfrm>
              <a:custGeom>
                <a:avLst/>
                <a:gdLst>
                  <a:gd name="connsiteX0" fmla="*/ 540558 w 542274"/>
                  <a:gd name="connsiteY0" fmla="*/ 0 h 4402243"/>
                  <a:gd name="connsiteX1" fmla="*/ 542274 w 542274"/>
                  <a:gd name="connsiteY1" fmla="*/ 674 h 4402243"/>
                  <a:gd name="connsiteX2" fmla="*/ 1772 w 542274"/>
                  <a:gd name="connsiteY2" fmla="*/ 4402243 h 4402243"/>
                  <a:gd name="connsiteX3" fmla="*/ 0 w 542274"/>
                  <a:gd name="connsiteY3" fmla="*/ 4402026 h 4402243"/>
                  <a:gd name="connsiteX4" fmla="*/ 540558 w 542274"/>
                  <a:gd name="connsiteY4" fmla="*/ 0 h 4402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2274" h="4402243">
                    <a:moveTo>
                      <a:pt x="540558" y="0"/>
                    </a:moveTo>
                    <a:lnTo>
                      <a:pt x="542274" y="674"/>
                    </a:lnTo>
                    <a:lnTo>
                      <a:pt x="1772" y="4402243"/>
                    </a:lnTo>
                    <a:lnTo>
                      <a:pt x="0" y="4402026"/>
                    </a:lnTo>
                    <a:lnTo>
                      <a:pt x="540558" y="0"/>
                    </a:lnTo>
                    <a:close/>
                  </a:path>
                </a:pathLst>
              </a:custGeom>
              <a:solidFill>
                <a:schemeClr val="accent5">
                  <a:alpha val="21961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C109F30C-1A6F-414B-9DFC-BE5D4C65B815}"/>
                  </a:ext>
                </a:extLst>
              </p:cNvPr>
              <p:cNvSpPr/>
              <p:nvPr userDrawn="1"/>
            </p:nvSpPr>
            <p:spPr>
              <a:xfrm rot="21179956">
                <a:off x="-263122" y="2364297"/>
                <a:ext cx="1826451" cy="4556715"/>
              </a:xfrm>
              <a:custGeom>
                <a:avLst/>
                <a:gdLst>
                  <a:gd name="connsiteX0" fmla="*/ 540502 w 1826451"/>
                  <a:gd name="connsiteY0" fmla="*/ 0 h 4556715"/>
                  <a:gd name="connsiteX1" fmla="*/ 589479 w 1826451"/>
                  <a:gd name="connsiteY1" fmla="*/ 19245 h 4556715"/>
                  <a:gd name="connsiteX2" fmla="*/ 1826451 w 1826451"/>
                  <a:gd name="connsiteY2" fmla="*/ 2588585 h 4556715"/>
                  <a:gd name="connsiteX3" fmla="*/ 1310816 w 1826451"/>
                  <a:gd name="connsiteY3" fmla="*/ 4490907 h 4556715"/>
                  <a:gd name="connsiteX4" fmla="*/ 1263435 w 1826451"/>
                  <a:gd name="connsiteY4" fmla="*/ 4556715 h 4556715"/>
                  <a:gd name="connsiteX5" fmla="*/ 0 w 1826451"/>
                  <a:gd name="connsiteY5" fmla="*/ 4401569 h 4556715"/>
                  <a:gd name="connsiteX6" fmla="*/ 540502 w 1826451"/>
                  <a:gd name="connsiteY6" fmla="*/ 0 h 4556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26451" h="4556715">
                    <a:moveTo>
                      <a:pt x="540502" y="0"/>
                    </a:moveTo>
                    <a:lnTo>
                      <a:pt x="589479" y="19245"/>
                    </a:lnTo>
                    <a:cubicBezTo>
                      <a:pt x="1306118" y="359866"/>
                      <a:pt x="1826451" y="1381367"/>
                      <a:pt x="1826451" y="2588585"/>
                    </a:cubicBezTo>
                    <a:cubicBezTo>
                      <a:pt x="1826451" y="3331489"/>
                      <a:pt x="1629402" y="4004061"/>
                      <a:pt x="1310816" y="4490907"/>
                    </a:cubicBezTo>
                    <a:lnTo>
                      <a:pt x="1263435" y="4556715"/>
                    </a:lnTo>
                    <a:lnTo>
                      <a:pt x="0" y="4401569"/>
                    </a:lnTo>
                    <a:lnTo>
                      <a:pt x="540502" y="0"/>
                    </a:lnTo>
                    <a:close/>
                  </a:path>
                </a:pathLst>
              </a:custGeom>
              <a:solidFill>
                <a:schemeClr val="accent5">
                  <a:alpha val="21961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4E974225-4CD3-456A-9915-31B08DAB255D}"/>
                  </a:ext>
                </a:extLst>
              </p:cNvPr>
              <p:cNvSpPr/>
              <p:nvPr userDrawn="1"/>
            </p:nvSpPr>
            <p:spPr>
              <a:xfrm rot="21386711">
                <a:off x="305866" y="-18268"/>
                <a:ext cx="191069" cy="6888821"/>
              </a:xfrm>
              <a:custGeom>
                <a:avLst/>
                <a:gdLst>
                  <a:gd name="connsiteX0" fmla="*/ 0 w 191069"/>
                  <a:gd name="connsiteY0" fmla="*/ 0 h 6888821"/>
                  <a:gd name="connsiteX1" fmla="*/ 191069 w 191069"/>
                  <a:gd name="connsiteY1" fmla="*/ 11870 h 6888821"/>
                  <a:gd name="connsiteX2" fmla="*/ 191069 w 191069"/>
                  <a:gd name="connsiteY2" fmla="*/ 6888821 h 6888821"/>
                  <a:gd name="connsiteX3" fmla="*/ 0 w 191069"/>
                  <a:gd name="connsiteY3" fmla="*/ 6876952 h 6888821"/>
                  <a:gd name="connsiteX4" fmla="*/ 0 w 191069"/>
                  <a:gd name="connsiteY4" fmla="*/ 0 h 6888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069" h="6888821">
                    <a:moveTo>
                      <a:pt x="0" y="0"/>
                    </a:moveTo>
                    <a:lnTo>
                      <a:pt x="191069" y="11870"/>
                    </a:lnTo>
                    <a:lnTo>
                      <a:pt x="191069" y="6888821"/>
                    </a:lnTo>
                    <a:lnTo>
                      <a:pt x="0" y="68769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  <a:alpha val="54902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92C2CCA3-DFCB-40E1-82EE-5F84A84AC685}"/>
                  </a:ext>
                </a:extLst>
              </p:cNvPr>
              <p:cNvSpPr/>
              <p:nvPr userDrawn="1"/>
            </p:nvSpPr>
            <p:spPr>
              <a:xfrm rot="411530">
                <a:off x="753499" y="-41945"/>
                <a:ext cx="191069" cy="6936176"/>
              </a:xfrm>
              <a:custGeom>
                <a:avLst/>
                <a:gdLst>
                  <a:gd name="connsiteX0" fmla="*/ 191069 w 191069"/>
                  <a:gd name="connsiteY0" fmla="*/ 0 h 6936176"/>
                  <a:gd name="connsiteX1" fmla="*/ 191069 w 191069"/>
                  <a:gd name="connsiteY1" fmla="*/ 6913192 h 6936176"/>
                  <a:gd name="connsiteX2" fmla="*/ 0 w 191069"/>
                  <a:gd name="connsiteY2" fmla="*/ 6936176 h 6936176"/>
                  <a:gd name="connsiteX3" fmla="*/ 0 w 191069"/>
                  <a:gd name="connsiteY3" fmla="*/ 22983 h 6936176"/>
                  <a:gd name="connsiteX4" fmla="*/ 191069 w 191069"/>
                  <a:gd name="connsiteY4" fmla="*/ 0 h 6936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069" h="6936176">
                    <a:moveTo>
                      <a:pt x="191069" y="0"/>
                    </a:moveTo>
                    <a:lnTo>
                      <a:pt x="191069" y="6913192"/>
                    </a:lnTo>
                    <a:lnTo>
                      <a:pt x="0" y="6936176"/>
                    </a:lnTo>
                    <a:lnTo>
                      <a:pt x="0" y="22983"/>
                    </a:lnTo>
                    <a:lnTo>
                      <a:pt x="191069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  <a:alpha val="54902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8AE7E36-4973-41B0-8612-7AC7233B3C71}"/>
                  </a:ext>
                </a:extLst>
              </p:cNvPr>
              <p:cNvSpPr/>
              <p:nvPr userDrawn="1"/>
            </p:nvSpPr>
            <p:spPr>
              <a:xfrm rot="21368405">
                <a:off x="866797" y="-19965"/>
                <a:ext cx="191069" cy="6892215"/>
              </a:xfrm>
              <a:custGeom>
                <a:avLst/>
                <a:gdLst>
                  <a:gd name="connsiteX0" fmla="*/ 191069 w 191069"/>
                  <a:gd name="connsiteY0" fmla="*/ 12892 h 6892215"/>
                  <a:gd name="connsiteX1" fmla="*/ 191069 w 191069"/>
                  <a:gd name="connsiteY1" fmla="*/ 6892215 h 6892215"/>
                  <a:gd name="connsiteX2" fmla="*/ 0 w 191069"/>
                  <a:gd name="connsiteY2" fmla="*/ 6879324 h 6892215"/>
                  <a:gd name="connsiteX3" fmla="*/ 0 w 191069"/>
                  <a:gd name="connsiteY3" fmla="*/ 0 h 6892215"/>
                  <a:gd name="connsiteX4" fmla="*/ 191069 w 191069"/>
                  <a:gd name="connsiteY4" fmla="*/ 12892 h 68922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069" h="6892215">
                    <a:moveTo>
                      <a:pt x="191069" y="12892"/>
                    </a:moveTo>
                    <a:lnTo>
                      <a:pt x="191069" y="6892215"/>
                    </a:lnTo>
                    <a:lnTo>
                      <a:pt x="0" y="6879324"/>
                    </a:lnTo>
                    <a:lnTo>
                      <a:pt x="0" y="0"/>
                    </a:lnTo>
                    <a:lnTo>
                      <a:pt x="191069" y="12892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  <a:alpha val="54902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FA614-768B-4D14-819B-39F23DC0C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1083" y="337416"/>
            <a:ext cx="8692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FC6CC-E7D1-4F2B-A31D-658EC9F60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1083" y="1825625"/>
            <a:ext cx="86927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F4E9-09F1-4D42-A53B-BDB268144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61651" y="6360810"/>
            <a:ext cx="218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F3BC-F736-48C4-B399-5BD763953066}" type="datetimeFigureOut">
              <a:rPr lang="en-US" smtClean="0"/>
              <a:t>3/29/2021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0C230-6094-4F6E-9244-43D3D21F5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50325" y="635757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AE3DA-6F97-4464-B303-931F4F678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0419" y="6357690"/>
            <a:ext cx="218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713C-2998-4ACE-9098-219468D691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5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63" r:id="rId3"/>
    <p:sldLayoutId id="2147483858" r:id="rId4"/>
    <p:sldLayoutId id="21474838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4213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144588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6363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98613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bg2">
            <a:lumMod val="10000"/>
          </a:schemeClr>
        </a:buClr>
        <a:buFont typeface="Wingdings" panose="05000000000000000000" pitchFamily="2" charset="2"/>
        <a:buChar char="o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961" y="1267097"/>
            <a:ext cx="6643721" cy="940075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488" y="6384112"/>
            <a:ext cx="11228832" cy="473888"/>
          </a:xfrm>
        </p:spPr>
        <p:txBody>
          <a:bodyPr>
            <a:noAutofit/>
          </a:bodyPr>
          <a:lstStyle/>
          <a:p>
            <a:pPr algn="r"/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Wayne Wiebe																				        3/2/2021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E7BEDAC-B52C-4115-BA41-7D4E23DA4DA2}"/>
              </a:ext>
            </a:extLst>
          </p:cNvPr>
          <p:cNvSpPr txBox="1">
            <a:spLocks/>
          </p:cNvSpPr>
          <p:nvPr/>
        </p:nvSpPr>
        <p:spPr bwMode="gray">
          <a:xfrm>
            <a:off x="1696381" y="2207173"/>
            <a:ext cx="8825658" cy="181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90 Day Plan</a:t>
            </a:r>
          </a:p>
          <a:p>
            <a:pPr marL="457200"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EH&amp;S Program</a:t>
            </a:r>
          </a:p>
          <a:p>
            <a:pPr marL="457200">
              <a:buClr>
                <a:schemeClr val="bg1"/>
              </a:buClr>
            </a:pPr>
            <a:r>
              <a:rPr lang="en-US" sz="3600" dirty="0">
                <a:solidFill>
                  <a:schemeClr val="bg1"/>
                </a:solidFill>
              </a:rPr>
              <a:t>Physical Security Program</a:t>
            </a: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F6B52-A20E-426B-B7E0-1B6AAB46C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265" y="679573"/>
            <a:ext cx="4646443" cy="913838"/>
          </a:xfrm>
        </p:spPr>
        <p:txBody>
          <a:bodyPr/>
          <a:lstStyle/>
          <a:p>
            <a:r>
              <a:rPr lang="en-US" sz="3600" b="1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198AB5-8BDA-AB41-9AEF-8516B23BB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A2F6D0-FBEE-4DDD-9315-C27D75FD790E}"/>
              </a:ext>
            </a:extLst>
          </p:cNvPr>
          <p:cNvSpPr txBox="1">
            <a:spLocks/>
          </p:cNvSpPr>
          <p:nvPr/>
        </p:nvSpPr>
        <p:spPr bwMode="gray">
          <a:xfrm>
            <a:off x="705264" y="1593411"/>
            <a:ext cx="4646443" cy="12078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200" b="1" dirty="0"/>
              <a:t>Wayne Wiebe</a:t>
            </a:r>
          </a:p>
          <a:p>
            <a:r>
              <a:rPr lang="en-US" sz="2200" b="1" dirty="0"/>
              <a:t>wayne@thewiebes.com</a:t>
            </a:r>
          </a:p>
        </p:txBody>
      </p:sp>
    </p:spTree>
    <p:extLst>
      <p:ext uri="{BB962C8B-B14F-4D97-AF65-F5344CB8AC3E}">
        <p14:creationId xmlns:p14="http://schemas.microsoft.com/office/powerpoint/2010/main" val="232105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61" y="719665"/>
            <a:ext cx="3142724" cy="756558"/>
          </a:xfrm>
        </p:spPr>
        <p:txBody>
          <a:bodyPr/>
          <a:lstStyle/>
          <a:p>
            <a:r>
              <a:rPr lang="en-US" sz="3600" b="1" dirty="0"/>
              <a:t>90 Day Plan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89180" y="335822"/>
            <a:ext cx="838199" cy="767687"/>
          </a:xfrm>
        </p:spPr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73DDE05-74D6-4B9B-BFD5-311776E713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974685"/>
              </p:ext>
            </p:extLst>
          </p:nvPr>
        </p:nvGraphicFramePr>
        <p:xfrm>
          <a:off x="5093208" y="1271016"/>
          <a:ext cx="6458331" cy="5157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9264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40" y="841227"/>
            <a:ext cx="4069186" cy="834573"/>
          </a:xfrm>
        </p:spPr>
        <p:txBody>
          <a:bodyPr/>
          <a:lstStyle/>
          <a:p>
            <a:r>
              <a:rPr lang="en-US" sz="3600" b="1" dirty="0"/>
              <a:t>Learning Agenda</a:t>
            </a:r>
            <a:br>
              <a:rPr lang="en-US" sz="3200" b="1" dirty="0"/>
            </a:br>
            <a:r>
              <a:rPr lang="en-US" sz="2200" b="1" dirty="0"/>
              <a:t>Key Element of 90 Day Plan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DAB04572-EA1A-4FFC-809F-7AD9A0586F7D}"/>
              </a:ext>
            </a:extLst>
          </p:cNvPr>
          <p:cNvSpPr txBox="1">
            <a:spLocks/>
          </p:cNvSpPr>
          <p:nvPr/>
        </p:nvSpPr>
        <p:spPr>
          <a:xfrm>
            <a:off x="5112121" y="1370235"/>
            <a:ext cx="4069186" cy="276909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None/>
              <a:defRPr sz="1400" b="0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6196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588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636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61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2034445-963B-4DB5-9E32-60BF2563C527}"/>
              </a:ext>
            </a:extLst>
          </p:cNvPr>
          <p:cNvSpPr/>
          <p:nvPr/>
        </p:nvSpPr>
        <p:spPr>
          <a:xfrm>
            <a:off x="5051167" y="1414139"/>
            <a:ext cx="6103620" cy="6176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Tier 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3A9335D-12F8-4804-B344-3A8C5F1A51C4}"/>
              </a:ext>
            </a:extLst>
          </p:cNvPr>
          <p:cNvSpPr/>
          <p:nvPr/>
        </p:nvSpPr>
        <p:spPr>
          <a:xfrm>
            <a:off x="5051167" y="3977013"/>
            <a:ext cx="6103619" cy="6176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marR="0" lvl="0" indent="-109728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CCBF9">
                  <a:lumMod val="10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8F33F0-DA62-44E3-94B8-8E7E0BD554D3}"/>
              </a:ext>
            </a:extLst>
          </p:cNvPr>
          <p:cNvSpPr txBox="1"/>
          <p:nvPr/>
        </p:nvSpPr>
        <p:spPr>
          <a:xfrm>
            <a:off x="5255514" y="2181826"/>
            <a:ext cx="6103620" cy="1780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marR="0" lvl="0" indent="-109728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CCBF9">
                  <a:lumMod val="10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Culture: Origin Story, Guiding Values</a:t>
            </a:r>
          </a:p>
          <a:p>
            <a:pPr marL="91440" marR="0" lvl="0" indent="-109728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CCBF9">
                  <a:lumMod val="10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</a:rPr>
              <a:t>Organization Chart</a:t>
            </a:r>
          </a:p>
          <a:p>
            <a:pPr marL="91440" marR="0" lvl="0" indent="-109728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CCBF9">
                  <a:lumMod val="10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Governance: KPIs, Other Metrics</a:t>
            </a:r>
          </a:p>
          <a:p>
            <a:pPr marL="91440" marR="0" lvl="0" indent="-109728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CCBF9">
                  <a:lumMod val="10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Budget</a:t>
            </a:r>
          </a:p>
          <a:p>
            <a:pPr marL="91440" marR="0" lvl="0" indent="-109728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CCBF9">
                  <a:lumMod val="10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Data Sets: e.g., WOs, Utility Consumption</a:t>
            </a:r>
          </a:p>
          <a:p>
            <a:pPr marL="91440" indent="-109728" defTabSz="914400">
              <a:lnSpc>
                <a:spcPct val="90000"/>
              </a:lnSpc>
              <a:spcBef>
                <a:spcPts val="300"/>
              </a:spcBef>
              <a:buClr>
                <a:srgbClr val="ACCBF9">
                  <a:lumMod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Site Information: </a:t>
            </a:r>
            <a:r>
              <a:rPr lang="en-US" sz="1800" dirty="0">
                <a:solidFill>
                  <a:sysClr val="windowText" lastClr="000000"/>
                </a:solidFill>
              </a:rPr>
              <a:t>Leases, </a:t>
            </a:r>
            <a:r>
              <a:rPr lang="en-US" sz="18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Floor Plans, Equipment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7483A2-0650-4F5D-9370-AB0FF14C84FD}"/>
              </a:ext>
            </a:extLst>
          </p:cNvPr>
          <p:cNvSpPr txBox="1"/>
          <p:nvPr/>
        </p:nvSpPr>
        <p:spPr>
          <a:xfrm>
            <a:off x="5255514" y="4661841"/>
            <a:ext cx="6103620" cy="1183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lvl="0" indent="-109728" defTabSz="914400">
              <a:lnSpc>
                <a:spcPct val="90000"/>
              </a:lnSpc>
              <a:spcBef>
                <a:spcPts val="300"/>
              </a:spcBef>
              <a:buClr>
                <a:srgbClr val="ACCBF9">
                  <a:lumMod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Schedule: </a:t>
            </a:r>
            <a:r>
              <a:rPr lang="en-US" dirty="0">
                <a:solidFill>
                  <a:sysClr val="windowText" lastClr="000000"/>
                </a:solidFill>
              </a:rPr>
              <a:t>Reporting, Meetings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91440" marR="0" lvl="0" indent="-109728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CCBF9">
                  <a:lumMod val="10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Personnel Files</a:t>
            </a:r>
          </a:p>
          <a:p>
            <a:pPr marL="91440" indent="-109728">
              <a:buClr>
                <a:srgbClr val="ACCBF9">
                  <a:lumMod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ysClr val="windowText" lastClr="000000"/>
                </a:solidFill>
              </a:rPr>
              <a:t>Vendor Contracts</a:t>
            </a:r>
          </a:p>
          <a:p>
            <a:pPr marL="91440" indent="-109728">
              <a:buClr>
                <a:srgbClr val="ACCBF9">
                  <a:lumMod val="10000"/>
                </a:srgbClr>
              </a:buClr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ysClr val="windowText" lastClr="000000"/>
                </a:solidFill>
              </a:rPr>
              <a:t>Building Controls System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BF7AE5C1-477E-4976-A7C8-13E30BB46EBE}"/>
              </a:ext>
            </a:extLst>
          </p:cNvPr>
          <p:cNvSpPr txBox="1">
            <a:spLocks/>
          </p:cNvSpPr>
          <p:nvPr/>
        </p:nvSpPr>
        <p:spPr>
          <a:xfrm>
            <a:off x="5051167" y="4108043"/>
            <a:ext cx="4058443" cy="338328"/>
          </a:xfrm>
          <a:prstGeom prst="rect">
            <a:avLst/>
          </a:prstGeom>
          <a:noFill/>
          <a:ln w="19050"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None/>
              <a:defRPr sz="12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6196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1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588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636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8613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Tier 2</a:t>
            </a:r>
          </a:p>
        </p:txBody>
      </p:sp>
    </p:spTree>
    <p:extLst>
      <p:ext uri="{BB962C8B-B14F-4D97-AF65-F5344CB8AC3E}">
        <p14:creationId xmlns:p14="http://schemas.microsoft.com/office/powerpoint/2010/main" val="271076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E8E616-38A7-490F-AC20-FBAD48AC1E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3270076"/>
              </p:ext>
            </p:extLst>
          </p:nvPr>
        </p:nvGraphicFramePr>
        <p:xfrm>
          <a:off x="5283200" y="1063416"/>
          <a:ext cx="6053909" cy="4948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018E4B-A0D3-6B4E-B245-90AFCE92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7C286F-FDD6-4DD8-BBB9-A14C30195CCF}"/>
              </a:ext>
            </a:extLst>
          </p:cNvPr>
          <p:cNvSpPr txBox="1">
            <a:spLocks/>
          </p:cNvSpPr>
          <p:nvPr/>
        </p:nvSpPr>
        <p:spPr bwMode="gray">
          <a:xfrm>
            <a:off x="677036" y="816732"/>
            <a:ext cx="3145155" cy="1324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3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/>
              <a:t>Employee Health and Safety</a:t>
            </a:r>
          </a:p>
        </p:txBody>
      </p:sp>
    </p:spTree>
    <p:extLst>
      <p:ext uri="{BB962C8B-B14F-4D97-AF65-F5344CB8AC3E}">
        <p14:creationId xmlns:p14="http://schemas.microsoft.com/office/powerpoint/2010/main" val="246897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>
            <a:extLst>
              <a:ext uri="{FF2B5EF4-FFF2-40B4-BE49-F238E27FC236}">
                <a16:creationId xmlns:a16="http://schemas.microsoft.com/office/drawing/2014/main" id="{FB7D5013-17FB-4281-98CD-69C82112260C}"/>
              </a:ext>
            </a:extLst>
          </p:cNvPr>
          <p:cNvSpPr txBox="1">
            <a:spLocks/>
          </p:cNvSpPr>
          <p:nvPr/>
        </p:nvSpPr>
        <p:spPr>
          <a:xfrm>
            <a:off x="776133" y="693419"/>
            <a:ext cx="9216953" cy="112231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Employee Health and Safety</a:t>
            </a: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Components of a Successful Program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9C8A7-33D0-41AF-B10B-A803615CB33A}"/>
              </a:ext>
            </a:extLst>
          </p:cNvPr>
          <p:cNvSpPr txBox="1">
            <a:spLocks/>
          </p:cNvSpPr>
          <p:nvPr/>
        </p:nvSpPr>
        <p:spPr>
          <a:xfrm>
            <a:off x="10337550" y="588037"/>
            <a:ext cx="838199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FF96B15-8338-45D5-A943-561235072D66}" type="slidenum">
              <a:rPr lang="en-US" sz="2800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F605956-30F5-4302-9F16-28A26A6B6C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14094"/>
              </p:ext>
            </p:extLst>
          </p:nvPr>
        </p:nvGraphicFramePr>
        <p:xfrm>
          <a:off x="1783080" y="2386583"/>
          <a:ext cx="8554470" cy="388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601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>
            <a:extLst>
              <a:ext uri="{FF2B5EF4-FFF2-40B4-BE49-F238E27FC236}">
                <a16:creationId xmlns:a16="http://schemas.microsoft.com/office/drawing/2014/main" id="{FB7D5013-17FB-4281-98CD-69C82112260C}"/>
              </a:ext>
            </a:extLst>
          </p:cNvPr>
          <p:cNvSpPr txBox="1">
            <a:spLocks/>
          </p:cNvSpPr>
          <p:nvPr/>
        </p:nvSpPr>
        <p:spPr>
          <a:xfrm>
            <a:off x="776133" y="693419"/>
            <a:ext cx="9216953" cy="112231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Employee Health and Safety</a:t>
            </a: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Components of a Successful Program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9C8A7-33D0-41AF-B10B-A803615CB33A}"/>
              </a:ext>
            </a:extLst>
          </p:cNvPr>
          <p:cNvSpPr txBox="1">
            <a:spLocks/>
          </p:cNvSpPr>
          <p:nvPr/>
        </p:nvSpPr>
        <p:spPr>
          <a:xfrm>
            <a:off x="10337550" y="588037"/>
            <a:ext cx="838199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FF96B15-8338-45D5-A943-561235072D66}" type="slidenum">
              <a:rPr lang="en-US" sz="2800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F605956-30F5-4302-9F16-28A26A6B6C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534835"/>
              </p:ext>
            </p:extLst>
          </p:nvPr>
        </p:nvGraphicFramePr>
        <p:xfrm>
          <a:off x="1746504" y="2441447"/>
          <a:ext cx="8591046" cy="3828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2813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E8E616-38A7-490F-AC20-FBAD48AC1E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6783926"/>
              </p:ext>
            </p:extLst>
          </p:nvPr>
        </p:nvGraphicFramePr>
        <p:xfrm>
          <a:off x="5283200" y="1063416"/>
          <a:ext cx="6053909" cy="4948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018E4B-A0D3-6B4E-B245-90AFCE920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7C286F-FDD6-4DD8-BBB9-A14C30195CCF}"/>
              </a:ext>
            </a:extLst>
          </p:cNvPr>
          <p:cNvSpPr txBox="1">
            <a:spLocks/>
          </p:cNvSpPr>
          <p:nvPr/>
        </p:nvSpPr>
        <p:spPr bwMode="gray">
          <a:xfrm>
            <a:off x="603884" y="597853"/>
            <a:ext cx="3145155" cy="12100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3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/>
              <a:t>Physical Security</a:t>
            </a:r>
          </a:p>
        </p:txBody>
      </p:sp>
    </p:spTree>
    <p:extLst>
      <p:ext uri="{BB962C8B-B14F-4D97-AF65-F5344CB8AC3E}">
        <p14:creationId xmlns:p14="http://schemas.microsoft.com/office/powerpoint/2010/main" val="362863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>
            <a:extLst>
              <a:ext uri="{FF2B5EF4-FFF2-40B4-BE49-F238E27FC236}">
                <a16:creationId xmlns:a16="http://schemas.microsoft.com/office/drawing/2014/main" id="{FB7D5013-17FB-4281-98CD-69C82112260C}"/>
              </a:ext>
            </a:extLst>
          </p:cNvPr>
          <p:cNvSpPr txBox="1">
            <a:spLocks/>
          </p:cNvSpPr>
          <p:nvPr/>
        </p:nvSpPr>
        <p:spPr>
          <a:xfrm>
            <a:off x="776133" y="693419"/>
            <a:ext cx="9216953" cy="112231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Physical Security </a:t>
            </a:r>
          </a:p>
          <a:p>
            <a:r>
              <a:rPr lang="en-US" sz="2200" b="1" dirty="0"/>
              <a:t>Components of a Successful Program 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35DF7-9911-4BBE-ABB3-99E7D6DE4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9988805"/>
              </p:ext>
            </p:extLst>
          </p:nvPr>
        </p:nvGraphicFramePr>
        <p:xfrm>
          <a:off x="1600200" y="2353901"/>
          <a:ext cx="8668512" cy="4326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3AEC089-DB48-4055-BB87-103B406DF2BE}"/>
              </a:ext>
            </a:extLst>
          </p:cNvPr>
          <p:cNvSpPr txBox="1">
            <a:spLocks/>
          </p:cNvSpPr>
          <p:nvPr/>
        </p:nvSpPr>
        <p:spPr>
          <a:xfrm>
            <a:off x="10337550" y="580542"/>
            <a:ext cx="838199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FF96B15-8338-45D5-A943-561235072D66}" type="slidenum">
              <a:rPr lang="en-US" sz="2800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3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>
            <a:extLst>
              <a:ext uri="{FF2B5EF4-FFF2-40B4-BE49-F238E27FC236}">
                <a16:creationId xmlns:a16="http://schemas.microsoft.com/office/drawing/2014/main" id="{FB7D5013-17FB-4281-98CD-69C82112260C}"/>
              </a:ext>
            </a:extLst>
          </p:cNvPr>
          <p:cNvSpPr txBox="1">
            <a:spLocks/>
          </p:cNvSpPr>
          <p:nvPr/>
        </p:nvSpPr>
        <p:spPr>
          <a:xfrm>
            <a:off x="776133" y="693419"/>
            <a:ext cx="9216953" cy="112231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Physical Security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Components of a Successful Program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endParaRPr lang="en-US" sz="2200" b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35DF7-9911-4BBE-ABB3-99E7D6DE4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5575921"/>
              </p:ext>
            </p:extLst>
          </p:nvPr>
        </p:nvGraphicFramePr>
        <p:xfrm>
          <a:off x="1609344" y="2549652"/>
          <a:ext cx="8728206" cy="3247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206B9905-7AFE-45E8-A1C3-C15844CF70CF}"/>
              </a:ext>
            </a:extLst>
          </p:cNvPr>
          <p:cNvSpPr txBox="1">
            <a:spLocks/>
          </p:cNvSpPr>
          <p:nvPr/>
        </p:nvSpPr>
        <p:spPr>
          <a:xfrm>
            <a:off x="10337550" y="580542"/>
            <a:ext cx="838199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FF96B15-8338-45D5-A943-561235072D66}" type="slidenum">
              <a:rPr lang="en-US" sz="2800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61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3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EF7A24"/>
      </a:accent1>
      <a:accent2>
        <a:srgbClr val="E6C133"/>
      </a:accent2>
      <a:accent3>
        <a:srgbClr val="A6D527"/>
      </a:accent3>
      <a:accent4>
        <a:srgbClr val="ACE1F3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2_Achieve Your Goal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675943_Goal setting_CLR_v2.potx" id="{EA2EE831-B17F-48F6-8E44-B9BEF488FA7B}" vid="{55F2B295-EA38-47E9-BD06-AADA3C3BEEB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83CA34-C6E2-49BA-ACFF-78ADEC0C28F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tf66741836_win32</Template>
  <TotalTime>2434</TotalTime>
  <Words>718</Words>
  <Application>Microsoft Office PowerPoint</Application>
  <PresentationFormat>Widescreen</PresentationFormat>
  <Paragraphs>142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Ion Boardroom</vt:lpstr>
      <vt:lpstr>2_Achieve Your Goals</vt:lpstr>
      <vt:lpstr>Presentation</vt:lpstr>
      <vt:lpstr>90 Day Plan</vt:lpstr>
      <vt:lpstr>Learning Agenda Key Element of 90 Day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Wayne Wiebe</dc:creator>
  <cp:lastModifiedBy>Wayne Wiebe</cp:lastModifiedBy>
  <cp:revision>104</cp:revision>
  <dcterms:created xsi:type="dcterms:W3CDTF">2021-02-28T02:11:55Z</dcterms:created>
  <dcterms:modified xsi:type="dcterms:W3CDTF">2021-03-29T23:29:29Z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