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60E9-5BA9-4A70-B224-B414F4B649C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50B-913C-4EA6-8606-42939C31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9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60E9-5BA9-4A70-B224-B414F4B649C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50B-913C-4EA6-8606-42939C31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0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60E9-5BA9-4A70-B224-B414F4B649C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50B-913C-4EA6-8606-42939C31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7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60E9-5BA9-4A70-B224-B414F4B649C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50B-913C-4EA6-8606-42939C31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19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60E9-5BA9-4A70-B224-B414F4B649C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50B-913C-4EA6-8606-42939C31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03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60E9-5BA9-4A70-B224-B414F4B649C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50B-913C-4EA6-8606-42939C31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92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60E9-5BA9-4A70-B224-B414F4B649C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50B-913C-4EA6-8606-42939C31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37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60E9-5BA9-4A70-B224-B414F4B649C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50B-913C-4EA6-8606-42939C31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22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60E9-5BA9-4A70-B224-B414F4B649C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50B-913C-4EA6-8606-42939C31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2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60E9-5BA9-4A70-B224-B414F4B649C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50B-913C-4EA6-8606-42939C31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0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60E9-5BA9-4A70-B224-B414F4B649C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50B-913C-4EA6-8606-42939C31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6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60E9-5BA9-4A70-B224-B414F4B649C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50B-913C-4EA6-8606-42939C31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0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60E9-5BA9-4A70-B224-B414F4B649C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50B-913C-4EA6-8606-42939C31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6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60E9-5BA9-4A70-B224-B414F4B649C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50B-913C-4EA6-8606-42939C31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5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60E9-5BA9-4A70-B224-B414F4B649C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50B-913C-4EA6-8606-42939C31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4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60E9-5BA9-4A70-B224-B414F4B649C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650B-913C-4EA6-8606-42939C31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0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7F260E9-5BA9-4A70-B224-B414F4B649C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C90650B-913C-4EA6-8606-42939C31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9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7F260E9-5BA9-4A70-B224-B414F4B649C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C90650B-913C-4EA6-8606-42939C31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27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32C5D74-08DB-BEF8-08A7-9EA372FDD318}"/>
              </a:ext>
            </a:extLst>
          </p:cNvPr>
          <p:cNvSpPr txBox="1"/>
          <p:nvPr/>
        </p:nvSpPr>
        <p:spPr>
          <a:xfrm>
            <a:off x="4851867" y="5607518"/>
            <a:ext cx="72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</a:rPr>
              <a:t>Free!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49EBC0-3642-D952-B2C4-C5D9F0E3AC30}"/>
              </a:ext>
            </a:extLst>
          </p:cNvPr>
          <p:cNvSpPr txBox="1"/>
          <p:nvPr/>
        </p:nvSpPr>
        <p:spPr>
          <a:xfrm>
            <a:off x="682158" y="5500727"/>
            <a:ext cx="343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</a:rPr>
              <a:t>Covers all general chemistry!</a:t>
            </a:r>
          </a:p>
          <a:p>
            <a:pPr algn="ctr"/>
            <a:r>
              <a:rPr lang="en-US" b="1" i="1" dirty="0">
                <a:solidFill>
                  <a:srgbClr val="FFFF00"/>
                </a:solidFill>
              </a:rPr>
              <a:t>Web-based, no downloads!</a:t>
            </a:r>
          </a:p>
        </p:txBody>
      </p:sp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463F5873-B640-0154-5394-CC72B78C0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99" y="3337729"/>
            <a:ext cx="3813928" cy="2103773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F50A1AEE-1785-673D-5694-020BF9077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51" y="357274"/>
            <a:ext cx="3813929" cy="2119667"/>
          </a:xfrm>
          <a:prstGeom prst="rect">
            <a:avLst/>
          </a:prstGeom>
        </p:spPr>
      </p:pic>
      <p:pic>
        <p:nvPicPr>
          <p:cNvPr id="14" name="Picture 13" descr="A screenshot of a video game&#10;&#10;Description automatically generated">
            <a:extLst>
              <a:ext uri="{FF2B5EF4-FFF2-40B4-BE49-F238E27FC236}">
                <a16:creationId xmlns:a16="http://schemas.microsoft.com/office/drawing/2014/main" id="{26D21B88-8A30-371B-7DAA-8215A3940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288" y="3376152"/>
            <a:ext cx="3766393" cy="20771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67F53F4-9BDB-4CBB-C6DD-B411D1631916}"/>
              </a:ext>
            </a:extLst>
          </p:cNvPr>
          <p:cNvSpPr txBox="1"/>
          <p:nvPr/>
        </p:nvSpPr>
        <p:spPr>
          <a:xfrm>
            <a:off x="448199" y="2593369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Terrific Graphics!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BF6064-77DA-110D-F35D-8BAD9661CDCC}"/>
              </a:ext>
            </a:extLst>
          </p:cNvPr>
          <p:cNvSpPr txBox="1"/>
          <p:nvPr/>
        </p:nvSpPr>
        <p:spPr>
          <a:xfrm>
            <a:off x="9123120" y="2888950"/>
            <a:ext cx="231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13 different games!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B38868-624B-0BF8-E2BF-AE5D7055C4A9}"/>
              </a:ext>
            </a:extLst>
          </p:cNvPr>
          <p:cNvSpPr txBox="1"/>
          <p:nvPr/>
        </p:nvSpPr>
        <p:spPr>
          <a:xfrm>
            <a:off x="8932610" y="5454561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Instant Feedback!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A31DB0-1664-0593-012C-38C5434F629E}"/>
              </a:ext>
            </a:extLst>
          </p:cNvPr>
          <p:cNvGrpSpPr/>
          <p:nvPr/>
        </p:nvGrpSpPr>
        <p:grpSpPr>
          <a:xfrm>
            <a:off x="3712995" y="6187017"/>
            <a:ext cx="5553505" cy="533736"/>
            <a:chOff x="3009330" y="6275070"/>
            <a:chExt cx="5553505" cy="53373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408E05-DE2F-E340-0236-2708D72F56EC}"/>
                </a:ext>
              </a:extLst>
            </p:cNvPr>
            <p:cNvSpPr txBox="1"/>
            <p:nvPr/>
          </p:nvSpPr>
          <p:spPr>
            <a:xfrm>
              <a:off x="3009330" y="6275070"/>
              <a:ext cx="3595141" cy="533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kern="100" dirty="0">
                  <a:effectLst/>
                  <a:latin typeface="Palatino Linotype" panose="02040502050505030304" pitchFamily="18" charset="0"/>
                  <a:ea typeface="Aptos" panose="020B0004020202020204" pitchFamily="34" charset="0"/>
                  <a:cs typeface="Times New Roman" panose="02020603050405020304" pitchFamily="18" charset="0"/>
                </a:rPr>
                <a:t>FREE  CHEMISTRY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204653-D845-CF94-BD69-DE166A6D1802}"/>
                </a:ext>
              </a:extLst>
            </p:cNvPr>
            <p:cNvSpPr txBox="1"/>
            <p:nvPr/>
          </p:nvSpPr>
          <p:spPr>
            <a:xfrm>
              <a:off x="6496471" y="6275070"/>
              <a:ext cx="2066364" cy="533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kern="100" dirty="0">
                  <a:effectLst/>
                  <a:latin typeface="Palatino Linotype" panose="02040502050505030304" pitchFamily="18" charset="0"/>
                  <a:ea typeface="Aptos" panose="020B0004020202020204" pitchFamily="34" charset="0"/>
                  <a:cs typeface="Times New Roman" panose="02020603050405020304" pitchFamily="18" charset="0"/>
                </a:rPr>
                <a:t>PRACTICE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3B4B4E6-0CCE-EC01-0E4F-1BD74959A243}"/>
              </a:ext>
            </a:extLst>
          </p:cNvPr>
          <p:cNvSpPr txBox="1"/>
          <p:nvPr/>
        </p:nvSpPr>
        <p:spPr>
          <a:xfrm>
            <a:off x="5282236" y="63518"/>
            <a:ext cx="1340508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u="sng" kern="100" dirty="0"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757A11-CD3D-269F-4DFC-4B6B3177C1B5}"/>
              </a:ext>
            </a:extLst>
          </p:cNvPr>
          <p:cNvSpPr txBox="1"/>
          <p:nvPr/>
        </p:nvSpPr>
        <p:spPr>
          <a:xfrm>
            <a:off x="8067294" y="2504400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Unlimited problems!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EA6A43-DEAB-8AA4-27D9-894D2C711225}"/>
              </a:ext>
            </a:extLst>
          </p:cNvPr>
          <p:cNvSpPr txBox="1"/>
          <p:nvPr/>
        </p:nvSpPr>
        <p:spPr>
          <a:xfrm>
            <a:off x="4590203" y="760023"/>
            <a:ext cx="3139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4EE00"/>
                </a:solidFill>
              </a:rPr>
              <a:t>Game Environment!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41C440-A95B-3F73-81C7-4D4B9AC5D9BF}"/>
              </a:ext>
            </a:extLst>
          </p:cNvPr>
          <p:cNvGrpSpPr/>
          <p:nvPr/>
        </p:nvGrpSpPr>
        <p:grpSpPr>
          <a:xfrm>
            <a:off x="4658482" y="2275958"/>
            <a:ext cx="2719014" cy="2803359"/>
            <a:chOff x="4782992" y="956393"/>
            <a:chExt cx="2719014" cy="280335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7A063AB-4E7F-781B-28C6-65EDCDBD3ECA}"/>
                </a:ext>
              </a:extLst>
            </p:cNvPr>
            <p:cNvGrpSpPr/>
            <p:nvPr/>
          </p:nvGrpSpPr>
          <p:grpSpPr>
            <a:xfrm>
              <a:off x="4865974" y="956393"/>
              <a:ext cx="2613592" cy="2803359"/>
              <a:chOff x="3804056" y="2081738"/>
              <a:chExt cx="2613592" cy="2803359"/>
            </a:xfrm>
          </p:grpSpPr>
          <p:pic>
            <p:nvPicPr>
              <p:cNvPr id="7" name="Picture 6" descr="A mountain with a moon in the background&#10;&#10;Description automatically generated">
                <a:extLst>
                  <a:ext uri="{FF2B5EF4-FFF2-40B4-BE49-F238E27FC236}">
                    <a16:creationId xmlns:a16="http://schemas.microsoft.com/office/drawing/2014/main" id="{BCFCE377-B036-5726-07A4-D6EF0CE089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4056" y="2081738"/>
                <a:ext cx="2571384" cy="2803359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68F04F0-6466-CD8C-5D43-97AC03C8C70F}"/>
                  </a:ext>
                </a:extLst>
              </p:cNvPr>
              <p:cNvSpPr/>
              <p:nvPr/>
            </p:nvSpPr>
            <p:spPr>
              <a:xfrm>
                <a:off x="3804056" y="4429710"/>
                <a:ext cx="2613592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b="1" cap="none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Cabezon Games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4718CF-9FE2-AE66-29EC-3E30046E5486}"/>
                </a:ext>
              </a:extLst>
            </p:cNvPr>
            <p:cNvSpPr txBox="1"/>
            <p:nvPr/>
          </p:nvSpPr>
          <p:spPr>
            <a:xfrm>
              <a:off x="4782992" y="956993"/>
              <a:ext cx="27190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i="1" dirty="0">
                  <a:latin typeface="Palatino Linotype" panose="02040502050505030304" pitchFamily="18" charset="0"/>
                </a:rPr>
                <a:t>CabezonGames.com</a:t>
              </a:r>
            </a:p>
          </p:txBody>
        </p:sp>
      </p:grpSp>
      <p:pic>
        <p:nvPicPr>
          <p:cNvPr id="28" name="Picture 27" descr="A screenshot of a video game&#10;&#10;Description automatically generated">
            <a:extLst>
              <a:ext uri="{FF2B5EF4-FFF2-40B4-BE49-F238E27FC236}">
                <a16:creationId xmlns:a16="http://schemas.microsoft.com/office/drawing/2014/main" id="{5694A3A2-B158-AF93-B853-FE7EC8276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8774" y="357274"/>
            <a:ext cx="3766393" cy="209364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081D8BB-72A4-2864-0993-82A433E358A6}"/>
              </a:ext>
            </a:extLst>
          </p:cNvPr>
          <p:cNvSpPr txBox="1"/>
          <p:nvPr/>
        </p:nvSpPr>
        <p:spPr>
          <a:xfrm>
            <a:off x="6506703" y="560751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</a:rPr>
              <a:t>No ads!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E5299B-B50C-D1D1-2B01-E137B5B6CE02}"/>
              </a:ext>
            </a:extLst>
          </p:cNvPr>
          <p:cNvSpPr txBox="1"/>
          <p:nvPr/>
        </p:nvSpPr>
        <p:spPr>
          <a:xfrm>
            <a:off x="4606157" y="5202329"/>
            <a:ext cx="2593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</a:rPr>
              <a:t>No in-app purchases!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BC583A-24BE-F1AA-3EC4-0A0E70A88C6E}"/>
              </a:ext>
            </a:extLst>
          </p:cNvPr>
          <p:cNvSpPr txBox="1"/>
          <p:nvPr/>
        </p:nvSpPr>
        <p:spPr>
          <a:xfrm>
            <a:off x="4446657" y="1532158"/>
            <a:ext cx="2912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/>
              <a:t>GET IT HERE!!</a:t>
            </a:r>
          </a:p>
        </p:txBody>
      </p:sp>
      <p:sp>
        <p:nvSpPr>
          <p:cNvPr id="37" name="Arrow: Curved Left 36">
            <a:extLst>
              <a:ext uri="{FF2B5EF4-FFF2-40B4-BE49-F238E27FC236}">
                <a16:creationId xmlns:a16="http://schemas.microsoft.com/office/drawing/2014/main" id="{16EAA4ED-2CAA-4942-F10C-B133C6BDE8BC}"/>
              </a:ext>
            </a:extLst>
          </p:cNvPr>
          <p:cNvSpPr/>
          <p:nvPr/>
        </p:nvSpPr>
        <p:spPr>
          <a:xfrm>
            <a:off x="7323427" y="1825278"/>
            <a:ext cx="673127" cy="823161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63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48</TotalTime>
  <Words>48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Palatino Linotype</vt:lpstr>
      <vt:lpstr>Mesh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 Loppnow</dc:creator>
  <cp:lastModifiedBy>Glen Loppnow</cp:lastModifiedBy>
  <cp:revision>3</cp:revision>
  <dcterms:created xsi:type="dcterms:W3CDTF">2024-08-16T15:30:19Z</dcterms:created>
  <dcterms:modified xsi:type="dcterms:W3CDTF">2024-08-27T02:22:46Z</dcterms:modified>
</cp:coreProperties>
</file>