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6362c3765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362c376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63a0aabd25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3a0aabd2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63a0aabd2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63a0aabd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63ad97aff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3ad97af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5fa1a89d51_0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fa1a89d51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Business expenses: rehearsal space rental, </a:t>
            </a:r>
            <a:r>
              <a:rPr lang="en-US"/>
              <a:t>storage</a:t>
            </a:r>
            <a:r>
              <a:rPr lang="en-US"/>
              <a:t> unit, rental, advertising and marketing, graphic design fees, insurance, production supplies, web management and software, and audition/judges fees.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3700"/>
              <a:buNone/>
              <a:defRPr b="0" i="0" sz="1800" u="none" cap="none" strike="noStrike">
                <a:solidFill>
                  <a:schemeClr val="dk2"/>
                </a:solidFill>
              </a:defRPr>
            </a:lvl2pPr>
            <a:lvl3pPr lvl="2" marR="0" rtl="0" algn="l">
              <a:spcBef>
                <a:spcPts val="0"/>
              </a:spcBef>
              <a:spcAft>
                <a:spcPts val="0"/>
              </a:spcAft>
              <a:buSzPts val="3700"/>
              <a:buNone/>
              <a:defRPr b="0" i="0" sz="1800" u="none" cap="none" strike="noStrike">
                <a:solidFill>
                  <a:schemeClr val="dk2"/>
                </a:solidFill>
              </a:defRPr>
            </a:lvl3pPr>
            <a:lvl4pPr lvl="3" marR="0" rtl="0" algn="l">
              <a:spcBef>
                <a:spcPts val="0"/>
              </a:spcBef>
              <a:spcAft>
                <a:spcPts val="0"/>
              </a:spcAft>
              <a:buSzPts val="3700"/>
              <a:buNone/>
              <a:defRPr b="0" i="0" sz="1800" u="none" cap="none" strike="noStrike">
                <a:solidFill>
                  <a:schemeClr val="dk2"/>
                </a:solidFill>
              </a:defRPr>
            </a:lvl4pPr>
            <a:lvl5pPr lvl="4" marR="0" rtl="0" algn="l">
              <a:spcBef>
                <a:spcPts val="0"/>
              </a:spcBef>
              <a:spcAft>
                <a:spcPts val="0"/>
              </a:spcAft>
              <a:buSzPts val="3700"/>
              <a:buNone/>
              <a:defRPr b="0" i="0" sz="1800" u="none" cap="none" strike="noStrike">
                <a:solidFill>
                  <a:schemeClr val="dk2"/>
                </a:solidFill>
              </a:defRPr>
            </a:lvl5pPr>
            <a:lvl6pPr lvl="5" marR="0" rtl="0" algn="l">
              <a:spcBef>
                <a:spcPts val="0"/>
              </a:spcBef>
              <a:spcAft>
                <a:spcPts val="0"/>
              </a:spcAft>
              <a:buSzPts val="3700"/>
              <a:buNone/>
              <a:defRPr b="0" i="0" sz="1800" u="none" cap="none" strike="noStrike">
                <a:solidFill>
                  <a:schemeClr val="dk2"/>
                </a:solidFill>
              </a:defRPr>
            </a:lvl6pPr>
            <a:lvl7pPr lvl="6" marR="0" rtl="0" algn="l">
              <a:spcBef>
                <a:spcPts val="0"/>
              </a:spcBef>
              <a:spcAft>
                <a:spcPts val="0"/>
              </a:spcAft>
              <a:buSzPts val="3700"/>
              <a:buNone/>
              <a:defRPr b="0" i="0" sz="1800" u="none" cap="none" strike="noStrike">
                <a:solidFill>
                  <a:schemeClr val="dk2"/>
                </a:solidFill>
              </a:defRPr>
            </a:lvl7pPr>
            <a:lvl8pPr lvl="7" marR="0" rtl="0" algn="l">
              <a:spcBef>
                <a:spcPts val="0"/>
              </a:spcBef>
              <a:spcAft>
                <a:spcPts val="0"/>
              </a:spcAft>
              <a:buSzPts val="3700"/>
              <a:buNone/>
              <a:defRPr b="0" i="0" sz="1800" u="none" cap="none" strike="noStrike">
                <a:solidFill>
                  <a:schemeClr val="dk2"/>
                </a:solidFill>
              </a:defRPr>
            </a:lvl8pPr>
            <a:lvl9pPr lvl="8" marR="0" rtl="0" algn="l">
              <a:spcBef>
                <a:spcPts val="0"/>
              </a:spcBef>
              <a:spcAft>
                <a:spcPts val="0"/>
              </a:spcAft>
              <a:buSzPts val="3700"/>
              <a:buNone/>
              <a:defRPr b="0" i="0" sz="1800" u="none" cap="none" strike="noStrike">
                <a:solidFill>
                  <a:schemeClr val="dk2"/>
                </a:solidFill>
              </a:defRPr>
            </a:lvl9pPr>
          </a:lstStyle>
          <a:p/>
        </p:txBody>
      </p:sp>
      <p:sp>
        <p:nvSpPr>
          <p:cNvPr id="52" name="Google Shape;52;p1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3" name="Google Shape;53;p1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4" name="Google Shape;54;p1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5" name="Google Shape;55;p1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mailto:rpststudenttheatre@gmail.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3837463" y="144000"/>
            <a:ext cx="4517075" cy="5081700"/>
          </a:xfrm>
          <a:prstGeom prst="rect">
            <a:avLst/>
          </a:prstGeom>
          <a:noFill/>
          <a:ln>
            <a:noFill/>
          </a:ln>
        </p:spPr>
      </p:pic>
      <p:sp>
        <p:nvSpPr>
          <p:cNvPr id="61" name="Google Shape;61;p14"/>
          <p:cNvSpPr txBox="1"/>
          <p:nvPr/>
        </p:nvSpPr>
        <p:spPr>
          <a:xfrm>
            <a:off x="2768000" y="3696000"/>
            <a:ext cx="921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2" name="Google Shape;62;p14"/>
          <p:cNvSpPr txBox="1"/>
          <p:nvPr>
            <p:ph type="ctrTitle"/>
          </p:nvPr>
        </p:nvSpPr>
        <p:spPr>
          <a:xfrm>
            <a:off x="3259675" y="4648399"/>
            <a:ext cx="7767000" cy="11916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SzPts val="5400"/>
              <a:buFont typeface="Trebuchet MS"/>
              <a:buNone/>
            </a:pPr>
            <a:r>
              <a:rPr b="0" i="0" lang="en-US" sz="5400" u="none" cap="none" strike="noStrike">
                <a:solidFill>
                  <a:srgbClr val="FF9900"/>
                </a:solidFill>
                <a:latin typeface="Trebuchet MS"/>
                <a:ea typeface="Trebuchet MS"/>
                <a:cs typeface="Trebuchet MS"/>
                <a:sym typeface="Trebuchet MS"/>
              </a:rPr>
              <a:t>Parent Meeting</a:t>
            </a:r>
            <a:endParaRPr>
              <a:solidFill>
                <a:srgbClr val="FF9900"/>
              </a:solidFill>
            </a:endParaRPr>
          </a:p>
        </p:txBody>
      </p:sp>
      <p:sp>
        <p:nvSpPr>
          <p:cNvPr id="63" name="Google Shape;63;p14"/>
          <p:cNvSpPr txBox="1"/>
          <p:nvPr>
            <p:ph idx="1" type="subTitle"/>
          </p:nvPr>
        </p:nvSpPr>
        <p:spPr>
          <a:xfrm>
            <a:off x="2497675" y="5840000"/>
            <a:ext cx="8270400" cy="939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accent1"/>
              </a:buClr>
              <a:buSzPts val="1440"/>
              <a:buFont typeface="Noto Sans Symbols"/>
              <a:buNone/>
            </a:pPr>
            <a:r>
              <a:rPr lang="en-US" sz="1800">
                <a:solidFill>
                  <a:srgbClr val="7F7F7F"/>
                </a:solidFill>
                <a:latin typeface="Trebuchet MS"/>
                <a:ea typeface="Trebuchet MS"/>
                <a:cs typeface="Trebuchet MS"/>
                <a:sym typeface="Trebuchet MS"/>
              </a:rPr>
              <a:t>September 27, 2022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1000"/>
                                        <p:tgtEl>
                                          <p:spTgt spid="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594934" y="559900"/>
            <a:ext cx="8596800" cy="132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lang="en-US"/>
              <a:t>Sponsorships:  Parent Ads</a:t>
            </a:r>
            <a:endParaRPr/>
          </a:p>
        </p:txBody>
      </p:sp>
      <p:sp>
        <p:nvSpPr>
          <p:cNvPr id="124" name="Google Shape;124;p23"/>
          <p:cNvSpPr txBox="1"/>
          <p:nvPr/>
        </p:nvSpPr>
        <p:spPr>
          <a:xfrm>
            <a:off x="9168000" y="1264000"/>
            <a:ext cx="2367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rgbClr val="FF0000"/>
              </a:solidFill>
              <a:highlight>
                <a:srgbClr val="FFFF00"/>
              </a:highlight>
            </a:endParaRPr>
          </a:p>
        </p:txBody>
      </p:sp>
      <p:pic>
        <p:nvPicPr>
          <p:cNvPr id="125" name="Google Shape;125;p23"/>
          <p:cNvPicPr preferRelativeResize="0"/>
          <p:nvPr/>
        </p:nvPicPr>
        <p:blipFill>
          <a:blip r:embed="rId3">
            <a:alphaModFix/>
          </a:blip>
          <a:stretch>
            <a:fillRect/>
          </a:stretch>
        </p:blipFill>
        <p:spPr>
          <a:xfrm>
            <a:off x="407125" y="1264000"/>
            <a:ext cx="3143828" cy="5030125"/>
          </a:xfrm>
          <a:prstGeom prst="rect">
            <a:avLst/>
          </a:prstGeom>
          <a:noFill/>
          <a:ln>
            <a:noFill/>
          </a:ln>
        </p:spPr>
      </p:pic>
      <p:pic>
        <p:nvPicPr>
          <p:cNvPr id="126" name="Google Shape;126;p23"/>
          <p:cNvPicPr preferRelativeResize="0"/>
          <p:nvPr/>
        </p:nvPicPr>
        <p:blipFill>
          <a:blip r:embed="rId4">
            <a:alphaModFix/>
          </a:blip>
          <a:stretch>
            <a:fillRect/>
          </a:stretch>
        </p:blipFill>
        <p:spPr>
          <a:xfrm>
            <a:off x="3812875" y="3497075"/>
            <a:ext cx="3662351" cy="2746775"/>
          </a:xfrm>
          <a:prstGeom prst="rect">
            <a:avLst/>
          </a:prstGeom>
          <a:noFill/>
          <a:ln>
            <a:noFill/>
          </a:ln>
        </p:spPr>
      </p:pic>
      <p:pic>
        <p:nvPicPr>
          <p:cNvPr id="127" name="Google Shape;127;p23"/>
          <p:cNvPicPr preferRelativeResize="0"/>
          <p:nvPr/>
        </p:nvPicPr>
        <p:blipFill>
          <a:blip r:embed="rId5">
            <a:alphaModFix/>
          </a:blip>
          <a:stretch>
            <a:fillRect/>
          </a:stretch>
        </p:blipFill>
        <p:spPr>
          <a:xfrm>
            <a:off x="3812875" y="1324050"/>
            <a:ext cx="3662350" cy="1934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8592000" y="4535925"/>
            <a:ext cx="3449501" cy="2127200"/>
          </a:xfrm>
          <a:prstGeom prst="rect">
            <a:avLst/>
          </a:prstGeom>
          <a:noFill/>
          <a:ln>
            <a:noFill/>
          </a:ln>
        </p:spPr>
      </p:pic>
      <p:sp>
        <p:nvSpPr>
          <p:cNvPr id="133" name="Google Shape;133;p24"/>
          <p:cNvSpPr txBox="1"/>
          <p:nvPr>
            <p:ph type="title"/>
          </p:nvPr>
        </p:nvSpPr>
        <p:spPr>
          <a:xfrm>
            <a:off x="677334" y="57531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Communication</a:t>
            </a:r>
            <a:endParaRPr/>
          </a:p>
        </p:txBody>
      </p:sp>
      <p:sp>
        <p:nvSpPr>
          <p:cNvPr id="134" name="Google Shape;134;p24"/>
          <p:cNvSpPr txBox="1"/>
          <p:nvPr>
            <p:ph idx="1" type="body"/>
          </p:nvPr>
        </p:nvSpPr>
        <p:spPr>
          <a:xfrm>
            <a:off x="677325" y="1503999"/>
            <a:ext cx="8596800" cy="4272900"/>
          </a:xfrm>
          <a:prstGeom prst="rect">
            <a:avLst/>
          </a:prstGeom>
          <a:noFill/>
          <a:ln>
            <a:noFill/>
          </a:ln>
        </p:spPr>
        <p:txBody>
          <a:bodyPr anchorCtr="0" anchor="t" bIns="45700" lIns="91425" spcFirstLastPara="1" rIns="91425" wrap="square" tIns="45700">
            <a:noAutofit/>
          </a:bodyPr>
          <a:lstStyle/>
          <a:p>
            <a:pPr indent="-355600" lvl="0" marL="342900" marR="0" rtl="0" algn="l">
              <a:spcBef>
                <a:spcPts val="0"/>
              </a:spcBef>
              <a:spcAft>
                <a:spcPts val="0"/>
              </a:spcAft>
              <a:buClr>
                <a:schemeClr val="accent1"/>
              </a:buClr>
              <a:buSzPts val="1640"/>
              <a:buFont typeface="Noto Sans Symbols"/>
              <a:buChar char="▶"/>
            </a:pPr>
            <a:r>
              <a:rPr b="0" i="0" lang="en-US" sz="2000" u="none" cap="none" strike="noStrike">
                <a:solidFill>
                  <a:srgbClr val="3F3F3F"/>
                </a:solidFill>
                <a:latin typeface="Trebuchet MS"/>
                <a:ea typeface="Trebuchet MS"/>
                <a:cs typeface="Trebuchet MS"/>
                <a:sym typeface="Trebuchet MS"/>
              </a:rPr>
              <a:t>Weekly email updates</a:t>
            </a:r>
            <a:r>
              <a:rPr lang="en-US" sz="2000"/>
              <a:t> Sunday evening</a:t>
            </a:r>
            <a:endParaRPr sz="2000"/>
          </a:p>
          <a:p>
            <a:pPr indent="-355600" lvl="0" marL="342900" marR="0" rtl="0" algn="l">
              <a:spcBef>
                <a:spcPts val="1000"/>
              </a:spcBef>
              <a:spcAft>
                <a:spcPts val="0"/>
              </a:spcAft>
              <a:buClr>
                <a:schemeClr val="accent1"/>
              </a:buClr>
              <a:buSzPts val="1640"/>
              <a:buFont typeface="Noto Sans Symbols"/>
              <a:buChar char="▶"/>
            </a:pPr>
            <a:r>
              <a:rPr b="0" i="0" lang="en-US" sz="2000" u="none" cap="none" strike="noStrike">
                <a:solidFill>
                  <a:srgbClr val="3F3F3F"/>
                </a:solidFill>
                <a:latin typeface="Trebuchet MS"/>
                <a:ea typeface="Trebuchet MS"/>
                <a:cs typeface="Trebuchet MS"/>
                <a:sym typeface="Trebuchet MS"/>
              </a:rPr>
              <a:t>Add rpstboard@gmail.com to your address book!</a:t>
            </a:r>
            <a:endParaRPr b="0" i="0" sz="2000" u="none" cap="none" strike="noStrike">
              <a:solidFill>
                <a:srgbClr val="3F3F3F"/>
              </a:solidFill>
              <a:latin typeface="Trebuchet MS"/>
              <a:ea typeface="Trebuchet MS"/>
              <a:cs typeface="Trebuchet MS"/>
              <a:sym typeface="Trebuchet MS"/>
            </a:endParaRPr>
          </a:p>
          <a:p>
            <a:pPr indent="-355600" lvl="0" marL="342900" marR="0" rtl="0" algn="l">
              <a:spcBef>
                <a:spcPts val="1000"/>
              </a:spcBef>
              <a:spcAft>
                <a:spcPts val="0"/>
              </a:spcAft>
              <a:buClr>
                <a:schemeClr val="accent1"/>
              </a:buClr>
              <a:buSzPts val="1640"/>
              <a:buFont typeface="Noto Sans Symbols"/>
              <a:buChar char="▶"/>
            </a:pPr>
            <a:r>
              <a:rPr lang="en-US" sz="2000"/>
              <a:t>Text 512-771-0374 (Vanessa) if you ever need to pick your child up early from practice (we keep the church doors locked)</a:t>
            </a:r>
            <a:endParaRPr sz="2000"/>
          </a:p>
          <a:p>
            <a:pPr indent="-355600" lvl="0" marL="342900" marR="0" rtl="0" algn="l">
              <a:spcBef>
                <a:spcPts val="1000"/>
              </a:spcBef>
              <a:spcAft>
                <a:spcPts val="0"/>
              </a:spcAft>
              <a:buClr>
                <a:schemeClr val="accent1"/>
              </a:buClr>
              <a:buSzPts val="1640"/>
              <a:buFont typeface="Noto Sans Symbols"/>
              <a:buChar char="▶"/>
            </a:pPr>
            <a:r>
              <a:rPr b="0" i="0" lang="en-US" sz="2000" u="none" cap="none" strike="noStrike">
                <a:solidFill>
                  <a:srgbClr val="3F3F3F"/>
                </a:solidFill>
                <a:latin typeface="Trebuchet MS"/>
                <a:ea typeface="Trebuchet MS"/>
                <a:cs typeface="Trebuchet MS"/>
                <a:sym typeface="Trebuchet MS"/>
              </a:rPr>
              <a:t>Remind 101: Step 1: Enter this number: 81010  Step 2: Text this message: @rpstheatre</a:t>
            </a:r>
            <a:endParaRPr b="0" i="0" sz="2000" u="none" cap="none" strike="noStrike">
              <a:solidFill>
                <a:srgbClr val="3F3F3F"/>
              </a:solidFill>
              <a:latin typeface="Trebuchet MS"/>
              <a:ea typeface="Trebuchet MS"/>
              <a:cs typeface="Trebuchet MS"/>
              <a:sym typeface="Trebuchet MS"/>
            </a:endParaRPr>
          </a:p>
          <a:p>
            <a:pPr indent="-355600" lvl="0" marL="342900" marR="0" rtl="0" algn="l">
              <a:spcBef>
                <a:spcPts val="1000"/>
              </a:spcBef>
              <a:spcAft>
                <a:spcPts val="0"/>
              </a:spcAft>
              <a:buClr>
                <a:schemeClr val="accent1"/>
              </a:buClr>
              <a:buSzPts val="1640"/>
              <a:buFont typeface="Noto Sans Symbols"/>
              <a:buChar char="▶"/>
            </a:pPr>
            <a:r>
              <a:rPr b="0" i="0" lang="en-US" sz="2000" u="none" cap="none" strike="noStrike">
                <a:solidFill>
                  <a:srgbClr val="3F3F3F"/>
                </a:solidFill>
                <a:latin typeface="Trebuchet MS"/>
                <a:ea typeface="Trebuchet MS"/>
                <a:cs typeface="Trebuchet MS"/>
                <a:sym typeface="Trebuchet MS"/>
              </a:rPr>
              <a:t>You can reply to text anytime if you have questions</a:t>
            </a:r>
            <a:endParaRPr sz="2000"/>
          </a:p>
          <a:p>
            <a:pPr indent="-355600" lvl="0" marL="342900" marR="0" rtl="0" algn="l">
              <a:spcBef>
                <a:spcPts val="1000"/>
              </a:spcBef>
              <a:spcAft>
                <a:spcPts val="0"/>
              </a:spcAft>
              <a:buClr>
                <a:schemeClr val="accent1"/>
              </a:buClr>
              <a:buSzPts val="1640"/>
              <a:buFont typeface="Noto Sans Symbols"/>
              <a:buChar char="▶"/>
            </a:pPr>
            <a:r>
              <a:rPr b="0" i="0" lang="en-US" sz="2000" u="none" cap="none" strike="noStrike">
                <a:solidFill>
                  <a:srgbClr val="3F3F3F"/>
                </a:solidFill>
                <a:latin typeface="Trebuchet MS"/>
                <a:ea typeface="Trebuchet MS"/>
                <a:cs typeface="Trebuchet MS"/>
                <a:sym typeface="Trebuchet MS"/>
              </a:rPr>
              <a:t>Facebook- Like us so you can see videos and pictures of the rehearsals</a:t>
            </a:r>
            <a:endParaRPr b="0" i="0" sz="2000" u="none" cap="none" strike="noStrike">
              <a:solidFill>
                <a:srgbClr val="3F3F3F"/>
              </a:solidFill>
              <a:latin typeface="Trebuchet MS"/>
              <a:ea typeface="Trebuchet MS"/>
              <a:cs typeface="Trebuchet MS"/>
              <a:sym typeface="Trebuchet MS"/>
            </a:endParaRPr>
          </a:p>
          <a:p>
            <a:pPr indent="-355600" lvl="0" marL="342900" marR="0" rtl="0" algn="l">
              <a:spcBef>
                <a:spcPts val="1000"/>
              </a:spcBef>
              <a:spcAft>
                <a:spcPts val="0"/>
              </a:spcAft>
              <a:buClr>
                <a:schemeClr val="accent1"/>
              </a:buClr>
              <a:buSzPts val="1640"/>
              <a:buFont typeface="Noto Sans Symbols"/>
              <a:buChar char="▶"/>
            </a:pPr>
            <a:r>
              <a:rPr lang="en-US" sz="2000"/>
              <a:t>Follow us on Instagram  river_place_student_theatre</a:t>
            </a:r>
            <a:endParaRPr sz="2000"/>
          </a:p>
          <a:p>
            <a:pPr indent="-355600" lvl="0" marL="342900" marR="0" rtl="0" algn="l">
              <a:spcBef>
                <a:spcPts val="1000"/>
              </a:spcBef>
              <a:spcAft>
                <a:spcPts val="0"/>
              </a:spcAft>
              <a:buClr>
                <a:schemeClr val="accent1"/>
              </a:buClr>
              <a:buSzPts val="1640"/>
              <a:buFont typeface="Noto Sans Symbols"/>
              <a:buChar char="▶"/>
            </a:pPr>
            <a:r>
              <a:rPr lang="en-US" sz="2000"/>
              <a:t>YouTube -  River Place Student Theatre Practice videos</a:t>
            </a:r>
            <a:endParaRPr sz="2000"/>
          </a:p>
          <a:p>
            <a:pPr indent="-251459" lvl="0" marL="342900" marR="0" rtl="0" algn="l">
              <a:spcBef>
                <a:spcPts val="1000"/>
              </a:spcBef>
              <a:spcAft>
                <a:spcPts val="0"/>
              </a:spcAft>
              <a:buClr>
                <a:schemeClr val="accent1"/>
              </a:buClr>
              <a:buSzPts val="1440"/>
              <a:buFont typeface="Noto Sans Symbols"/>
              <a:buNone/>
            </a:pPr>
            <a:r>
              <a:t/>
            </a:r>
            <a:endParaRPr b="0" i="0" sz="19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10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1000"/>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1000"/>
                                        <p:tgtEl>
                                          <p:spTgt spid="1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1000"/>
                                        <p:tgtEl>
                                          <p:spTgt spid="1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Effect filter="fade" transition="in">
                                      <p:cBhvr>
                                        <p:cTn dur="1000"/>
                                        <p:tgtEl>
                                          <p:spTgt spid="1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animEffect filter="fade" transition="in">
                                      <p:cBhvr>
                                        <p:cTn dur="1000"/>
                                        <p:tgtEl>
                                          <p:spTgt spid="13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animEffect filter="fade" transition="in">
                                      <p:cBhvr>
                                        <p:cTn dur="1000"/>
                                        <p:tgtEl>
                                          <p:spTgt spid="13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7" st="7"/>
                                            </p:txEl>
                                          </p:spTgt>
                                        </p:tgtEl>
                                        <p:attrNameLst>
                                          <p:attrName>style.visibility</p:attrName>
                                        </p:attrNameLst>
                                      </p:cBhvr>
                                      <p:to>
                                        <p:strVal val="visible"/>
                                      </p:to>
                                    </p:set>
                                    <p:animEffect filter="fade" transition="in">
                                      <p:cBhvr>
                                        <p:cTn dur="1000"/>
                                        <p:tgtEl>
                                          <p:spTgt spid="13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8" st="8"/>
                                            </p:txEl>
                                          </p:spTgt>
                                        </p:tgtEl>
                                        <p:attrNameLst>
                                          <p:attrName>style.visibility</p:attrName>
                                        </p:attrNameLst>
                                      </p:cBhvr>
                                      <p:to>
                                        <p:strVal val="visible"/>
                                      </p:to>
                                    </p:set>
                                    <p:animEffect filter="fade" transition="in">
                                      <p:cBhvr>
                                        <p:cTn dur="1000"/>
                                        <p:tgtEl>
                                          <p:spTgt spid="13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5"/>
          <p:cNvPicPr preferRelativeResize="0"/>
          <p:nvPr/>
        </p:nvPicPr>
        <p:blipFill>
          <a:blip r:embed="rId3">
            <a:alphaModFix/>
          </a:blip>
          <a:stretch>
            <a:fillRect/>
          </a:stretch>
        </p:blipFill>
        <p:spPr>
          <a:xfrm>
            <a:off x="8592000" y="4535925"/>
            <a:ext cx="3449501" cy="2127200"/>
          </a:xfrm>
          <a:prstGeom prst="rect">
            <a:avLst/>
          </a:prstGeom>
          <a:noFill/>
          <a:ln>
            <a:noFill/>
          </a:ln>
        </p:spPr>
      </p:pic>
      <p:sp>
        <p:nvSpPr>
          <p:cNvPr id="140" name="Google Shape;140;p25"/>
          <p:cNvSpPr txBox="1"/>
          <p:nvPr>
            <p:ph type="title"/>
          </p:nvPr>
        </p:nvSpPr>
        <p:spPr>
          <a:xfrm>
            <a:off x="677325" y="294975"/>
            <a:ext cx="8596800" cy="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Rehearsals</a:t>
            </a:r>
            <a:endParaRPr/>
          </a:p>
        </p:txBody>
      </p:sp>
      <p:sp>
        <p:nvSpPr>
          <p:cNvPr id="141" name="Google Shape;141;p25"/>
          <p:cNvSpPr txBox="1"/>
          <p:nvPr>
            <p:ph idx="1" type="body"/>
          </p:nvPr>
        </p:nvSpPr>
        <p:spPr>
          <a:xfrm>
            <a:off x="677325" y="666775"/>
            <a:ext cx="8596800" cy="53142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a:p>
          <a:p>
            <a:pPr indent="-342900" lvl="0" marL="342900" marR="0" rtl="0" algn="l">
              <a:spcBef>
                <a:spcPts val="0"/>
              </a:spcBef>
              <a:spcAft>
                <a:spcPts val="0"/>
              </a:spcAft>
              <a:buClr>
                <a:schemeClr val="accent1"/>
              </a:buClr>
              <a:buSzPts val="1440"/>
              <a:buFont typeface="Noto Sans Symbols"/>
              <a:buChar char="▶"/>
            </a:pPr>
            <a:r>
              <a:rPr lang="en-US"/>
              <a:t>Cast announced </a:t>
            </a:r>
            <a:r>
              <a:rPr lang="en-US">
                <a:solidFill>
                  <a:srgbClr val="3F3F3F"/>
                </a:solidFill>
              </a:rPr>
              <a:t>October 10th </a:t>
            </a:r>
            <a:r>
              <a:rPr lang="en-US"/>
              <a:t>via email </a:t>
            </a:r>
            <a:endParaRPr/>
          </a:p>
          <a:p>
            <a:pPr indent="-342900" lvl="0" marL="342900" marR="0" rtl="0" algn="l">
              <a:spcBef>
                <a:spcPts val="0"/>
              </a:spcBef>
              <a:spcAft>
                <a:spcPts val="0"/>
              </a:spcAft>
              <a:buClr>
                <a:schemeClr val="accent1"/>
              </a:buClr>
              <a:buSzPts val="1440"/>
              <a:buFont typeface="Noto Sans Symbols"/>
              <a:buChar char="▶"/>
            </a:pPr>
            <a:r>
              <a:rPr lang="en-US"/>
              <a:t> Regular Rehearsals begin next Thursday, Oct 13th</a:t>
            </a:r>
            <a:endParaRPr/>
          </a:p>
          <a:p>
            <a:pPr indent="-295910" lvl="1" marL="742950" marR="0" rtl="0" algn="l">
              <a:spcBef>
                <a:spcPts val="0"/>
              </a:spcBef>
              <a:spcAft>
                <a:spcPts val="0"/>
              </a:spcAft>
              <a:buClr>
                <a:schemeClr val="accent1"/>
              </a:buClr>
              <a:buSzPts val="1440"/>
              <a:buFont typeface="Noto Sans Symbols"/>
              <a:buChar char="▶"/>
            </a:pPr>
            <a:r>
              <a:rPr lang="en-US"/>
              <a:t>T</a:t>
            </a:r>
            <a:r>
              <a:rPr b="0" i="0" lang="en-US" sz="1800" u="none" cap="none" strike="noStrike">
                <a:solidFill>
                  <a:srgbClr val="3F3F3F"/>
                </a:solidFill>
                <a:latin typeface="Trebuchet MS"/>
                <a:ea typeface="Trebuchet MS"/>
                <a:cs typeface="Trebuchet MS"/>
                <a:sym typeface="Trebuchet MS"/>
              </a:rPr>
              <a:t>uesday 3-5 </a:t>
            </a:r>
            <a:r>
              <a:rPr lang="en-US"/>
              <a:t>PM</a:t>
            </a:r>
            <a:r>
              <a:rPr b="0" i="0" lang="en-US" sz="1800" u="none" cap="none" strike="noStrike">
                <a:solidFill>
                  <a:srgbClr val="3F3F3F"/>
                </a:solidFill>
                <a:latin typeface="Trebuchet MS"/>
                <a:ea typeface="Trebuchet MS"/>
                <a:cs typeface="Trebuchet MS"/>
                <a:sym typeface="Trebuchet MS"/>
              </a:rPr>
              <a:t> - </a:t>
            </a:r>
            <a:r>
              <a:rPr lang="en-US"/>
              <a:t>F</a:t>
            </a:r>
            <a:r>
              <a:rPr b="0" i="0" lang="en-US" sz="1800" u="none" cap="none" strike="noStrike">
                <a:solidFill>
                  <a:srgbClr val="3F3F3F"/>
                </a:solidFill>
                <a:latin typeface="Trebuchet MS"/>
                <a:ea typeface="Trebuchet MS"/>
                <a:cs typeface="Trebuchet MS"/>
                <a:sym typeface="Trebuchet MS"/>
              </a:rPr>
              <a:t>ull </a:t>
            </a:r>
            <a:r>
              <a:rPr lang="en-US"/>
              <a:t>C</a:t>
            </a:r>
            <a:r>
              <a:rPr b="0" i="0" lang="en-US" sz="1800" u="none" cap="none" strike="noStrike">
                <a:solidFill>
                  <a:srgbClr val="3F3F3F"/>
                </a:solidFill>
                <a:latin typeface="Trebuchet MS"/>
                <a:ea typeface="Trebuchet MS"/>
                <a:cs typeface="Trebuchet MS"/>
                <a:sym typeface="Trebuchet MS"/>
              </a:rPr>
              <a:t>ast rehearsal</a:t>
            </a:r>
            <a:r>
              <a:rPr lang="en-US"/>
              <a:t> </a:t>
            </a:r>
            <a:endParaRPr/>
          </a:p>
          <a:p>
            <a:pPr indent="-295910" lvl="1" marL="742950" marR="0" rtl="0" algn="l">
              <a:spcBef>
                <a:spcPts val="0"/>
              </a:spcBef>
              <a:spcAft>
                <a:spcPts val="0"/>
              </a:spcAft>
              <a:buClr>
                <a:schemeClr val="accent1"/>
              </a:buClr>
              <a:buSzPts val="1440"/>
              <a:buFont typeface="Noto Sans Symbols"/>
              <a:buChar char="▶"/>
            </a:pPr>
            <a:r>
              <a:rPr b="0" i="0" lang="en-US" sz="1800" u="none" cap="none" strike="noStrike">
                <a:solidFill>
                  <a:srgbClr val="3F3F3F"/>
                </a:solidFill>
                <a:latin typeface="Trebuchet MS"/>
                <a:ea typeface="Trebuchet MS"/>
                <a:cs typeface="Trebuchet MS"/>
                <a:sym typeface="Trebuchet MS"/>
              </a:rPr>
              <a:t>Thursday 3-</a:t>
            </a:r>
            <a:r>
              <a:rPr lang="en-US" sz="1800"/>
              <a:t>5 </a:t>
            </a:r>
            <a:r>
              <a:rPr b="0" i="0" lang="en-US" sz="1800" u="none" cap="none" strike="noStrike">
                <a:solidFill>
                  <a:srgbClr val="3F3F3F"/>
                </a:solidFill>
                <a:latin typeface="Trebuchet MS"/>
                <a:ea typeface="Trebuchet MS"/>
                <a:cs typeface="Trebuchet MS"/>
                <a:sym typeface="Trebuchet MS"/>
              </a:rPr>
              <a:t>PM - Leads On</a:t>
            </a:r>
            <a:r>
              <a:rPr lang="en-US"/>
              <a:t>ly</a:t>
            </a:r>
            <a:r>
              <a:rPr b="0" i="0" lang="en-US" sz="1800" u="none" cap="none" strike="noStrike">
                <a:solidFill>
                  <a:srgbClr val="3F3F3F"/>
                </a:solidFill>
                <a:latin typeface="Trebuchet MS"/>
                <a:ea typeface="Trebuchet MS"/>
                <a:cs typeface="Trebuchet MS"/>
                <a:sym typeface="Trebuchet MS"/>
              </a:rPr>
              <a:t> rehearsal </a:t>
            </a:r>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rgbClr val="3F3F3F"/>
                </a:solidFill>
                <a:latin typeface="Trebuchet MS"/>
                <a:ea typeface="Trebuchet MS"/>
                <a:cs typeface="Trebuchet MS"/>
                <a:sym typeface="Trebuchet MS"/>
              </a:rPr>
              <a:t>Starting January - </a:t>
            </a:r>
            <a:r>
              <a:rPr lang="en-US"/>
              <a:t>F</a:t>
            </a:r>
            <a:r>
              <a:rPr b="0" i="0" lang="en-US" sz="1800" u="none" cap="none" strike="noStrike">
                <a:solidFill>
                  <a:srgbClr val="3F3F3F"/>
                </a:solidFill>
                <a:latin typeface="Trebuchet MS"/>
                <a:ea typeface="Trebuchet MS"/>
                <a:cs typeface="Trebuchet MS"/>
                <a:sym typeface="Trebuchet MS"/>
              </a:rPr>
              <a:t>ull cast comes both days!</a:t>
            </a:r>
            <a:endParaRPr/>
          </a:p>
          <a:p>
            <a:pPr indent="-342900" lvl="0" marL="342900" marR="0" rtl="0" algn="l">
              <a:spcBef>
                <a:spcPts val="1000"/>
              </a:spcBef>
              <a:spcAft>
                <a:spcPts val="0"/>
              </a:spcAft>
              <a:buClr>
                <a:schemeClr val="accent1"/>
              </a:buClr>
              <a:buSzPts val="1440"/>
              <a:buFont typeface="Noto Sans Symbols"/>
              <a:buChar char="▶"/>
            </a:pPr>
            <a:r>
              <a:rPr lang="en-US">
                <a:solidFill>
                  <a:srgbClr val="FF0000"/>
                </a:solidFill>
                <a:highlight>
                  <a:srgbClr val="FFFFFF"/>
                </a:highlight>
              </a:rPr>
              <a:t>Please do not leave practice early. </a:t>
            </a:r>
            <a:r>
              <a:rPr b="0" i="0" lang="en-US" sz="1800" u="none" cap="none" strike="noStrike">
                <a:solidFill>
                  <a:srgbClr val="3F3F3F"/>
                </a:solidFill>
                <a:latin typeface="Trebuchet MS"/>
                <a:ea typeface="Trebuchet MS"/>
                <a:cs typeface="Trebuchet MS"/>
                <a:sym typeface="Trebuchet MS"/>
              </a:rPr>
              <a:t>Bring script, water bottle, </a:t>
            </a:r>
            <a:r>
              <a:rPr lang="en-US"/>
              <a:t>closed toed</a:t>
            </a:r>
            <a:r>
              <a:rPr b="0" i="0" lang="en-US" sz="1800" u="none" cap="none" strike="noStrike">
                <a:solidFill>
                  <a:srgbClr val="3F3F3F"/>
                </a:solidFill>
                <a:latin typeface="Trebuchet MS"/>
                <a:ea typeface="Trebuchet MS"/>
                <a:cs typeface="Trebuchet MS"/>
                <a:sym typeface="Trebuchet MS"/>
              </a:rPr>
              <a:t> shoes your child can dance in. </a:t>
            </a:r>
            <a:r>
              <a:rPr lang="en-US"/>
              <a:t>Eat a healthy snack. </a:t>
            </a:r>
            <a:r>
              <a:rPr lang="en-US"/>
              <a:t>Talk to your child about respecting our practice space, the volunteers and other kids.</a:t>
            </a:r>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rgbClr val="3F3F3F"/>
                </a:solidFill>
                <a:latin typeface="Trebuchet MS"/>
                <a:ea typeface="Trebuchet MS"/>
                <a:cs typeface="Trebuchet MS"/>
                <a:sym typeface="Trebuchet MS"/>
              </a:rPr>
              <a:t>Homework: Be part of your kid’s success by encouraging </a:t>
            </a:r>
            <a:r>
              <a:rPr lang="en-US"/>
              <a:t>practice</a:t>
            </a:r>
            <a:r>
              <a:rPr b="0" i="0" lang="en-US" sz="1800" u="none" cap="none" strike="noStrike">
                <a:solidFill>
                  <a:srgbClr val="3F3F3F"/>
                </a:solidFill>
                <a:latin typeface="Trebuchet MS"/>
                <a:ea typeface="Trebuchet MS"/>
                <a:cs typeface="Trebuchet MS"/>
                <a:sym typeface="Trebuchet MS"/>
              </a:rPr>
              <a:t> - Run lines, listen to the </a:t>
            </a:r>
            <a:r>
              <a:rPr lang="en-US"/>
              <a:t>music</a:t>
            </a:r>
            <a:r>
              <a:rPr b="0" i="0" lang="en-US" sz="1800" u="none" cap="none" strike="noStrike">
                <a:solidFill>
                  <a:srgbClr val="3F3F3F"/>
                </a:solidFill>
                <a:latin typeface="Trebuchet MS"/>
                <a:ea typeface="Trebuchet MS"/>
                <a:cs typeface="Trebuchet MS"/>
                <a:sym typeface="Trebuchet MS"/>
              </a:rPr>
              <a:t> in your ca</a:t>
            </a:r>
            <a:r>
              <a:rPr lang="en-US"/>
              <a:t>r &amp; make music accessible for your child to listen to at home</a:t>
            </a:r>
            <a:r>
              <a:rPr b="0" i="0" lang="en-US" sz="1800" u="none" cap="none" strike="noStrike">
                <a:solidFill>
                  <a:srgbClr val="3F3F3F"/>
                </a:solidFill>
                <a:latin typeface="Trebuchet MS"/>
                <a:ea typeface="Trebuchet MS"/>
                <a:cs typeface="Trebuchet MS"/>
                <a:sym typeface="Trebuchet MS"/>
              </a:rPr>
              <a:t>. Watch </a:t>
            </a:r>
            <a:r>
              <a:rPr lang="en-US"/>
              <a:t>practice videos on YouTube.  </a:t>
            </a:r>
            <a:r>
              <a:rPr b="0" i="0" lang="en-US" sz="1800" u="none" cap="none" strike="noStrike">
                <a:solidFill>
                  <a:srgbClr val="3F3F3F"/>
                </a:solidFill>
                <a:latin typeface="Trebuchet MS"/>
                <a:ea typeface="Trebuchet MS"/>
                <a:cs typeface="Trebuchet MS"/>
                <a:sym typeface="Trebuchet MS"/>
              </a:rPr>
              <a:t>Read all RPST communications</a:t>
            </a:r>
            <a:r>
              <a:rPr lang="en-US"/>
              <a:t> to be sure your child is prepared.</a:t>
            </a:r>
            <a:endParaRPr/>
          </a:p>
          <a:p>
            <a:pPr indent="-342900" lvl="0" marL="342900" marR="0" rtl="0" algn="l">
              <a:spcBef>
                <a:spcPts val="1000"/>
              </a:spcBef>
              <a:spcAft>
                <a:spcPts val="0"/>
              </a:spcAft>
              <a:buClr>
                <a:schemeClr val="accent1"/>
              </a:buClr>
              <a:buSzPts val="1440"/>
              <a:buFont typeface="Noto Sans Symbols"/>
              <a:buChar char="▶"/>
            </a:pPr>
            <a:r>
              <a:rPr lang="en-US"/>
              <a:t>Spirit Sticks- Kids are </a:t>
            </a:r>
            <a:r>
              <a:rPr lang="en-US"/>
              <a:t>publicly</a:t>
            </a:r>
            <a:r>
              <a:rPr lang="en-US"/>
              <a:t> rewarded for listening, participation and overall performance.  Everyone will eventually get it! </a:t>
            </a:r>
            <a:endParaRPr/>
          </a:p>
          <a:p>
            <a:pPr indent="-381000" lvl="0" marL="342900" rtl="0" algn="l">
              <a:spcBef>
                <a:spcPts val="1000"/>
              </a:spcBef>
              <a:spcAft>
                <a:spcPts val="0"/>
              </a:spcAft>
              <a:buClr>
                <a:schemeClr val="accent1"/>
              </a:buClr>
              <a:buSzPts val="2040"/>
              <a:buFont typeface="Noto Sans Symbols"/>
              <a:buChar char="▶"/>
            </a:pPr>
            <a:r>
              <a:rPr lang="en-US" sz="2400"/>
              <a:t>Tech-week! Must attend every day: </a:t>
            </a:r>
            <a:r>
              <a:rPr lang="en-US" sz="2400">
                <a:solidFill>
                  <a:srgbClr val="FF0000"/>
                </a:solidFill>
              </a:rPr>
              <a:t>Feb 28th - March 4</a:t>
            </a:r>
            <a:r>
              <a:rPr baseline="30000" lang="en-US" sz="2400">
                <a:solidFill>
                  <a:srgbClr val="FF0000"/>
                </a:solidFill>
              </a:rPr>
              <a:t>th</a:t>
            </a:r>
            <a:r>
              <a:rPr baseline="30000" lang="en-US" sz="2400">
                <a:solidFill>
                  <a:schemeClr val="dk1"/>
                </a:solidFill>
              </a:rPr>
              <a:t>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 calcmode="lin" valueType="num">
                                      <p:cBhvr additive="base">
                                        <p:cTn dur="1000"/>
                                        <p:tgtEl>
                                          <p:spTgt spid="14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 calcmode="lin" valueType="num">
                                      <p:cBhvr additive="base">
                                        <p:cTn dur="1000"/>
                                        <p:tgtEl>
                                          <p:spTgt spid="14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 calcmode="lin" valueType="num">
                                      <p:cBhvr additive="base">
                                        <p:cTn dur="1000"/>
                                        <p:tgtEl>
                                          <p:spTgt spid="14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 calcmode="lin" valueType="num">
                                      <p:cBhvr additive="base">
                                        <p:cTn dur="1000"/>
                                        <p:tgtEl>
                                          <p:spTgt spid="14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 calcmode="lin" valueType="num">
                                      <p:cBhvr additive="base">
                                        <p:cTn dur="1000"/>
                                        <p:tgtEl>
                                          <p:spTgt spid="14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 calcmode="lin" valueType="num">
                                      <p:cBhvr additive="base">
                                        <p:cTn dur="1000"/>
                                        <p:tgtEl>
                                          <p:spTgt spid="14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 calcmode="lin" valueType="num">
                                      <p:cBhvr additive="base">
                                        <p:cTn dur="1000"/>
                                        <p:tgtEl>
                                          <p:spTgt spid="14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7" st="7"/>
                                            </p:txEl>
                                          </p:spTgt>
                                        </p:tgtEl>
                                        <p:attrNameLst>
                                          <p:attrName>style.visibility</p:attrName>
                                        </p:attrNameLst>
                                      </p:cBhvr>
                                      <p:to>
                                        <p:strVal val="visible"/>
                                      </p:to>
                                    </p:set>
                                    <p:anim calcmode="lin" valueType="num">
                                      <p:cBhvr additive="base">
                                        <p:cTn dur="1000"/>
                                        <p:tgtEl>
                                          <p:spTgt spid="14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8" st="8"/>
                                            </p:txEl>
                                          </p:spTgt>
                                        </p:tgtEl>
                                        <p:attrNameLst>
                                          <p:attrName>style.visibility</p:attrName>
                                        </p:attrNameLst>
                                      </p:cBhvr>
                                      <p:to>
                                        <p:strVal val="visible"/>
                                      </p:to>
                                    </p:set>
                                    <p:anim calcmode="lin" valueType="num">
                                      <p:cBhvr additive="base">
                                        <p:cTn dur="1000"/>
                                        <p:tgtEl>
                                          <p:spTgt spid="14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xEl>
                                              <p:pRg end="9" st="9"/>
                                            </p:txEl>
                                          </p:spTgt>
                                        </p:tgtEl>
                                        <p:attrNameLst>
                                          <p:attrName>style.visibility</p:attrName>
                                        </p:attrNameLst>
                                      </p:cBhvr>
                                      <p:to>
                                        <p:strVal val="visible"/>
                                      </p:to>
                                    </p:set>
                                    <p:anim calcmode="lin" valueType="num">
                                      <p:cBhvr additive="base">
                                        <p:cTn dur="1000"/>
                                        <p:tgtEl>
                                          <p:spTgt spid="141">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786234" y="14425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Production</a:t>
            </a:r>
            <a:r>
              <a:rPr lang="en-US"/>
              <a:t> Changes for 2022-23</a:t>
            </a:r>
            <a:endParaRPr/>
          </a:p>
        </p:txBody>
      </p:sp>
      <p:sp>
        <p:nvSpPr>
          <p:cNvPr id="147" name="Google Shape;147;p26"/>
          <p:cNvSpPr txBox="1"/>
          <p:nvPr>
            <p:ph idx="1" type="body"/>
          </p:nvPr>
        </p:nvSpPr>
        <p:spPr>
          <a:xfrm>
            <a:off x="731775" y="917675"/>
            <a:ext cx="8705700" cy="4452600"/>
          </a:xfrm>
          <a:prstGeom prst="rect">
            <a:avLst/>
          </a:prstGeom>
        </p:spPr>
        <p:txBody>
          <a:bodyPr anchorCtr="0" anchor="t" bIns="45700" lIns="91425" spcFirstLastPara="1" rIns="91425" wrap="square" tIns="45700">
            <a:noAutofit/>
          </a:bodyPr>
          <a:lstStyle/>
          <a:p>
            <a:pPr indent="-342900" lvl="0" marL="342900" rtl="0" algn="l">
              <a:spcBef>
                <a:spcPts val="1000"/>
              </a:spcBef>
              <a:spcAft>
                <a:spcPts val="0"/>
              </a:spcAft>
              <a:buSzPts val="1440"/>
              <a:buChar char="▶"/>
            </a:pPr>
            <a:r>
              <a:rPr lang="en-US"/>
              <a:t>Volunteers will </a:t>
            </a:r>
            <a:r>
              <a:rPr lang="en-US" u="sng"/>
              <a:t>walk</a:t>
            </a:r>
            <a:r>
              <a:rPr lang="en-US"/>
              <a:t> students from dropoff at St. Luke’s down to the practice space, and stay to help redirect kids as they practice or work with small groups. They help get kids into cars at dismissal.</a:t>
            </a:r>
            <a:endParaRPr/>
          </a:p>
          <a:p>
            <a:pPr indent="-342900" lvl="0" marL="342900" rtl="0" algn="l">
              <a:spcBef>
                <a:spcPts val="1000"/>
              </a:spcBef>
              <a:spcAft>
                <a:spcPts val="0"/>
              </a:spcAft>
              <a:buSzPts val="1440"/>
              <a:buChar char="▶"/>
            </a:pPr>
            <a:r>
              <a:rPr lang="en-US"/>
              <a:t>All parents/caregivers need to have registered to volunteer in the LISD Volunteer System  </a:t>
            </a:r>
            <a:r>
              <a:rPr lang="en-US" sz="2000">
                <a:solidFill>
                  <a:schemeClr val="dk1"/>
                </a:solidFill>
                <a:highlight>
                  <a:schemeClr val="lt1"/>
                </a:highlight>
              </a:rPr>
              <a:t>https://www.leanderisd.org/volunteering/  (make sure you select RPE as “campus”)</a:t>
            </a:r>
            <a:endParaRPr sz="2000">
              <a:solidFill>
                <a:schemeClr val="dk1"/>
              </a:solidFill>
              <a:highlight>
                <a:schemeClr val="lt1"/>
              </a:highlight>
            </a:endParaRPr>
          </a:p>
          <a:p>
            <a:pPr indent="-342900" lvl="0" marL="342900" rtl="0" algn="l">
              <a:spcBef>
                <a:spcPts val="1000"/>
              </a:spcBef>
              <a:spcAft>
                <a:spcPts val="0"/>
              </a:spcAft>
              <a:buSzPts val="1440"/>
              <a:buChar char="▶"/>
            </a:pPr>
            <a:r>
              <a:rPr lang="en-US"/>
              <a:t>Each family needs to plan to help at 2 practice sessions  </a:t>
            </a:r>
            <a:r>
              <a:rPr lang="en-US" sz="1900">
                <a:solidFill>
                  <a:schemeClr val="dk1"/>
                </a:solidFill>
                <a:highlight>
                  <a:schemeClr val="lt1"/>
                </a:highlight>
              </a:rPr>
              <a:t>https://www.signupgenius.com/go/70A0D49AFA72CA5FE3-practice  (don’t worry, this link is also on the website &amp; we will email out this link</a:t>
            </a:r>
            <a:endParaRPr sz="1900">
              <a:solidFill>
                <a:schemeClr val="dk1"/>
              </a:solidFill>
              <a:highlight>
                <a:schemeClr val="lt1"/>
              </a:highlight>
            </a:endParaRPr>
          </a:p>
          <a:p>
            <a:pPr indent="-342900" lvl="0" marL="342900" rtl="0" algn="l">
              <a:spcBef>
                <a:spcPts val="1000"/>
              </a:spcBef>
              <a:spcAft>
                <a:spcPts val="0"/>
              </a:spcAft>
              <a:buSzPts val="1440"/>
              <a:buChar char="▶"/>
            </a:pPr>
            <a:r>
              <a:rPr lang="en-US"/>
              <a:t>Pick up at 5:00 PM at St. Luke’s Church</a:t>
            </a:r>
            <a:endParaRPr>
              <a:solidFill>
                <a:srgbClr val="FF0000"/>
              </a:solidFill>
            </a:endParaRPr>
          </a:p>
          <a:p>
            <a:pPr indent="-342900" lvl="0" marL="342900" rtl="0" algn="l">
              <a:spcBef>
                <a:spcPts val="1000"/>
              </a:spcBef>
              <a:spcAft>
                <a:spcPts val="0"/>
              </a:spcAft>
              <a:buSzPts val="1440"/>
              <a:buChar char="▶"/>
            </a:pPr>
            <a:r>
              <a:rPr lang="en-US"/>
              <a:t>Please change transportation in the SDM app on Tuesdays and Thursdays</a:t>
            </a:r>
            <a:endParaRPr/>
          </a:p>
          <a:p>
            <a:pPr indent="-342900" lvl="0" marL="342900" rtl="0" algn="l">
              <a:spcBef>
                <a:spcPts val="1000"/>
              </a:spcBef>
              <a:spcAft>
                <a:spcPts val="0"/>
              </a:spcAft>
              <a:buSzPts val="1440"/>
              <a:buChar char="▶"/>
            </a:pPr>
            <a:r>
              <a:rPr lang="en-US"/>
              <a:t>Give your hard working Production Team a hand - all have already donated their time and will donate at least 60 hours++ by showtime!</a:t>
            </a:r>
            <a:endParaRPr/>
          </a:p>
        </p:txBody>
      </p:sp>
      <p:pic>
        <p:nvPicPr>
          <p:cNvPr id="148" name="Google Shape;148;p26"/>
          <p:cNvPicPr preferRelativeResize="0"/>
          <p:nvPr/>
        </p:nvPicPr>
        <p:blipFill>
          <a:blip r:embed="rId3">
            <a:alphaModFix/>
          </a:blip>
          <a:stretch>
            <a:fillRect/>
          </a:stretch>
        </p:blipFill>
        <p:spPr>
          <a:xfrm>
            <a:off x="8965349" y="4800000"/>
            <a:ext cx="3226651" cy="20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 calcmode="lin" valueType="num">
                                      <p:cBhvr additive="base">
                                        <p:cTn dur="1000"/>
                                        <p:tgtEl>
                                          <p:spTgt spid="14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 calcmode="lin" valueType="num">
                                      <p:cBhvr additive="base">
                                        <p:cTn dur="1000"/>
                                        <p:tgtEl>
                                          <p:spTgt spid="14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 calcmode="lin" valueType="num">
                                      <p:cBhvr additive="base">
                                        <p:cTn dur="1000"/>
                                        <p:tgtEl>
                                          <p:spTgt spid="14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 calcmode="lin" valueType="num">
                                      <p:cBhvr additive="base">
                                        <p:cTn dur="1000"/>
                                        <p:tgtEl>
                                          <p:spTgt spid="14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 calcmode="lin" valueType="num">
                                      <p:cBhvr additive="base">
                                        <p:cTn dur="1000"/>
                                        <p:tgtEl>
                                          <p:spTgt spid="14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anim calcmode="lin" valueType="num">
                                      <p:cBhvr additive="base">
                                        <p:cTn dur="1000"/>
                                        <p:tgtEl>
                                          <p:spTgt spid="14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 Word About our Directors</a:t>
            </a:r>
            <a:endParaRPr/>
          </a:p>
        </p:txBody>
      </p:sp>
      <p:sp>
        <p:nvSpPr>
          <p:cNvPr id="154" name="Google Shape;154;p27"/>
          <p:cNvSpPr txBox="1"/>
          <p:nvPr>
            <p:ph idx="1" type="body"/>
          </p:nvPr>
        </p:nvSpPr>
        <p:spPr>
          <a:xfrm>
            <a:off x="677334" y="2160589"/>
            <a:ext cx="8596800" cy="3880800"/>
          </a:xfrm>
          <a:prstGeom prst="rect">
            <a:avLst/>
          </a:prstGeom>
        </p:spPr>
        <p:txBody>
          <a:bodyPr anchorCtr="0" anchor="t" bIns="45700" lIns="91425" spcFirstLastPara="1" rIns="91425" wrap="square" tIns="45700">
            <a:noAutofit/>
          </a:bodyPr>
          <a:lstStyle/>
          <a:p>
            <a:pPr indent="0" lvl="0" marL="0" rtl="0" algn="l">
              <a:lnSpc>
                <a:spcPct val="80000"/>
              </a:lnSpc>
              <a:spcBef>
                <a:spcPts val="1000"/>
              </a:spcBef>
              <a:spcAft>
                <a:spcPts val="0"/>
              </a:spcAft>
              <a:buNone/>
            </a:pPr>
            <a:r>
              <a:rPr lang="en-US" sz="2900"/>
              <a:t>Dionn Schaffner- Creative Director, choreographer</a:t>
            </a:r>
            <a:endParaRPr sz="2900"/>
          </a:p>
          <a:p>
            <a:pPr indent="457200" lvl="0" marL="3200400" rtl="0" algn="l">
              <a:lnSpc>
                <a:spcPct val="115000"/>
              </a:lnSpc>
              <a:spcBef>
                <a:spcPts val="1000"/>
              </a:spcBef>
              <a:spcAft>
                <a:spcPts val="0"/>
              </a:spcAft>
              <a:buNone/>
            </a:pPr>
            <a:r>
              <a:rPr lang="en-US" sz="3000"/>
              <a:t>13 years</a:t>
            </a:r>
            <a:endParaRPr sz="3000"/>
          </a:p>
          <a:p>
            <a:pPr indent="0" lvl="0" marL="0" rtl="0" algn="l">
              <a:spcBef>
                <a:spcPts val="1000"/>
              </a:spcBef>
              <a:spcAft>
                <a:spcPts val="0"/>
              </a:spcAft>
              <a:buNone/>
            </a:pPr>
            <a:r>
              <a:t/>
            </a:r>
            <a:endParaRPr sz="2400"/>
          </a:p>
          <a:p>
            <a:pPr indent="0" lvl="0" marL="0" rtl="0" algn="l">
              <a:spcBef>
                <a:spcPts val="1000"/>
              </a:spcBef>
              <a:spcAft>
                <a:spcPts val="0"/>
              </a:spcAft>
              <a:buNone/>
            </a:pPr>
            <a:r>
              <a:rPr lang="en-US" sz="2900"/>
              <a:t>Ruthie Long- Vocal Director</a:t>
            </a:r>
            <a:endParaRPr sz="2900"/>
          </a:p>
          <a:p>
            <a:pPr indent="0" lvl="0" marL="0" rtl="0" algn="ctr">
              <a:spcBef>
                <a:spcPts val="1000"/>
              </a:spcBef>
              <a:spcAft>
                <a:spcPts val="0"/>
              </a:spcAft>
              <a:buNone/>
            </a:pPr>
            <a:r>
              <a:rPr lang="en-US" sz="3000"/>
              <a:t>8 years</a:t>
            </a:r>
            <a:endParaRPr sz="3000"/>
          </a:p>
        </p:txBody>
      </p:sp>
      <p:sp>
        <p:nvSpPr>
          <p:cNvPr id="155" name="Google Shape;155;p27"/>
          <p:cNvSpPr/>
          <p:nvPr/>
        </p:nvSpPr>
        <p:spPr>
          <a:xfrm>
            <a:off x="3393425" y="2669125"/>
            <a:ext cx="612000" cy="6906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7"/>
          <p:cNvSpPr/>
          <p:nvPr/>
        </p:nvSpPr>
        <p:spPr>
          <a:xfrm>
            <a:off x="3393425" y="4535925"/>
            <a:ext cx="612000" cy="6906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27"/>
          <p:cNvPicPr preferRelativeResize="0"/>
          <p:nvPr/>
        </p:nvPicPr>
        <p:blipFill>
          <a:blip r:embed="rId3">
            <a:alphaModFix/>
          </a:blip>
          <a:stretch>
            <a:fillRect/>
          </a:stretch>
        </p:blipFill>
        <p:spPr>
          <a:xfrm>
            <a:off x="8592000" y="4535925"/>
            <a:ext cx="3449501" cy="21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10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10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1000"/>
                                        <p:tgtEl>
                                          <p:spTgt spid="1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Effect filter="fade" transition="in">
                                      <p:cBhvr>
                                        <p:cTn dur="1000"/>
                                        <p:tgtEl>
                                          <p:spTgt spid="1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animEffect filter="fade" transition="in">
                                      <p:cBhvr>
                                        <p:cTn dur="1000"/>
                                        <p:tgtEl>
                                          <p:spTgt spid="15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A Word From Our Directors</a:t>
            </a:r>
            <a:endParaRPr/>
          </a:p>
        </p:txBody>
      </p:sp>
      <p:sp>
        <p:nvSpPr>
          <p:cNvPr id="163" name="Google Shape;163;p28"/>
          <p:cNvSpPr txBox="1"/>
          <p:nvPr>
            <p:ph idx="1" type="body"/>
          </p:nvPr>
        </p:nvSpPr>
        <p:spPr>
          <a:xfrm>
            <a:off x="677334" y="1760539"/>
            <a:ext cx="8596668" cy="3880773"/>
          </a:xfrm>
          <a:prstGeom prst="rect">
            <a:avLst/>
          </a:prstGeom>
          <a:noFill/>
          <a:ln>
            <a:noFill/>
          </a:ln>
        </p:spPr>
        <p:txBody>
          <a:bodyPr anchorCtr="0" anchor="t" bIns="45700" lIns="91425" spcFirstLastPara="1" rIns="91425" wrap="square" tIns="45700">
            <a:noAutofit/>
          </a:bodyPr>
          <a:lstStyle/>
          <a:p>
            <a:pPr indent="-368300" lvl="0" marL="342900" marR="0" rtl="0" algn="l">
              <a:spcBef>
                <a:spcPts val="0"/>
              </a:spcBef>
              <a:spcAft>
                <a:spcPts val="0"/>
              </a:spcAft>
              <a:buClr>
                <a:schemeClr val="accent1"/>
              </a:buClr>
              <a:buSzPts val="1840"/>
              <a:buFont typeface="Noto Sans Symbols"/>
              <a:buChar char="▶"/>
            </a:pPr>
            <a:r>
              <a:rPr b="0" i="0" lang="en-US" sz="2200" u="none" cap="none" strike="noStrike">
                <a:solidFill>
                  <a:srgbClr val="3F3F3F"/>
                </a:solidFill>
                <a:latin typeface="Trebuchet MS"/>
                <a:ea typeface="Trebuchet MS"/>
                <a:cs typeface="Trebuchet MS"/>
                <a:sym typeface="Trebuchet MS"/>
              </a:rPr>
              <a:t>Cast will be announced on </a:t>
            </a:r>
            <a:r>
              <a:rPr lang="en-US" sz="2200"/>
              <a:t>Monday, Oct 10th</a:t>
            </a:r>
            <a:endParaRPr sz="2200"/>
          </a:p>
          <a:p>
            <a:pPr indent="-368300" lvl="0" marL="342900" marR="0" rtl="0" algn="l">
              <a:spcBef>
                <a:spcPts val="1000"/>
              </a:spcBef>
              <a:spcAft>
                <a:spcPts val="0"/>
              </a:spcAft>
              <a:buClr>
                <a:schemeClr val="accent1"/>
              </a:buClr>
              <a:buSzPts val="1840"/>
              <a:buFont typeface="Noto Sans Symbols"/>
              <a:buChar char="▶"/>
            </a:pPr>
            <a:r>
              <a:rPr b="0" i="0" lang="en-US" sz="2200" u="none" cap="none" strike="noStrike">
                <a:solidFill>
                  <a:srgbClr val="3F3F3F"/>
                </a:solidFill>
                <a:latin typeface="Trebuchet MS"/>
                <a:ea typeface="Trebuchet MS"/>
                <a:cs typeface="Trebuchet MS"/>
                <a:sym typeface="Trebuchet MS"/>
              </a:rPr>
              <a:t>Final casting decisions for all leads done by a panel of judges</a:t>
            </a:r>
            <a:endParaRPr sz="2200"/>
          </a:p>
          <a:p>
            <a:pPr indent="-368300" lvl="0" marL="342900" marR="0" rtl="0" algn="l">
              <a:spcBef>
                <a:spcPts val="1000"/>
              </a:spcBef>
              <a:spcAft>
                <a:spcPts val="0"/>
              </a:spcAft>
              <a:buClr>
                <a:schemeClr val="accent1"/>
              </a:buClr>
              <a:buSzPts val="1840"/>
              <a:buFont typeface="Noto Sans Symbols"/>
              <a:buChar char="▶"/>
            </a:pPr>
            <a:r>
              <a:rPr b="0" i="0" lang="en-US" sz="2200" u="none" cap="none" strike="noStrike">
                <a:solidFill>
                  <a:srgbClr val="3F3F3F"/>
                </a:solidFill>
                <a:latin typeface="Trebuchet MS"/>
                <a:ea typeface="Trebuchet MS"/>
                <a:cs typeface="Trebuchet MS"/>
                <a:sym typeface="Trebuchet MS"/>
              </a:rPr>
              <a:t>Judges are carefully selected and impartial</a:t>
            </a:r>
            <a:r>
              <a:rPr lang="en-US" sz="2200"/>
              <a:t>.  None of judges give classes to any cast member. </a:t>
            </a:r>
            <a:endParaRPr sz="2200"/>
          </a:p>
          <a:p>
            <a:pPr indent="0" lvl="0" marL="0" marR="0" rtl="0" algn="l">
              <a:spcBef>
                <a:spcPts val="1000"/>
              </a:spcBef>
              <a:spcAft>
                <a:spcPts val="0"/>
              </a:spcAft>
              <a:buNone/>
            </a:pPr>
            <a:r>
              <a:t/>
            </a:r>
            <a:endParaRPr sz="2200"/>
          </a:p>
          <a:p>
            <a:pPr indent="0" lvl="0" marL="0" marR="0" rtl="0" algn="l">
              <a:spcBef>
                <a:spcPts val="1000"/>
              </a:spcBef>
              <a:spcAft>
                <a:spcPts val="0"/>
              </a:spcAft>
              <a:buNone/>
            </a:pPr>
            <a:r>
              <a:t/>
            </a:r>
            <a:endParaRPr/>
          </a:p>
          <a:p>
            <a:pPr indent="0" lvl="0" marL="0" marR="0" rtl="0" algn="l">
              <a:spcBef>
                <a:spcPts val="1000"/>
              </a:spcBef>
              <a:spcAft>
                <a:spcPts val="0"/>
              </a:spcAft>
              <a:buNone/>
            </a:pPr>
            <a:r>
              <a:t/>
            </a:r>
            <a:endParaRPr/>
          </a:p>
          <a:p>
            <a:pPr indent="0" lvl="0" marL="0" marR="0" rtl="0" algn="l">
              <a:spcBef>
                <a:spcPts val="1000"/>
              </a:spcBef>
              <a:spcAft>
                <a:spcPts val="0"/>
              </a:spcAft>
              <a:buNone/>
            </a:pPr>
            <a:r>
              <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pic>
        <p:nvPicPr>
          <p:cNvPr id="164" name="Google Shape;164;p28"/>
          <p:cNvPicPr preferRelativeResize="0"/>
          <p:nvPr/>
        </p:nvPicPr>
        <p:blipFill>
          <a:blip r:embed="rId3">
            <a:alphaModFix/>
          </a:blip>
          <a:stretch>
            <a:fillRect/>
          </a:stretch>
        </p:blipFill>
        <p:spPr>
          <a:xfrm>
            <a:off x="8592000" y="4535925"/>
            <a:ext cx="3449501" cy="21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 calcmode="lin" valueType="num">
                                      <p:cBhvr additive="base">
                                        <p:cTn dur="1000"/>
                                        <p:tgtEl>
                                          <p:spTgt spid="16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 calcmode="lin" valueType="num">
                                      <p:cBhvr additive="base">
                                        <p:cTn dur="1000"/>
                                        <p:tgtEl>
                                          <p:spTgt spid="16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 calcmode="lin" valueType="num">
                                      <p:cBhvr additive="base">
                                        <p:cTn dur="1000"/>
                                        <p:tgtEl>
                                          <p:spTgt spid="16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 calcmode="lin" valueType="num">
                                      <p:cBhvr additive="base">
                                        <p:cTn dur="1000"/>
                                        <p:tgtEl>
                                          <p:spTgt spid="16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 calcmode="lin" valueType="num">
                                      <p:cBhvr additive="base">
                                        <p:cTn dur="1000"/>
                                        <p:tgtEl>
                                          <p:spTgt spid="16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anim calcmode="lin" valueType="num">
                                      <p:cBhvr additive="base">
                                        <p:cTn dur="1000"/>
                                        <p:tgtEl>
                                          <p:spTgt spid="16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anim calcmode="lin" valueType="num">
                                      <p:cBhvr additive="base">
                                        <p:cTn dur="1000"/>
                                        <p:tgtEl>
                                          <p:spTgt spid="16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xEl>
                                              <p:pRg end="7" st="7"/>
                                            </p:txEl>
                                          </p:spTgt>
                                        </p:tgtEl>
                                        <p:attrNameLst>
                                          <p:attrName>style.visibility</p:attrName>
                                        </p:attrNameLst>
                                      </p:cBhvr>
                                      <p:to>
                                        <p:strVal val="visible"/>
                                      </p:to>
                                    </p:set>
                                    <p:anim calcmode="lin" valueType="num">
                                      <p:cBhvr additive="base">
                                        <p:cTn dur="1000"/>
                                        <p:tgtEl>
                                          <p:spTgt spid="16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xEl>
                                              <p:pRg end="8" st="8"/>
                                            </p:txEl>
                                          </p:spTgt>
                                        </p:tgtEl>
                                        <p:attrNameLst>
                                          <p:attrName>style.visibility</p:attrName>
                                        </p:attrNameLst>
                                      </p:cBhvr>
                                      <p:to>
                                        <p:strVal val="visible"/>
                                      </p:to>
                                    </p:set>
                                    <p:anim calcmode="lin" valueType="num">
                                      <p:cBhvr additive="base">
                                        <p:cTn dur="1000"/>
                                        <p:tgtEl>
                                          <p:spTgt spid="16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A Word From Our Directors</a:t>
            </a:r>
            <a:endParaRPr/>
          </a:p>
        </p:txBody>
      </p:sp>
      <p:sp>
        <p:nvSpPr>
          <p:cNvPr id="170" name="Google Shape;170;p29"/>
          <p:cNvSpPr txBox="1"/>
          <p:nvPr>
            <p:ph idx="1" type="body"/>
          </p:nvPr>
        </p:nvSpPr>
        <p:spPr>
          <a:xfrm>
            <a:off x="677325" y="1584000"/>
            <a:ext cx="9178800" cy="4457400"/>
          </a:xfrm>
          <a:prstGeom prst="rect">
            <a:avLst/>
          </a:prstGeom>
          <a:noFill/>
          <a:ln>
            <a:noFill/>
          </a:ln>
        </p:spPr>
        <p:txBody>
          <a:bodyPr anchorCtr="0" anchor="t" bIns="45700" lIns="91425" spcFirstLastPara="1" rIns="91425" wrap="square" tIns="45700">
            <a:noAutofit/>
          </a:bodyPr>
          <a:lstStyle/>
          <a:p>
            <a:pPr indent="-374650" lvl="0" marL="342900" marR="0" rtl="0" algn="l">
              <a:spcBef>
                <a:spcPts val="0"/>
              </a:spcBef>
              <a:spcAft>
                <a:spcPts val="0"/>
              </a:spcAft>
              <a:buClr>
                <a:schemeClr val="accent1"/>
              </a:buClr>
              <a:buSzPts val="1940"/>
              <a:buFont typeface="Noto Sans Symbols"/>
              <a:buChar char="▶"/>
            </a:pPr>
            <a:r>
              <a:rPr b="0" i="0" lang="en-US" sz="2300" u="none" cap="none" strike="noStrike">
                <a:solidFill>
                  <a:srgbClr val="3F3F3F"/>
                </a:solidFill>
                <a:latin typeface="Trebuchet MS"/>
                <a:ea typeface="Trebuchet MS"/>
                <a:cs typeface="Trebuchet MS"/>
                <a:sym typeface="Trebuchet MS"/>
              </a:rPr>
              <a:t>There are no small parts, only small actors!</a:t>
            </a:r>
            <a:endParaRPr sz="2300"/>
          </a:p>
          <a:p>
            <a:pPr indent="-374650" lvl="0" marL="342900" marR="0" rtl="0" algn="l">
              <a:spcBef>
                <a:spcPts val="1000"/>
              </a:spcBef>
              <a:spcAft>
                <a:spcPts val="0"/>
              </a:spcAft>
              <a:buClr>
                <a:schemeClr val="accent1"/>
              </a:buClr>
              <a:buSzPts val="1940"/>
              <a:buFont typeface="Noto Sans Symbols"/>
              <a:buChar char="▶"/>
            </a:pPr>
            <a:r>
              <a:rPr b="0" i="0" lang="en-US" sz="2300" u="none" cap="none" strike="noStrike">
                <a:solidFill>
                  <a:srgbClr val="3F3F3F"/>
                </a:solidFill>
                <a:latin typeface="Trebuchet MS"/>
                <a:ea typeface="Trebuchet MS"/>
                <a:cs typeface="Trebuchet MS"/>
                <a:sym typeface="Trebuchet MS"/>
              </a:rPr>
              <a:t>Behavior expectations</a:t>
            </a:r>
            <a:endParaRPr sz="2300"/>
          </a:p>
          <a:p>
            <a:pPr indent="-374650" lvl="0" marL="342900" marR="0" rtl="0" algn="l">
              <a:spcBef>
                <a:spcPts val="1000"/>
              </a:spcBef>
              <a:spcAft>
                <a:spcPts val="0"/>
              </a:spcAft>
              <a:buClr>
                <a:schemeClr val="accent1"/>
              </a:buClr>
              <a:buSzPts val="1940"/>
              <a:buFont typeface="Noto Sans Symbols"/>
              <a:buChar char="▶"/>
            </a:pPr>
            <a:r>
              <a:rPr b="0" i="0" lang="en-US" sz="2300" u="none" cap="none" strike="noStrike">
                <a:solidFill>
                  <a:srgbClr val="3F3F3F"/>
                </a:solidFill>
                <a:latin typeface="Trebuchet MS"/>
                <a:ea typeface="Trebuchet MS"/>
                <a:cs typeface="Trebuchet MS"/>
                <a:sym typeface="Trebuchet MS"/>
              </a:rPr>
              <a:t>More than 3 infractions, the actor will be dismissed from the cast</a:t>
            </a:r>
            <a:endParaRPr sz="2300"/>
          </a:p>
          <a:p>
            <a:pPr indent="-374650" lvl="0" marL="342900" marR="0" rtl="0" algn="l">
              <a:spcBef>
                <a:spcPts val="1000"/>
              </a:spcBef>
              <a:spcAft>
                <a:spcPts val="0"/>
              </a:spcAft>
              <a:buClr>
                <a:schemeClr val="accent1"/>
              </a:buClr>
              <a:buSzPts val="1940"/>
              <a:buFont typeface="Noto Sans Symbols"/>
              <a:buChar char="▶"/>
            </a:pPr>
            <a:r>
              <a:rPr b="0" i="0" lang="en-US" sz="2300" u="none" cap="none" strike="noStrike">
                <a:solidFill>
                  <a:srgbClr val="3F3F3F"/>
                </a:solidFill>
                <a:latin typeface="Trebuchet MS"/>
                <a:ea typeface="Trebuchet MS"/>
                <a:cs typeface="Trebuchet MS"/>
                <a:sym typeface="Trebuchet MS"/>
              </a:rPr>
              <a:t>If absent, please send an e-mail or text to </a:t>
            </a:r>
            <a:r>
              <a:rPr lang="en-US" sz="2300"/>
              <a:t>the Production team leads (Ellen or Mayra)</a:t>
            </a:r>
            <a:endParaRPr sz="2300"/>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pic>
        <p:nvPicPr>
          <p:cNvPr id="171" name="Google Shape;171;p29"/>
          <p:cNvPicPr preferRelativeResize="0"/>
          <p:nvPr/>
        </p:nvPicPr>
        <p:blipFill>
          <a:blip r:embed="rId3">
            <a:alphaModFix/>
          </a:blip>
          <a:stretch>
            <a:fillRect/>
          </a:stretch>
        </p:blipFill>
        <p:spPr>
          <a:xfrm>
            <a:off x="8592000" y="4535925"/>
            <a:ext cx="3449501" cy="21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 calcmode="lin" valueType="num">
                                      <p:cBhvr additive="base">
                                        <p:cTn dur="1000"/>
                                        <p:tgtEl>
                                          <p:spTgt spid="17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 calcmode="lin" valueType="num">
                                      <p:cBhvr additive="base">
                                        <p:cTn dur="1000"/>
                                        <p:tgtEl>
                                          <p:spTgt spid="17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 calcmode="lin" valueType="num">
                                      <p:cBhvr additive="base">
                                        <p:cTn dur="1000"/>
                                        <p:tgtEl>
                                          <p:spTgt spid="17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 calcmode="lin" valueType="num">
                                      <p:cBhvr additive="base">
                                        <p:cTn dur="1000"/>
                                        <p:tgtEl>
                                          <p:spTgt spid="17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0">
                                            <p:txEl>
                                              <p:pRg end="4" st="4"/>
                                            </p:txEl>
                                          </p:spTgt>
                                        </p:tgtEl>
                                        <p:attrNameLst>
                                          <p:attrName>style.visibility</p:attrName>
                                        </p:attrNameLst>
                                      </p:cBhvr>
                                      <p:to>
                                        <p:strVal val="visible"/>
                                      </p:to>
                                    </p:set>
                                    <p:anim calcmode="lin" valueType="num">
                                      <p:cBhvr additive="base">
                                        <p:cTn dur="1000"/>
                                        <p:tgtEl>
                                          <p:spTgt spid="17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Important Dates - </a:t>
            </a:r>
            <a:r>
              <a:rPr lang="en-US"/>
              <a:t>Now available at RPST.show!</a:t>
            </a:r>
            <a:endParaRPr/>
          </a:p>
        </p:txBody>
      </p:sp>
      <p:sp>
        <p:nvSpPr>
          <p:cNvPr id="177" name="Google Shape;177;p30"/>
          <p:cNvSpPr txBox="1"/>
          <p:nvPr/>
        </p:nvSpPr>
        <p:spPr>
          <a:xfrm>
            <a:off x="677334" y="1745056"/>
            <a:ext cx="9366552" cy="3477875"/>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rPr lang="en-US" sz="2200">
                <a:solidFill>
                  <a:schemeClr val="dk1"/>
                </a:solidFill>
                <a:highlight>
                  <a:schemeClr val="lt1"/>
                </a:highlight>
                <a:latin typeface="Trebuchet MS"/>
                <a:ea typeface="Trebuchet MS"/>
                <a:cs typeface="Trebuchet MS"/>
                <a:sym typeface="Trebuchet MS"/>
              </a:rPr>
              <a:t>10/10</a:t>
            </a:r>
            <a:r>
              <a:rPr b="0" i="0" lang="en-US" sz="2200" u="none" cap="none" strike="noStrike">
                <a:solidFill>
                  <a:schemeClr val="dk1"/>
                </a:solidFill>
                <a:highlight>
                  <a:schemeClr val="lt1"/>
                </a:highlight>
                <a:latin typeface="Trebuchet MS"/>
                <a:ea typeface="Trebuchet MS"/>
                <a:cs typeface="Trebuchet MS"/>
                <a:sym typeface="Trebuchet MS"/>
              </a:rPr>
              <a:t>		Cast announcement</a:t>
            </a:r>
            <a:endParaRPr sz="1600">
              <a:solidFill>
                <a:schemeClr val="dk1"/>
              </a:solidFill>
              <a:highlight>
                <a:schemeClr val="lt1"/>
              </a:highlight>
            </a:endParaRPr>
          </a:p>
          <a:p>
            <a:pPr indent="457200" lvl="1" marL="0" marR="0" rtl="0" algn="l">
              <a:spcBef>
                <a:spcPts val="0"/>
              </a:spcBef>
              <a:spcAft>
                <a:spcPts val="0"/>
              </a:spcAft>
              <a:buNone/>
            </a:pPr>
            <a:r>
              <a:rPr lang="en-US" sz="2200">
                <a:solidFill>
                  <a:srgbClr val="434343"/>
                </a:solidFill>
                <a:highlight>
                  <a:schemeClr val="lt1"/>
                </a:highlight>
                <a:latin typeface="Trebuchet MS"/>
                <a:ea typeface="Trebuchet MS"/>
                <a:cs typeface="Trebuchet MS"/>
                <a:sym typeface="Trebuchet MS"/>
              </a:rPr>
              <a:t>10/10 		Club fees du</a:t>
            </a:r>
            <a:r>
              <a:rPr lang="en-US" sz="2200">
                <a:solidFill>
                  <a:schemeClr val="dk1"/>
                </a:solidFill>
                <a:highlight>
                  <a:schemeClr val="lt1"/>
                </a:highlight>
                <a:latin typeface="Trebuchet MS"/>
                <a:ea typeface="Trebuchet MS"/>
                <a:cs typeface="Trebuchet MS"/>
                <a:sym typeface="Trebuchet MS"/>
              </a:rPr>
              <a:t>e</a:t>
            </a:r>
            <a:endParaRPr sz="2200">
              <a:solidFill>
                <a:schemeClr val="dk1"/>
              </a:solidFill>
              <a:highlight>
                <a:schemeClr val="lt1"/>
              </a:highlight>
              <a:latin typeface="Trebuchet MS"/>
              <a:ea typeface="Trebuchet MS"/>
              <a:cs typeface="Trebuchet MS"/>
              <a:sym typeface="Trebuchet MS"/>
            </a:endParaRPr>
          </a:p>
          <a:p>
            <a:pPr indent="0" lvl="1" marL="457200" rtl="0" algn="l">
              <a:spcBef>
                <a:spcPts val="0"/>
              </a:spcBef>
              <a:spcAft>
                <a:spcPts val="0"/>
              </a:spcAft>
              <a:buClr>
                <a:schemeClr val="dk1"/>
              </a:buClr>
              <a:buFont typeface="Arial"/>
              <a:buNone/>
            </a:pPr>
            <a:r>
              <a:rPr lang="en-US" sz="2200">
                <a:solidFill>
                  <a:schemeClr val="dk1"/>
                </a:solidFill>
                <a:highlight>
                  <a:schemeClr val="lt1"/>
                </a:highlight>
                <a:latin typeface="Trebuchet MS"/>
                <a:ea typeface="Trebuchet MS"/>
                <a:cs typeface="Trebuchet MS"/>
                <a:sym typeface="Trebuchet MS"/>
              </a:rPr>
              <a:t>10/13		First normal day of rehearsal (leads only since it is Thursday)</a:t>
            </a:r>
            <a:endParaRPr sz="2200">
              <a:solidFill>
                <a:schemeClr val="dk1"/>
              </a:solidFill>
              <a:highlight>
                <a:schemeClr val="lt1"/>
              </a:highlight>
              <a:latin typeface="Trebuchet MS"/>
              <a:ea typeface="Trebuchet MS"/>
              <a:cs typeface="Trebuchet MS"/>
              <a:sym typeface="Trebuchet MS"/>
            </a:endParaRPr>
          </a:p>
          <a:p>
            <a:pPr indent="0" lvl="1" marL="457200" marR="0" rtl="0" algn="l">
              <a:spcBef>
                <a:spcPts val="0"/>
              </a:spcBef>
              <a:spcAft>
                <a:spcPts val="0"/>
              </a:spcAft>
              <a:buNone/>
            </a:pPr>
            <a:r>
              <a:rPr b="0" i="0" lang="en-US" sz="2200" u="none" cap="none" strike="noStrike">
                <a:solidFill>
                  <a:schemeClr val="dk1"/>
                </a:solidFill>
                <a:highlight>
                  <a:schemeClr val="lt1"/>
                </a:highlight>
                <a:latin typeface="Trebuchet MS"/>
                <a:ea typeface="Trebuchet MS"/>
                <a:cs typeface="Trebuchet MS"/>
                <a:sym typeface="Trebuchet MS"/>
              </a:rPr>
              <a:t>10/</a:t>
            </a:r>
            <a:r>
              <a:rPr lang="en-US" sz="2200">
                <a:solidFill>
                  <a:schemeClr val="dk1"/>
                </a:solidFill>
                <a:highlight>
                  <a:schemeClr val="lt1"/>
                </a:highlight>
                <a:latin typeface="Trebuchet MS"/>
                <a:ea typeface="Trebuchet MS"/>
                <a:cs typeface="Trebuchet MS"/>
                <a:sym typeface="Trebuchet MS"/>
              </a:rPr>
              <a:t>25</a:t>
            </a:r>
            <a:r>
              <a:rPr b="0" i="0" lang="en-US" sz="2200" u="none" cap="none" strike="noStrike">
                <a:solidFill>
                  <a:schemeClr val="dk1"/>
                </a:solidFill>
                <a:highlight>
                  <a:schemeClr val="lt1"/>
                </a:highlight>
                <a:latin typeface="Trebuchet MS"/>
                <a:ea typeface="Trebuchet MS"/>
                <a:cs typeface="Trebuchet MS"/>
                <a:sym typeface="Trebuchet MS"/>
              </a:rPr>
              <a:t>		Photo day (during rehearsal)</a:t>
            </a:r>
            <a:endParaRPr b="0" i="0" sz="2200" u="none" cap="none" strike="noStrike">
              <a:solidFill>
                <a:schemeClr val="dk1"/>
              </a:solidFill>
              <a:highlight>
                <a:schemeClr val="lt1"/>
              </a:highlight>
              <a:latin typeface="Trebuchet MS"/>
              <a:ea typeface="Trebuchet MS"/>
              <a:cs typeface="Trebuchet MS"/>
              <a:sym typeface="Trebuchet MS"/>
            </a:endParaRPr>
          </a:p>
          <a:p>
            <a:pPr indent="0" lvl="1" marL="457200" marR="0" rtl="0" algn="l">
              <a:spcBef>
                <a:spcPts val="0"/>
              </a:spcBef>
              <a:spcAft>
                <a:spcPts val="0"/>
              </a:spcAft>
              <a:buNone/>
            </a:pPr>
            <a:r>
              <a:rPr lang="en-US" sz="2200">
                <a:solidFill>
                  <a:schemeClr val="dk1"/>
                </a:solidFill>
                <a:highlight>
                  <a:schemeClr val="lt1"/>
                </a:highlight>
                <a:latin typeface="Trebuchet MS"/>
                <a:ea typeface="Trebuchet MS"/>
                <a:cs typeface="Trebuchet MS"/>
                <a:sym typeface="Trebuchet MS"/>
              </a:rPr>
              <a:t>11/16		Actor Bios Due</a:t>
            </a:r>
            <a:endParaRPr sz="2200">
              <a:solidFill>
                <a:schemeClr val="dk1"/>
              </a:solidFill>
              <a:highlight>
                <a:schemeClr val="lt1"/>
              </a:highlight>
              <a:latin typeface="Trebuchet MS"/>
              <a:ea typeface="Trebuchet MS"/>
              <a:cs typeface="Trebuchet MS"/>
              <a:sym typeface="Trebuchet MS"/>
            </a:endParaRPr>
          </a:p>
          <a:p>
            <a:pPr indent="0" lvl="1" marL="457200" marR="0" rtl="0" algn="l">
              <a:spcBef>
                <a:spcPts val="0"/>
              </a:spcBef>
              <a:spcAft>
                <a:spcPts val="0"/>
              </a:spcAft>
              <a:buNone/>
            </a:pPr>
            <a:r>
              <a:t/>
            </a:r>
            <a:endParaRPr sz="1600">
              <a:solidFill>
                <a:srgbClr val="FF0000"/>
              </a:solidFill>
              <a:highlight>
                <a:srgbClr val="FFFF00"/>
              </a:highlight>
            </a:endParaRPr>
          </a:p>
          <a:p>
            <a:pPr indent="0" lvl="1" marL="457200" marR="0" rtl="0" algn="l">
              <a:spcBef>
                <a:spcPts val="0"/>
              </a:spcBef>
              <a:spcAft>
                <a:spcPts val="0"/>
              </a:spcAft>
              <a:buNone/>
            </a:pPr>
            <a:r>
              <a:rPr b="0" i="0" lang="en-US" sz="2200" u="none" cap="none" strike="noStrike">
                <a:solidFill>
                  <a:schemeClr val="dk1"/>
                </a:solidFill>
                <a:highlight>
                  <a:schemeClr val="lt1"/>
                </a:highlight>
                <a:latin typeface="Trebuchet MS"/>
                <a:ea typeface="Trebuchet MS"/>
                <a:cs typeface="Trebuchet MS"/>
                <a:sym typeface="Trebuchet MS"/>
              </a:rPr>
              <a:t>1/</a:t>
            </a:r>
            <a:r>
              <a:rPr lang="en-US" sz="2200">
                <a:solidFill>
                  <a:schemeClr val="dk1"/>
                </a:solidFill>
                <a:highlight>
                  <a:schemeClr val="lt1"/>
                </a:highlight>
                <a:latin typeface="Trebuchet MS"/>
                <a:ea typeface="Trebuchet MS"/>
                <a:cs typeface="Trebuchet MS"/>
                <a:sym typeface="Trebuchet MS"/>
              </a:rPr>
              <a:t>3</a:t>
            </a:r>
            <a:r>
              <a:rPr lang="en-US" sz="2200">
                <a:solidFill>
                  <a:schemeClr val="dk1"/>
                </a:solidFill>
                <a:highlight>
                  <a:schemeClr val="lt1"/>
                </a:highlight>
                <a:latin typeface="Trebuchet MS"/>
                <a:ea typeface="Trebuchet MS"/>
                <a:cs typeface="Trebuchet MS"/>
                <a:sym typeface="Trebuchet MS"/>
              </a:rPr>
              <a:t>	</a:t>
            </a:r>
            <a:r>
              <a:rPr b="0" i="0" lang="en-US" sz="2200" u="none" cap="none" strike="noStrike">
                <a:solidFill>
                  <a:schemeClr val="dk1"/>
                </a:solidFill>
                <a:latin typeface="Trebuchet MS"/>
                <a:ea typeface="Trebuchet MS"/>
                <a:cs typeface="Trebuchet MS"/>
                <a:sym typeface="Trebuchet MS"/>
              </a:rPr>
              <a:t>		Full cast rehearsals start Tuesday/Thursday</a:t>
            </a:r>
            <a:endParaRPr sz="1600"/>
          </a:p>
          <a:p>
            <a:pPr indent="0" lvl="1" marL="457200" marR="0" rtl="0" algn="l">
              <a:spcBef>
                <a:spcPts val="0"/>
              </a:spcBef>
              <a:spcAft>
                <a:spcPts val="0"/>
              </a:spcAft>
              <a:buNone/>
            </a:pPr>
            <a:r>
              <a:rPr lang="en-US" sz="2200">
                <a:solidFill>
                  <a:srgbClr val="C00000"/>
                </a:solidFill>
                <a:latin typeface="Trebuchet MS"/>
                <a:ea typeface="Trebuchet MS"/>
                <a:cs typeface="Trebuchet MS"/>
                <a:sym typeface="Trebuchet MS"/>
              </a:rPr>
              <a:t>2/27</a:t>
            </a:r>
            <a:r>
              <a:rPr b="0" i="0" lang="en-US" sz="2200" u="none" cap="none" strike="noStrike">
                <a:solidFill>
                  <a:schemeClr val="dk1"/>
                </a:solidFill>
                <a:latin typeface="Trebuchet MS"/>
                <a:ea typeface="Trebuchet MS"/>
                <a:cs typeface="Trebuchet MS"/>
                <a:sym typeface="Trebuchet MS"/>
              </a:rPr>
              <a:t> 		</a:t>
            </a:r>
            <a:r>
              <a:rPr b="0" i="0" lang="en-US" sz="2200" u="sng" cap="none" strike="noStrike">
                <a:solidFill>
                  <a:srgbClr val="C00000"/>
                </a:solidFill>
                <a:latin typeface="Trebuchet MS"/>
                <a:ea typeface="Trebuchet MS"/>
                <a:cs typeface="Trebuchet MS"/>
                <a:sym typeface="Trebuchet MS"/>
              </a:rPr>
              <a:t>Tech-week!</a:t>
            </a:r>
            <a:endParaRPr sz="1600"/>
          </a:p>
          <a:p>
            <a:pPr indent="0" lvl="0" marL="0" marR="0" rtl="0" algn="ctr">
              <a:spcBef>
                <a:spcPts val="0"/>
              </a:spcBef>
              <a:spcAft>
                <a:spcPts val="0"/>
              </a:spcAft>
              <a:buNone/>
            </a:pPr>
            <a:r>
              <a:t/>
            </a:r>
            <a:endParaRPr b="0" i="0" sz="2200" u="none" cap="none" strike="noStrike">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0" i="0" lang="en-US" sz="2200" u="none" cap="none" strike="noStrike">
                <a:solidFill>
                  <a:schemeClr val="dk1"/>
                </a:solidFill>
                <a:latin typeface="Trebuchet MS"/>
                <a:ea typeface="Trebuchet MS"/>
                <a:cs typeface="Trebuchet MS"/>
                <a:sym typeface="Trebuchet MS"/>
              </a:rPr>
              <a:t>SHOW TIME! ​</a:t>
            </a:r>
            <a:endParaRPr sz="1600"/>
          </a:p>
          <a:p>
            <a:pPr indent="0" lvl="0" marL="0" marR="0" rtl="0" algn="ctr">
              <a:spcBef>
                <a:spcPts val="0"/>
              </a:spcBef>
              <a:spcAft>
                <a:spcPts val="0"/>
              </a:spcAft>
              <a:buNone/>
            </a:pPr>
            <a:r>
              <a:rPr b="0" i="0" lang="en-US" sz="2200" u="none" cap="none" strike="noStrike">
                <a:solidFill>
                  <a:schemeClr val="dk1"/>
                </a:solidFill>
                <a:highlight>
                  <a:schemeClr val="lt1"/>
                </a:highlight>
                <a:latin typeface="Trebuchet MS"/>
                <a:ea typeface="Trebuchet MS"/>
                <a:cs typeface="Trebuchet MS"/>
                <a:sym typeface="Trebuchet MS"/>
              </a:rPr>
              <a:t>MARCH </a:t>
            </a:r>
            <a:r>
              <a:rPr lang="en-US" sz="2200">
                <a:solidFill>
                  <a:schemeClr val="dk1"/>
                </a:solidFill>
                <a:highlight>
                  <a:schemeClr val="lt1"/>
                </a:highlight>
                <a:latin typeface="Trebuchet MS"/>
                <a:ea typeface="Trebuchet MS"/>
                <a:cs typeface="Trebuchet MS"/>
                <a:sym typeface="Trebuchet MS"/>
              </a:rPr>
              <a:t>3rd &amp; 4th</a:t>
            </a:r>
            <a:r>
              <a:rPr b="0" i="0" lang="en-US" sz="2200" u="none" cap="none" strike="noStrike">
                <a:solidFill>
                  <a:schemeClr val="dk1"/>
                </a:solidFill>
                <a:highlight>
                  <a:schemeClr val="lt1"/>
                </a:highlight>
                <a:latin typeface="Trebuchet MS"/>
                <a:ea typeface="Trebuchet MS"/>
                <a:cs typeface="Trebuchet MS"/>
                <a:sym typeface="Trebuchet MS"/>
              </a:rPr>
              <a:t>, 20</a:t>
            </a:r>
            <a:r>
              <a:rPr lang="en-US" sz="2200">
                <a:solidFill>
                  <a:schemeClr val="dk1"/>
                </a:solidFill>
                <a:highlight>
                  <a:schemeClr val="lt1"/>
                </a:highlight>
                <a:latin typeface="Trebuchet MS"/>
                <a:ea typeface="Trebuchet MS"/>
                <a:cs typeface="Trebuchet MS"/>
                <a:sym typeface="Trebuchet MS"/>
              </a:rPr>
              <a:t>22</a:t>
            </a:r>
            <a:endParaRPr sz="1600">
              <a:solidFill>
                <a:schemeClr val="dk1"/>
              </a:solidFill>
              <a:highlight>
                <a:schemeClr val="lt1"/>
              </a:highlight>
            </a:endParaRPr>
          </a:p>
          <a:p>
            <a:pPr indent="0" lvl="0" marL="0" marR="0" rtl="0" algn="ctr">
              <a:spcBef>
                <a:spcPts val="0"/>
              </a:spcBef>
              <a:spcAft>
                <a:spcPts val="0"/>
              </a:spcAft>
              <a:buNone/>
            </a:pPr>
            <a:r>
              <a:rPr lang="en-US" sz="2200">
                <a:solidFill>
                  <a:schemeClr val="dk1"/>
                </a:solidFill>
                <a:highlight>
                  <a:schemeClr val="lt1"/>
                </a:highlight>
                <a:latin typeface="Trebuchet MS"/>
                <a:ea typeface="Trebuchet MS"/>
                <a:cs typeface="Trebuchet MS"/>
                <a:sym typeface="Trebuchet MS"/>
              </a:rPr>
              <a:t>Brentwood Christian</a:t>
            </a:r>
            <a:endParaRPr sz="1600">
              <a:solidFill>
                <a:schemeClr val="dk1"/>
              </a:solidFill>
              <a:highlight>
                <a:schemeClr val="lt1"/>
              </a:highlight>
            </a:endParaRPr>
          </a:p>
        </p:txBody>
      </p:sp>
      <p:pic>
        <p:nvPicPr>
          <p:cNvPr id="178" name="Google Shape;178;p30"/>
          <p:cNvPicPr preferRelativeResize="0"/>
          <p:nvPr/>
        </p:nvPicPr>
        <p:blipFill>
          <a:blip r:embed="rId3">
            <a:alphaModFix/>
          </a:blip>
          <a:stretch>
            <a:fillRect/>
          </a:stretch>
        </p:blipFill>
        <p:spPr>
          <a:xfrm>
            <a:off x="8592000" y="4535925"/>
            <a:ext cx="3449501" cy="21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rot="96">
            <a:off x="1253625" y="463750"/>
            <a:ext cx="10695600" cy="2920200"/>
          </a:xfrm>
          <a:prstGeom prst="rect">
            <a:avLst/>
          </a:prstGeom>
          <a:noFill/>
          <a:ln>
            <a:noFill/>
          </a:ln>
        </p:spPr>
        <p:txBody>
          <a:bodyPr anchorCtr="0" anchor="t" bIns="45700" lIns="91425" spcFirstLastPara="1" rIns="91425" wrap="square" tIns="45700">
            <a:noAutofit/>
          </a:bodyPr>
          <a:lstStyle/>
          <a:p>
            <a:pPr indent="-533400" lvl="0" marL="457200" marR="0" rtl="0" algn="l">
              <a:spcBef>
                <a:spcPts val="0"/>
              </a:spcBef>
              <a:spcAft>
                <a:spcPts val="0"/>
              </a:spcAft>
              <a:buSzPts val="4800"/>
              <a:buChar char="●"/>
            </a:pPr>
            <a:r>
              <a:rPr lang="en-US" sz="4800"/>
              <a:t>Questions? </a:t>
            </a:r>
            <a:endParaRPr sz="4800"/>
          </a:p>
          <a:p>
            <a:pPr indent="0" lvl="0" marL="0" marR="0" rtl="0" algn="l">
              <a:spcBef>
                <a:spcPts val="0"/>
              </a:spcBef>
              <a:spcAft>
                <a:spcPts val="0"/>
              </a:spcAft>
              <a:buNone/>
            </a:pPr>
            <a:r>
              <a:t/>
            </a:r>
            <a:endParaRPr sz="3000"/>
          </a:p>
          <a:p>
            <a:pPr indent="-533400" lvl="0" marL="457200" marR="0" rtl="0" algn="l">
              <a:spcBef>
                <a:spcPts val="0"/>
              </a:spcBef>
              <a:spcAft>
                <a:spcPts val="0"/>
              </a:spcAft>
              <a:buSzPts val="4800"/>
              <a:buChar char="●"/>
            </a:pPr>
            <a:r>
              <a:rPr lang="en-US" sz="4800"/>
              <a:t>Committee Break Out Sessions</a:t>
            </a:r>
            <a:endParaRPr sz="4800"/>
          </a:p>
          <a:p>
            <a:pPr indent="0" lvl="0" marL="457200" marR="0" rtl="0" algn="l">
              <a:spcBef>
                <a:spcPts val="0"/>
              </a:spcBef>
              <a:spcAft>
                <a:spcPts val="0"/>
              </a:spcAft>
              <a:buNone/>
            </a:pPr>
            <a:r>
              <a:t/>
            </a:r>
            <a:endParaRPr sz="4800"/>
          </a:p>
          <a:p>
            <a:pPr indent="0" lvl="0" marL="0" marR="0" rtl="0" algn="l">
              <a:spcBef>
                <a:spcPts val="0"/>
              </a:spcBef>
              <a:spcAft>
                <a:spcPts val="0"/>
              </a:spcAft>
              <a:buClr>
                <a:schemeClr val="accent1"/>
              </a:buClr>
              <a:buSzPts val="6000"/>
              <a:buFont typeface="Trebuchet MS"/>
              <a:buNone/>
            </a:pPr>
            <a:r>
              <a:rPr lang="en-US" sz="6000"/>
              <a:t>Thank You!</a:t>
            </a:r>
            <a:endParaRPr sz="6000"/>
          </a:p>
        </p:txBody>
      </p:sp>
      <p:pic>
        <p:nvPicPr>
          <p:cNvPr id="184" name="Google Shape;184;p31"/>
          <p:cNvPicPr preferRelativeResize="0"/>
          <p:nvPr/>
        </p:nvPicPr>
        <p:blipFill>
          <a:blip r:embed="rId3">
            <a:alphaModFix/>
          </a:blip>
          <a:stretch>
            <a:fillRect/>
          </a:stretch>
        </p:blipFill>
        <p:spPr>
          <a:xfrm>
            <a:off x="8592000" y="4535925"/>
            <a:ext cx="3449501" cy="21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Effect filter="fade" transition="in">
                                      <p:cBhvr>
                                        <p:cTn dur="1000"/>
                                        <p:tgtEl>
                                          <p:spTgt spid="1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animEffect filter="fade" transition="in">
                                      <p:cBhvr>
                                        <p:cTn dur="1000"/>
                                        <p:tgtEl>
                                          <p:spTgt spid="18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Who We Are</a:t>
            </a:r>
            <a:endParaRPr/>
          </a:p>
        </p:txBody>
      </p:sp>
      <p:sp>
        <p:nvSpPr>
          <p:cNvPr id="69" name="Google Shape;69;p15"/>
          <p:cNvSpPr txBox="1"/>
          <p:nvPr>
            <p:ph idx="1" type="body"/>
          </p:nvPr>
        </p:nvSpPr>
        <p:spPr>
          <a:xfrm>
            <a:off x="677325" y="1504001"/>
            <a:ext cx="7658100" cy="4475700"/>
          </a:xfrm>
          <a:prstGeom prst="rect">
            <a:avLst/>
          </a:prstGeom>
          <a:noFill/>
          <a:ln>
            <a:noFill/>
          </a:ln>
        </p:spPr>
        <p:txBody>
          <a:bodyPr anchorCtr="0" anchor="t" bIns="45700" lIns="91425" spcFirstLastPara="1" rIns="91425" wrap="square" tIns="45700">
            <a:noAutofit/>
          </a:bodyPr>
          <a:lstStyle/>
          <a:p>
            <a:pPr indent="-374650" lvl="0" marL="342900" marR="0" rtl="0" algn="l">
              <a:spcBef>
                <a:spcPts val="0"/>
              </a:spcBef>
              <a:spcAft>
                <a:spcPts val="0"/>
              </a:spcAft>
              <a:buClr>
                <a:schemeClr val="accent1"/>
              </a:buClr>
              <a:buSzPts val="2020"/>
              <a:buFont typeface="Noto Sans Symbols"/>
              <a:buChar char="▶"/>
            </a:pPr>
            <a:r>
              <a:rPr b="0" i="0" lang="en-US" sz="2400" u="none" cap="none" strike="noStrike">
                <a:solidFill>
                  <a:srgbClr val="3F3F3F"/>
                </a:solidFill>
                <a:latin typeface="Trebuchet MS"/>
                <a:ea typeface="Trebuchet MS"/>
                <a:cs typeface="Trebuchet MS"/>
                <a:sym typeface="Trebuchet MS"/>
              </a:rPr>
              <a:t>We are River Place Student Theatre - a volunteer run 501c3 non-profit organization that serves kids that are zoned to attend (but not associated with) River Place Elementary</a:t>
            </a:r>
            <a:endParaRPr sz="2400"/>
          </a:p>
          <a:p>
            <a:pPr indent="-374650" lvl="0" marL="342900" marR="0" rtl="0" algn="l">
              <a:spcBef>
                <a:spcPts val="0"/>
              </a:spcBef>
              <a:spcAft>
                <a:spcPts val="0"/>
              </a:spcAft>
              <a:buClr>
                <a:schemeClr val="accent1"/>
              </a:buClr>
              <a:buSzPts val="2020"/>
              <a:buFont typeface="Noto Sans Symbols"/>
              <a:buChar char="▶"/>
            </a:pPr>
            <a:r>
              <a:rPr lang="en-US" sz="2400"/>
              <a:t>RPST.show to find all information</a:t>
            </a:r>
            <a:endParaRPr sz="2400"/>
          </a:p>
          <a:p>
            <a:pPr indent="-374650" lvl="0" marL="342900" marR="0" rtl="0" algn="l">
              <a:spcBef>
                <a:spcPts val="1000"/>
              </a:spcBef>
              <a:spcAft>
                <a:spcPts val="0"/>
              </a:spcAft>
              <a:buClr>
                <a:schemeClr val="accent1"/>
              </a:buClr>
              <a:buSzPts val="2020"/>
              <a:buFont typeface="Noto Sans Symbols"/>
              <a:buChar char="▶"/>
            </a:pPr>
            <a:r>
              <a:rPr b="0" i="0" lang="en-US" sz="2400" u="none" cap="none" strike="noStrike">
                <a:solidFill>
                  <a:srgbClr val="3F3F3F"/>
                </a:solidFill>
                <a:latin typeface="Trebuchet MS"/>
                <a:ea typeface="Trebuchet MS"/>
                <a:cs typeface="Trebuchet MS"/>
                <a:sym typeface="Trebuchet MS"/>
              </a:rPr>
              <a:t>Funding sources are:</a:t>
            </a:r>
            <a:endParaRPr sz="2300"/>
          </a:p>
          <a:p>
            <a:pPr indent="-285750" lvl="1" marL="742950" marR="0" rtl="0" algn="l">
              <a:spcBef>
                <a:spcPts val="1000"/>
              </a:spcBef>
              <a:spcAft>
                <a:spcPts val="0"/>
              </a:spcAft>
              <a:buClr>
                <a:schemeClr val="accent1"/>
              </a:buClr>
              <a:buSzPts val="1360"/>
              <a:buFont typeface="Noto Sans Symbols"/>
              <a:buChar char="▶"/>
            </a:pPr>
            <a:r>
              <a:rPr b="0" i="0" lang="en-US" sz="1700" u="none" cap="none" strike="noStrike">
                <a:solidFill>
                  <a:srgbClr val="3F3F3F"/>
                </a:solidFill>
                <a:latin typeface="Trebuchet MS"/>
                <a:ea typeface="Trebuchet MS"/>
                <a:cs typeface="Trebuchet MS"/>
                <a:sym typeface="Trebuchet MS"/>
              </a:rPr>
              <a:t>Enrollment fees</a:t>
            </a:r>
            <a:endParaRPr/>
          </a:p>
          <a:p>
            <a:pPr indent="-285750" lvl="1" marL="742950" marR="0" rtl="0" algn="l">
              <a:spcBef>
                <a:spcPts val="1000"/>
              </a:spcBef>
              <a:spcAft>
                <a:spcPts val="0"/>
              </a:spcAft>
              <a:buClr>
                <a:schemeClr val="accent1"/>
              </a:buClr>
              <a:buSzPts val="1360"/>
              <a:buFont typeface="Noto Sans Symbols"/>
              <a:buChar char="▶"/>
            </a:pPr>
            <a:r>
              <a:rPr b="0" i="0" lang="en-US" sz="1700" u="none" cap="none" strike="noStrike">
                <a:solidFill>
                  <a:srgbClr val="3F3F3F"/>
                </a:solidFill>
                <a:latin typeface="Trebuchet MS"/>
                <a:ea typeface="Trebuchet MS"/>
                <a:cs typeface="Trebuchet MS"/>
                <a:sym typeface="Trebuchet MS"/>
              </a:rPr>
              <a:t>Sponsorships &amp; Playbill ad sales</a:t>
            </a:r>
            <a:endParaRPr sz="1700"/>
          </a:p>
          <a:p>
            <a:pPr indent="-285750" lvl="1" marL="742950" marR="0" rtl="0" algn="l">
              <a:spcBef>
                <a:spcPts val="1000"/>
              </a:spcBef>
              <a:spcAft>
                <a:spcPts val="0"/>
              </a:spcAft>
              <a:buClr>
                <a:schemeClr val="accent1"/>
              </a:buClr>
              <a:buSzPts val="1360"/>
              <a:buFont typeface="Noto Sans Symbols"/>
              <a:buChar char="▶"/>
            </a:pPr>
            <a:r>
              <a:rPr lang="en-US" sz="1700"/>
              <a:t>Company matching</a:t>
            </a:r>
            <a:endParaRPr sz="1700"/>
          </a:p>
          <a:p>
            <a:pPr indent="-285750" lvl="1" marL="742950" marR="0" rtl="0" algn="l">
              <a:spcBef>
                <a:spcPts val="1000"/>
              </a:spcBef>
              <a:spcAft>
                <a:spcPts val="0"/>
              </a:spcAft>
              <a:buClr>
                <a:schemeClr val="accent1"/>
              </a:buClr>
              <a:buSzPts val="1360"/>
              <a:buFont typeface="Noto Sans Symbols"/>
              <a:buChar char="▶"/>
            </a:pPr>
            <a:r>
              <a:rPr b="0" i="0" lang="en-US" sz="1700" u="none" cap="none" strike="noStrike">
                <a:solidFill>
                  <a:srgbClr val="3F3F3F"/>
                </a:solidFill>
                <a:latin typeface="Trebuchet MS"/>
                <a:ea typeface="Trebuchet MS"/>
                <a:cs typeface="Trebuchet MS"/>
                <a:sym typeface="Trebuchet MS"/>
              </a:rPr>
              <a:t>Show night proceeds </a:t>
            </a:r>
            <a:endParaRPr/>
          </a:p>
          <a:p>
            <a:pPr indent="-285750" lvl="1" marL="742950" marR="0" rtl="0" algn="l">
              <a:spcBef>
                <a:spcPts val="1000"/>
              </a:spcBef>
              <a:spcAft>
                <a:spcPts val="0"/>
              </a:spcAft>
              <a:buClr>
                <a:schemeClr val="accent1"/>
              </a:buClr>
              <a:buSzPts val="1360"/>
              <a:buFont typeface="Noto Sans Symbols"/>
              <a:buChar char="▶"/>
            </a:pPr>
            <a:r>
              <a:rPr lang="en-US" sz="1700"/>
              <a:t>Currently n</a:t>
            </a:r>
            <a:r>
              <a:rPr b="0" i="0" lang="en-US" sz="1700" u="none" cap="none" strike="noStrike">
                <a:solidFill>
                  <a:srgbClr val="3F3F3F"/>
                </a:solidFill>
                <a:latin typeface="Trebuchet MS"/>
                <a:ea typeface="Trebuchet MS"/>
                <a:cs typeface="Trebuchet MS"/>
                <a:sym typeface="Trebuchet MS"/>
              </a:rPr>
              <a:t>o grants or endowments</a:t>
            </a:r>
            <a:endParaRPr sz="1700"/>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pic>
        <p:nvPicPr>
          <p:cNvPr id="70" name="Google Shape;70;p15"/>
          <p:cNvPicPr preferRelativeResize="0"/>
          <p:nvPr/>
        </p:nvPicPr>
        <p:blipFill>
          <a:blip r:embed="rId3">
            <a:alphaModFix/>
          </a:blip>
          <a:stretch>
            <a:fillRect/>
          </a:stretch>
        </p:blipFill>
        <p:spPr>
          <a:xfrm>
            <a:off x="8592000" y="4535925"/>
            <a:ext cx="3449501" cy="21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 calcmode="lin" valueType="num">
                                      <p:cBhvr additive="base">
                                        <p:cTn dur="1000"/>
                                        <p:tgtEl>
                                          <p:spTgt spid="6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xEl>
                                              <p:pRg end="1" st="1"/>
                                            </p:txEl>
                                          </p:spTgt>
                                        </p:tgtEl>
                                        <p:attrNameLst>
                                          <p:attrName>style.visibility</p:attrName>
                                        </p:attrNameLst>
                                      </p:cBhvr>
                                      <p:to>
                                        <p:strVal val="visible"/>
                                      </p:to>
                                    </p:set>
                                    <p:anim calcmode="lin" valueType="num">
                                      <p:cBhvr additive="base">
                                        <p:cTn dur="1000"/>
                                        <p:tgtEl>
                                          <p:spTgt spid="6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xEl>
                                              <p:pRg end="2" st="2"/>
                                            </p:txEl>
                                          </p:spTgt>
                                        </p:tgtEl>
                                        <p:attrNameLst>
                                          <p:attrName>style.visibility</p:attrName>
                                        </p:attrNameLst>
                                      </p:cBhvr>
                                      <p:to>
                                        <p:strVal val="visible"/>
                                      </p:to>
                                    </p:set>
                                    <p:anim calcmode="lin" valueType="num">
                                      <p:cBhvr additive="base">
                                        <p:cTn dur="1000"/>
                                        <p:tgtEl>
                                          <p:spTgt spid="6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xEl>
                                              <p:pRg end="3" st="3"/>
                                            </p:txEl>
                                          </p:spTgt>
                                        </p:tgtEl>
                                        <p:attrNameLst>
                                          <p:attrName>style.visibility</p:attrName>
                                        </p:attrNameLst>
                                      </p:cBhvr>
                                      <p:to>
                                        <p:strVal val="visible"/>
                                      </p:to>
                                    </p:set>
                                    <p:anim calcmode="lin" valueType="num">
                                      <p:cBhvr additive="base">
                                        <p:cTn dur="1000"/>
                                        <p:tgtEl>
                                          <p:spTgt spid="6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xEl>
                                              <p:pRg end="4" st="4"/>
                                            </p:txEl>
                                          </p:spTgt>
                                        </p:tgtEl>
                                        <p:attrNameLst>
                                          <p:attrName>style.visibility</p:attrName>
                                        </p:attrNameLst>
                                      </p:cBhvr>
                                      <p:to>
                                        <p:strVal val="visible"/>
                                      </p:to>
                                    </p:set>
                                    <p:anim calcmode="lin" valueType="num">
                                      <p:cBhvr additive="base">
                                        <p:cTn dur="1000"/>
                                        <p:tgtEl>
                                          <p:spTgt spid="6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xEl>
                                              <p:pRg end="5" st="5"/>
                                            </p:txEl>
                                          </p:spTgt>
                                        </p:tgtEl>
                                        <p:attrNameLst>
                                          <p:attrName>style.visibility</p:attrName>
                                        </p:attrNameLst>
                                      </p:cBhvr>
                                      <p:to>
                                        <p:strVal val="visible"/>
                                      </p:to>
                                    </p:set>
                                    <p:anim calcmode="lin" valueType="num">
                                      <p:cBhvr additive="base">
                                        <p:cTn dur="1000"/>
                                        <p:tgtEl>
                                          <p:spTgt spid="6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xEl>
                                              <p:pRg end="6" st="6"/>
                                            </p:txEl>
                                          </p:spTgt>
                                        </p:tgtEl>
                                        <p:attrNameLst>
                                          <p:attrName>style.visibility</p:attrName>
                                        </p:attrNameLst>
                                      </p:cBhvr>
                                      <p:to>
                                        <p:strVal val="visible"/>
                                      </p:to>
                                    </p:set>
                                    <p:anim calcmode="lin" valueType="num">
                                      <p:cBhvr additive="base">
                                        <p:cTn dur="1000"/>
                                        <p:tgtEl>
                                          <p:spTgt spid="6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xEl>
                                              <p:pRg end="7" st="7"/>
                                            </p:txEl>
                                          </p:spTgt>
                                        </p:tgtEl>
                                        <p:attrNameLst>
                                          <p:attrName>style.visibility</p:attrName>
                                        </p:attrNameLst>
                                      </p:cBhvr>
                                      <p:to>
                                        <p:strVal val="visible"/>
                                      </p:to>
                                    </p:set>
                                    <p:anim calcmode="lin" valueType="num">
                                      <p:cBhvr additive="base">
                                        <p:cTn dur="1000"/>
                                        <p:tgtEl>
                                          <p:spTgt spid="69">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
                                            <p:txEl>
                                              <p:pRg end="8" st="8"/>
                                            </p:txEl>
                                          </p:spTgt>
                                        </p:tgtEl>
                                        <p:attrNameLst>
                                          <p:attrName>style.visibility</p:attrName>
                                        </p:attrNameLst>
                                      </p:cBhvr>
                                      <p:to>
                                        <p:strVal val="visible"/>
                                      </p:to>
                                    </p:set>
                                    <p:anim calcmode="lin" valueType="num">
                                      <p:cBhvr additive="base">
                                        <p:cTn dur="1000"/>
                                        <p:tgtEl>
                                          <p:spTgt spid="6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The Board</a:t>
            </a:r>
            <a:endParaRPr/>
          </a:p>
        </p:txBody>
      </p:sp>
      <p:sp>
        <p:nvSpPr>
          <p:cNvPr id="76" name="Google Shape;76;p16"/>
          <p:cNvSpPr txBox="1"/>
          <p:nvPr>
            <p:ph idx="1" type="body"/>
          </p:nvPr>
        </p:nvSpPr>
        <p:spPr>
          <a:xfrm>
            <a:off x="677325" y="1270000"/>
            <a:ext cx="8596800" cy="47976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1292"/>
              <a:buFont typeface="Noto Sans Symbols"/>
              <a:buNone/>
            </a:pPr>
            <a:r>
              <a:t/>
            </a:r>
            <a:endParaRPr b="0" i="0" sz="1615" u="none" cap="none" strike="noStrike">
              <a:solidFill>
                <a:srgbClr val="3F3F3F"/>
              </a:solidFill>
              <a:latin typeface="Trebuchet MS"/>
              <a:ea typeface="Trebuchet MS"/>
              <a:cs typeface="Trebuchet MS"/>
              <a:sym typeface="Trebuchet MS"/>
            </a:endParaRPr>
          </a:p>
          <a:p>
            <a:pPr indent="-374650" lvl="0" marL="342900" marR="0" rtl="0" algn="l">
              <a:lnSpc>
                <a:spcPct val="80000"/>
              </a:lnSpc>
              <a:spcBef>
                <a:spcPts val="1000"/>
              </a:spcBef>
              <a:spcAft>
                <a:spcPts val="0"/>
              </a:spcAft>
              <a:buClr>
                <a:schemeClr val="accent1"/>
              </a:buClr>
              <a:buSzPts val="1928"/>
              <a:buFont typeface="Noto Sans Symbols"/>
              <a:buChar char="▶"/>
            </a:pPr>
            <a:r>
              <a:rPr b="0" i="0" lang="en-US" sz="2285" u="none" cap="none" strike="noStrike">
                <a:solidFill>
                  <a:srgbClr val="3F3F3F"/>
                </a:solidFill>
                <a:latin typeface="Trebuchet MS"/>
                <a:ea typeface="Trebuchet MS"/>
                <a:cs typeface="Trebuchet MS"/>
                <a:sym typeface="Trebuchet MS"/>
              </a:rPr>
              <a:t>Our Board has 1</a:t>
            </a:r>
            <a:r>
              <a:rPr lang="en-US" sz="2285"/>
              <a:t>0 </a:t>
            </a:r>
            <a:r>
              <a:rPr b="0" i="0" lang="en-US" sz="2285" u="none" cap="none" strike="noStrike">
                <a:solidFill>
                  <a:srgbClr val="3F3F3F"/>
                </a:solidFill>
                <a:latin typeface="Trebuchet MS"/>
                <a:ea typeface="Trebuchet MS"/>
                <a:cs typeface="Trebuchet MS"/>
                <a:sym typeface="Trebuchet MS"/>
              </a:rPr>
              <a:t>members for this season</a:t>
            </a:r>
            <a:endParaRPr b="0" i="0" sz="2285" u="none" cap="none" strike="noStrike">
              <a:solidFill>
                <a:srgbClr val="3F3F3F"/>
              </a:solidFill>
              <a:latin typeface="Trebuchet MS"/>
              <a:ea typeface="Trebuchet MS"/>
              <a:cs typeface="Trebuchet MS"/>
              <a:sym typeface="Trebuchet MS"/>
            </a:endParaRPr>
          </a:p>
          <a:p>
            <a:pPr indent="-304800" lvl="4" marL="2057400" marR="0" rtl="0" algn="l">
              <a:lnSpc>
                <a:spcPct val="80000"/>
              </a:lnSpc>
              <a:spcBef>
                <a:spcPts val="1000"/>
              </a:spcBef>
              <a:spcAft>
                <a:spcPts val="0"/>
              </a:spcAft>
              <a:buClr>
                <a:schemeClr val="accent1"/>
              </a:buClr>
              <a:buSzPts val="1456"/>
              <a:buFont typeface="Noto Sans Symbols"/>
              <a:buChar char="▶"/>
            </a:pPr>
            <a:r>
              <a:rPr b="0" i="0" lang="en-US" sz="1745" u="none" cap="none" strike="noStrike">
                <a:solidFill>
                  <a:srgbClr val="3F3F3F"/>
                </a:solidFill>
                <a:latin typeface="Arial"/>
                <a:ea typeface="Arial"/>
                <a:cs typeface="Arial"/>
                <a:sym typeface="Arial"/>
              </a:rPr>
              <a:t>Creative Director - Dionn Schaffner</a:t>
            </a:r>
            <a:endParaRPr sz="1500"/>
          </a:p>
          <a:p>
            <a:pPr indent="-304800" lvl="4" marL="2057400" marR="0" rtl="0" algn="l">
              <a:lnSpc>
                <a:spcPct val="80000"/>
              </a:lnSpc>
              <a:spcBef>
                <a:spcPts val="1000"/>
              </a:spcBef>
              <a:spcAft>
                <a:spcPts val="0"/>
              </a:spcAft>
              <a:buClr>
                <a:schemeClr val="accent1"/>
              </a:buClr>
              <a:buSzPts val="1456"/>
              <a:buFont typeface="Noto Sans Symbols"/>
              <a:buChar char="▶"/>
            </a:pPr>
            <a:r>
              <a:rPr b="0" i="0" lang="en-US" sz="1745" u="none" cap="none" strike="noStrike">
                <a:solidFill>
                  <a:srgbClr val="3F3F3F"/>
                </a:solidFill>
                <a:latin typeface="Arial"/>
                <a:ea typeface="Arial"/>
                <a:cs typeface="Arial"/>
                <a:sym typeface="Arial"/>
              </a:rPr>
              <a:t>President </a:t>
            </a:r>
            <a:r>
              <a:rPr lang="en-US" sz="1745">
                <a:latin typeface="Arial"/>
                <a:ea typeface="Arial"/>
                <a:cs typeface="Arial"/>
                <a:sym typeface="Arial"/>
              </a:rPr>
              <a:t>-</a:t>
            </a:r>
            <a:r>
              <a:rPr b="0" i="0" lang="en-US" sz="1745" u="none" cap="none" strike="noStrike">
                <a:solidFill>
                  <a:srgbClr val="3F3F3F"/>
                </a:solidFill>
                <a:latin typeface="Arial"/>
                <a:ea typeface="Arial"/>
                <a:cs typeface="Arial"/>
                <a:sym typeface="Arial"/>
              </a:rPr>
              <a:t> </a:t>
            </a:r>
            <a:r>
              <a:rPr lang="en-US" sz="1745">
                <a:latin typeface="Arial"/>
                <a:ea typeface="Arial"/>
                <a:cs typeface="Arial"/>
                <a:sym typeface="Arial"/>
              </a:rPr>
              <a:t>Vanessa Jacob</a:t>
            </a:r>
            <a:endParaRPr sz="1500"/>
          </a:p>
          <a:p>
            <a:pPr indent="-304800" lvl="4" marL="2057400" marR="0" rtl="0" algn="l">
              <a:lnSpc>
                <a:spcPct val="80000"/>
              </a:lnSpc>
              <a:spcBef>
                <a:spcPts val="1000"/>
              </a:spcBef>
              <a:spcAft>
                <a:spcPts val="0"/>
              </a:spcAft>
              <a:buClr>
                <a:schemeClr val="accent1"/>
              </a:buClr>
              <a:buSzPts val="1456"/>
              <a:buFont typeface="Noto Sans Symbols"/>
              <a:buChar char="▶"/>
            </a:pPr>
            <a:r>
              <a:rPr b="0" i="0" lang="en-US" sz="1745" u="none" cap="none" strike="noStrike">
                <a:solidFill>
                  <a:srgbClr val="3F3F3F"/>
                </a:solidFill>
                <a:latin typeface="Arial"/>
                <a:ea typeface="Arial"/>
                <a:cs typeface="Arial"/>
                <a:sym typeface="Arial"/>
              </a:rPr>
              <a:t>Vice President</a:t>
            </a:r>
            <a:r>
              <a:rPr lang="en-US" sz="1745">
                <a:latin typeface="Arial"/>
                <a:ea typeface="Arial"/>
                <a:cs typeface="Arial"/>
                <a:sym typeface="Arial"/>
              </a:rPr>
              <a:t> - Kelly Fieleke</a:t>
            </a:r>
            <a:endParaRPr b="0" i="0" sz="1745" u="none" cap="none" strike="noStrike">
              <a:solidFill>
                <a:srgbClr val="3F3F3F"/>
              </a:solidFill>
              <a:latin typeface="Arial"/>
              <a:ea typeface="Arial"/>
              <a:cs typeface="Arial"/>
              <a:sym typeface="Arial"/>
            </a:endParaRPr>
          </a:p>
          <a:p>
            <a:pPr indent="-304800" lvl="4" marL="2057400" marR="0" rtl="0" algn="l">
              <a:lnSpc>
                <a:spcPct val="80000"/>
              </a:lnSpc>
              <a:spcBef>
                <a:spcPts val="1000"/>
              </a:spcBef>
              <a:spcAft>
                <a:spcPts val="0"/>
              </a:spcAft>
              <a:buClr>
                <a:schemeClr val="accent1"/>
              </a:buClr>
              <a:buSzPts val="1456"/>
              <a:buFont typeface="Noto Sans Symbols"/>
              <a:buChar char="▶"/>
            </a:pPr>
            <a:r>
              <a:rPr b="0" i="0" lang="en-US" sz="1745" u="none" cap="none" strike="noStrike">
                <a:solidFill>
                  <a:srgbClr val="3F3F3F"/>
                </a:solidFill>
                <a:latin typeface="Arial"/>
                <a:ea typeface="Arial"/>
                <a:cs typeface="Arial"/>
                <a:sym typeface="Arial"/>
              </a:rPr>
              <a:t>Treasurer - </a:t>
            </a:r>
            <a:r>
              <a:rPr lang="en-US" sz="1745">
                <a:latin typeface="Arial"/>
                <a:ea typeface="Arial"/>
                <a:cs typeface="Arial"/>
                <a:sym typeface="Arial"/>
              </a:rPr>
              <a:t>Danielle Walker</a:t>
            </a:r>
            <a:endParaRPr sz="1500"/>
          </a:p>
          <a:p>
            <a:pPr indent="-304800" lvl="4" marL="2057400" marR="0" rtl="0" algn="l">
              <a:lnSpc>
                <a:spcPct val="80000"/>
              </a:lnSpc>
              <a:spcBef>
                <a:spcPts val="1000"/>
              </a:spcBef>
              <a:spcAft>
                <a:spcPts val="0"/>
              </a:spcAft>
              <a:buClr>
                <a:schemeClr val="accent1"/>
              </a:buClr>
              <a:buSzPts val="1456"/>
              <a:buFont typeface="Noto Sans Symbols"/>
              <a:buChar char="▶"/>
            </a:pPr>
            <a:r>
              <a:rPr b="0" i="0" lang="en-US" sz="1745" u="none" cap="none" strike="noStrike">
                <a:solidFill>
                  <a:srgbClr val="3F3F3F"/>
                </a:solidFill>
                <a:latin typeface="Arial"/>
                <a:ea typeface="Arial"/>
                <a:cs typeface="Arial"/>
                <a:sym typeface="Arial"/>
              </a:rPr>
              <a:t>Parliamentarian/Props - Timi Quici</a:t>
            </a:r>
            <a:endParaRPr sz="1745">
              <a:latin typeface="Arial"/>
              <a:ea typeface="Arial"/>
              <a:cs typeface="Arial"/>
              <a:sym typeface="Arial"/>
            </a:endParaRPr>
          </a:p>
          <a:p>
            <a:pPr indent="-304800" lvl="4" marL="2057400" marR="0" rtl="0" algn="l">
              <a:lnSpc>
                <a:spcPct val="80000"/>
              </a:lnSpc>
              <a:spcBef>
                <a:spcPts val="1000"/>
              </a:spcBef>
              <a:spcAft>
                <a:spcPts val="0"/>
              </a:spcAft>
              <a:buClr>
                <a:schemeClr val="accent1"/>
              </a:buClr>
              <a:buSzPts val="1456"/>
              <a:buFont typeface="Noto Sans Symbols"/>
              <a:buChar char="▶"/>
            </a:pPr>
            <a:r>
              <a:rPr lang="en-US" sz="1745">
                <a:latin typeface="Arial"/>
                <a:ea typeface="Arial"/>
                <a:cs typeface="Arial"/>
                <a:sym typeface="Arial"/>
              </a:rPr>
              <a:t>Secretary/ Costumes - Jana Weaver</a:t>
            </a:r>
            <a:endParaRPr sz="1745">
              <a:latin typeface="Arial"/>
              <a:ea typeface="Arial"/>
              <a:cs typeface="Arial"/>
              <a:sym typeface="Arial"/>
            </a:endParaRPr>
          </a:p>
          <a:p>
            <a:pPr indent="-323151" lvl="4" marL="2057400" marR="0" rtl="0" algn="l">
              <a:lnSpc>
                <a:spcPct val="80000"/>
              </a:lnSpc>
              <a:spcBef>
                <a:spcPts val="1000"/>
              </a:spcBef>
              <a:spcAft>
                <a:spcPts val="0"/>
              </a:spcAft>
              <a:buClr>
                <a:schemeClr val="accent1"/>
              </a:buClr>
              <a:buSzPts val="1745"/>
              <a:buFont typeface="Arial"/>
              <a:buChar char="▶"/>
            </a:pPr>
            <a:r>
              <a:rPr lang="en-US" sz="1745">
                <a:latin typeface="Arial"/>
                <a:ea typeface="Arial"/>
                <a:cs typeface="Arial"/>
                <a:sym typeface="Arial"/>
              </a:rPr>
              <a:t>Communications - Marie Todd</a:t>
            </a:r>
            <a:endParaRPr sz="1745">
              <a:latin typeface="Arial"/>
              <a:ea typeface="Arial"/>
              <a:cs typeface="Arial"/>
              <a:sym typeface="Arial"/>
            </a:endParaRPr>
          </a:p>
          <a:p>
            <a:pPr indent="-304800" lvl="4" marL="2057400" marR="0" rtl="0" algn="l">
              <a:lnSpc>
                <a:spcPct val="80000"/>
              </a:lnSpc>
              <a:spcBef>
                <a:spcPts val="1000"/>
              </a:spcBef>
              <a:spcAft>
                <a:spcPts val="0"/>
              </a:spcAft>
              <a:buClr>
                <a:schemeClr val="accent1"/>
              </a:buClr>
              <a:buSzPts val="1456"/>
              <a:buFont typeface="Noto Sans Symbols"/>
              <a:buChar char="▶"/>
            </a:pPr>
            <a:r>
              <a:rPr lang="en-US" sz="1745">
                <a:latin typeface="Arial"/>
                <a:ea typeface="Arial"/>
                <a:cs typeface="Arial"/>
                <a:sym typeface="Arial"/>
              </a:rPr>
              <a:t>Front of House</a:t>
            </a:r>
            <a:r>
              <a:rPr b="0" i="0" lang="en-US" sz="1745" u="none" cap="none" strike="noStrike">
                <a:solidFill>
                  <a:srgbClr val="3F3F3F"/>
                </a:solidFill>
                <a:latin typeface="Arial"/>
                <a:ea typeface="Arial"/>
                <a:cs typeface="Arial"/>
                <a:sym typeface="Arial"/>
              </a:rPr>
              <a:t> - </a:t>
            </a:r>
            <a:r>
              <a:rPr lang="en-US" sz="1745">
                <a:latin typeface="Arial"/>
                <a:ea typeface="Arial"/>
                <a:cs typeface="Arial"/>
                <a:sym typeface="Arial"/>
              </a:rPr>
              <a:t>Christina Mohan</a:t>
            </a:r>
            <a:endParaRPr sz="1500"/>
          </a:p>
          <a:p>
            <a:pPr indent="-304800" lvl="4" marL="2057400" marR="0" rtl="0" algn="l">
              <a:lnSpc>
                <a:spcPct val="80000"/>
              </a:lnSpc>
              <a:spcBef>
                <a:spcPts val="1000"/>
              </a:spcBef>
              <a:spcAft>
                <a:spcPts val="0"/>
              </a:spcAft>
              <a:buClr>
                <a:schemeClr val="accent1"/>
              </a:buClr>
              <a:buSzPts val="1456"/>
              <a:buFont typeface="Noto Sans Symbols"/>
              <a:buChar char="▶"/>
            </a:pPr>
            <a:r>
              <a:rPr lang="en-US" sz="1745">
                <a:latin typeface="Arial"/>
                <a:ea typeface="Arial"/>
                <a:cs typeface="Arial"/>
                <a:sym typeface="Arial"/>
              </a:rPr>
              <a:t>Production</a:t>
            </a:r>
            <a:r>
              <a:rPr b="0" i="0" lang="en-US" sz="1745" u="none" cap="none" strike="noStrike">
                <a:solidFill>
                  <a:srgbClr val="3F3F3F"/>
                </a:solidFill>
                <a:latin typeface="Arial"/>
                <a:ea typeface="Arial"/>
                <a:cs typeface="Arial"/>
                <a:sym typeface="Arial"/>
              </a:rPr>
              <a:t> – </a:t>
            </a:r>
            <a:r>
              <a:rPr lang="en-US" sz="1745">
                <a:latin typeface="Arial"/>
                <a:ea typeface="Arial"/>
                <a:cs typeface="Arial"/>
                <a:sym typeface="Arial"/>
              </a:rPr>
              <a:t>Ellen Whitson</a:t>
            </a:r>
            <a:endParaRPr sz="1500"/>
          </a:p>
          <a:p>
            <a:pPr indent="-304800" lvl="4" marL="2057400" marR="0" rtl="0" algn="l">
              <a:lnSpc>
                <a:spcPct val="80000"/>
              </a:lnSpc>
              <a:spcBef>
                <a:spcPts val="1000"/>
              </a:spcBef>
              <a:spcAft>
                <a:spcPts val="0"/>
              </a:spcAft>
              <a:buClr>
                <a:schemeClr val="accent1"/>
              </a:buClr>
              <a:buSzPts val="1456"/>
              <a:buFont typeface="Noto Sans Symbols"/>
              <a:buChar char="▶"/>
            </a:pPr>
            <a:r>
              <a:rPr lang="en-US" sz="1745">
                <a:latin typeface="Arial"/>
                <a:ea typeface="Arial"/>
                <a:cs typeface="Arial"/>
                <a:sym typeface="Arial"/>
              </a:rPr>
              <a:t>Production</a:t>
            </a:r>
            <a:r>
              <a:rPr b="0" i="0" lang="en-US" sz="1745" u="none" cap="none" strike="noStrike">
                <a:solidFill>
                  <a:srgbClr val="3F3F3F"/>
                </a:solidFill>
                <a:latin typeface="Arial"/>
                <a:ea typeface="Arial"/>
                <a:cs typeface="Arial"/>
                <a:sym typeface="Arial"/>
              </a:rPr>
              <a:t> – </a:t>
            </a:r>
            <a:r>
              <a:rPr lang="en-US" sz="1745">
                <a:latin typeface="Arial"/>
                <a:ea typeface="Arial"/>
                <a:cs typeface="Arial"/>
                <a:sym typeface="Arial"/>
              </a:rPr>
              <a:t>Mayra Rivera</a:t>
            </a:r>
            <a:endParaRPr b="0" i="0" sz="1745" u="none" cap="none" strike="noStrike">
              <a:solidFill>
                <a:srgbClr val="3F3F3F"/>
              </a:solidFill>
              <a:latin typeface="Arial"/>
              <a:ea typeface="Arial"/>
              <a:cs typeface="Arial"/>
              <a:sym typeface="Arial"/>
            </a:endParaRPr>
          </a:p>
          <a:p>
            <a:pPr indent="-304800" lvl="4" marL="2057400" marR="0" rtl="0" algn="l">
              <a:lnSpc>
                <a:spcPct val="80000"/>
              </a:lnSpc>
              <a:spcBef>
                <a:spcPts val="1000"/>
              </a:spcBef>
              <a:spcAft>
                <a:spcPts val="0"/>
              </a:spcAft>
              <a:buClr>
                <a:schemeClr val="accent1"/>
              </a:buClr>
              <a:buSzPts val="1456"/>
              <a:buFont typeface="Noto Sans Symbols"/>
              <a:buChar char="▶"/>
            </a:pPr>
            <a:r>
              <a:rPr lang="en-US" sz="1745">
                <a:latin typeface="Arial"/>
                <a:ea typeface="Arial"/>
                <a:cs typeface="Arial"/>
                <a:sym typeface="Arial"/>
              </a:rPr>
              <a:t>Sponsorship - </a:t>
            </a:r>
            <a:endParaRPr sz="1745">
              <a:latin typeface="Arial"/>
              <a:ea typeface="Arial"/>
              <a:cs typeface="Arial"/>
              <a:sym typeface="Arial"/>
            </a:endParaRPr>
          </a:p>
          <a:p>
            <a:pPr indent="-304800" lvl="4" marL="2057400" marR="0" rtl="0" algn="l">
              <a:lnSpc>
                <a:spcPct val="80000"/>
              </a:lnSpc>
              <a:spcBef>
                <a:spcPts val="1000"/>
              </a:spcBef>
              <a:spcAft>
                <a:spcPts val="0"/>
              </a:spcAft>
              <a:buClr>
                <a:schemeClr val="accent1"/>
              </a:buClr>
              <a:buSzPts val="1456"/>
              <a:buFont typeface="Noto Sans Symbols"/>
              <a:buChar char="▶"/>
            </a:pPr>
            <a:r>
              <a:rPr lang="en-US" sz="1745">
                <a:latin typeface="Arial"/>
                <a:ea typeface="Arial"/>
                <a:cs typeface="Arial"/>
                <a:sym typeface="Arial"/>
              </a:rPr>
              <a:t>Sets -</a:t>
            </a:r>
            <a:endParaRPr sz="1745">
              <a:latin typeface="Arial"/>
              <a:ea typeface="Arial"/>
              <a:cs typeface="Arial"/>
              <a:sym typeface="Arial"/>
            </a:endParaRPr>
          </a:p>
          <a:p>
            <a:pPr indent="0" lvl="0" marL="2057400" marR="0" rtl="0" algn="l">
              <a:lnSpc>
                <a:spcPct val="80000"/>
              </a:lnSpc>
              <a:spcBef>
                <a:spcPts val="1000"/>
              </a:spcBef>
              <a:spcAft>
                <a:spcPts val="0"/>
              </a:spcAft>
              <a:buNone/>
            </a:pPr>
            <a:r>
              <a:t/>
            </a:r>
            <a:endParaRPr sz="1445">
              <a:latin typeface="Arial"/>
              <a:ea typeface="Arial"/>
              <a:cs typeface="Arial"/>
              <a:sym typeface="Arial"/>
            </a:endParaRPr>
          </a:p>
          <a:p>
            <a:pPr indent="0" lvl="0" marL="77724" marR="0" rtl="0" algn="l">
              <a:lnSpc>
                <a:spcPct val="80000"/>
              </a:lnSpc>
              <a:spcBef>
                <a:spcPts val="1000"/>
              </a:spcBef>
              <a:spcAft>
                <a:spcPts val="0"/>
              </a:spcAft>
              <a:buClr>
                <a:schemeClr val="accent1"/>
              </a:buClr>
              <a:buSzPts val="1224"/>
              <a:buFont typeface="Noto Sans Symbols"/>
              <a:buNone/>
            </a:pPr>
            <a:r>
              <a:t/>
            </a:r>
            <a:endParaRPr b="0" i="0" sz="1530" u="none" cap="none" strike="noStrike">
              <a:solidFill>
                <a:srgbClr val="3F3F3F"/>
              </a:solidFill>
              <a:latin typeface="Trebuchet MS"/>
              <a:ea typeface="Trebuchet MS"/>
              <a:cs typeface="Trebuchet MS"/>
              <a:sym typeface="Trebuchet MS"/>
            </a:endParaRPr>
          </a:p>
        </p:txBody>
      </p:sp>
      <p:pic>
        <p:nvPicPr>
          <p:cNvPr id="77" name="Google Shape;77;p16"/>
          <p:cNvPicPr preferRelativeResize="0"/>
          <p:nvPr/>
        </p:nvPicPr>
        <p:blipFill>
          <a:blip r:embed="rId3">
            <a:alphaModFix/>
          </a:blip>
          <a:stretch>
            <a:fillRect/>
          </a:stretch>
        </p:blipFill>
        <p:spPr>
          <a:xfrm>
            <a:off x="8592000" y="4535925"/>
            <a:ext cx="3449501" cy="21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 calcmode="lin" valueType="num">
                                      <p:cBhvr additive="base">
                                        <p:cTn dur="1000"/>
                                        <p:tgtEl>
                                          <p:spTgt spid="76">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 calcmode="lin" valueType="num">
                                      <p:cBhvr additive="base">
                                        <p:cTn dur="1000"/>
                                        <p:tgtEl>
                                          <p:spTgt spid="76">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 calcmode="lin" valueType="num">
                                      <p:cBhvr additive="base">
                                        <p:cTn dur="1000"/>
                                        <p:tgtEl>
                                          <p:spTgt spid="76">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 calcmode="lin" valueType="num">
                                      <p:cBhvr additive="base">
                                        <p:cTn dur="1000"/>
                                        <p:tgtEl>
                                          <p:spTgt spid="76">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 calcmode="lin" valueType="num">
                                      <p:cBhvr additive="base">
                                        <p:cTn dur="1000"/>
                                        <p:tgtEl>
                                          <p:spTgt spid="76">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 calcmode="lin" valueType="num">
                                      <p:cBhvr additive="base">
                                        <p:cTn dur="1000"/>
                                        <p:tgtEl>
                                          <p:spTgt spid="76">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6" st="6"/>
                                            </p:txEl>
                                          </p:spTgt>
                                        </p:tgtEl>
                                        <p:attrNameLst>
                                          <p:attrName>style.visibility</p:attrName>
                                        </p:attrNameLst>
                                      </p:cBhvr>
                                      <p:to>
                                        <p:strVal val="visible"/>
                                      </p:to>
                                    </p:set>
                                    <p:anim calcmode="lin" valueType="num">
                                      <p:cBhvr additive="base">
                                        <p:cTn dur="1000"/>
                                        <p:tgtEl>
                                          <p:spTgt spid="76">
                                            <p:txEl>
                                              <p:pRg end="6" st="6"/>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7" st="7"/>
                                            </p:txEl>
                                          </p:spTgt>
                                        </p:tgtEl>
                                        <p:attrNameLst>
                                          <p:attrName>style.visibility</p:attrName>
                                        </p:attrNameLst>
                                      </p:cBhvr>
                                      <p:to>
                                        <p:strVal val="visible"/>
                                      </p:to>
                                    </p:set>
                                    <p:anim calcmode="lin" valueType="num">
                                      <p:cBhvr additive="base">
                                        <p:cTn dur="1000"/>
                                        <p:tgtEl>
                                          <p:spTgt spid="76">
                                            <p:txEl>
                                              <p:pRg end="7" st="7"/>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8" st="8"/>
                                            </p:txEl>
                                          </p:spTgt>
                                        </p:tgtEl>
                                        <p:attrNameLst>
                                          <p:attrName>style.visibility</p:attrName>
                                        </p:attrNameLst>
                                      </p:cBhvr>
                                      <p:to>
                                        <p:strVal val="visible"/>
                                      </p:to>
                                    </p:set>
                                    <p:anim calcmode="lin" valueType="num">
                                      <p:cBhvr additive="base">
                                        <p:cTn dur="1000"/>
                                        <p:tgtEl>
                                          <p:spTgt spid="76">
                                            <p:txEl>
                                              <p:pRg end="8" st="8"/>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9" st="9"/>
                                            </p:txEl>
                                          </p:spTgt>
                                        </p:tgtEl>
                                        <p:attrNameLst>
                                          <p:attrName>style.visibility</p:attrName>
                                        </p:attrNameLst>
                                      </p:cBhvr>
                                      <p:to>
                                        <p:strVal val="visible"/>
                                      </p:to>
                                    </p:set>
                                    <p:anim calcmode="lin" valueType="num">
                                      <p:cBhvr additive="base">
                                        <p:cTn dur="1000"/>
                                        <p:tgtEl>
                                          <p:spTgt spid="76">
                                            <p:txEl>
                                              <p:pRg end="9" st="9"/>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9" st="9"/>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10" st="10"/>
                                            </p:txEl>
                                          </p:spTgt>
                                        </p:tgtEl>
                                        <p:attrNameLst>
                                          <p:attrName>style.visibility</p:attrName>
                                        </p:attrNameLst>
                                      </p:cBhvr>
                                      <p:to>
                                        <p:strVal val="visible"/>
                                      </p:to>
                                    </p:set>
                                    <p:anim calcmode="lin" valueType="num">
                                      <p:cBhvr additive="base">
                                        <p:cTn dur="1000"/>
                                        <p:tgtEl>
                                          <p:spTgt spid="76">
                                            <p:txEl>
                                              <p:pRg end="10" st="10"/>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10" st="1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11" st="11"/>
                                            </p:txEl>
                                          </p:spTgt>
                                        </p:tgtEl>
                                        <p:attrNameLst>
                                          <p:attrName>style.visibility</p:attrName>
                                        </p:attrNameLst>
                                      </p:cBhvr>
                                      <p:to>
                                        <p:strVal val="visible"/>
                                      </p:to>
                                    </p:set>
                                    <p:anim calcmode="lin" valueType="num">
                                      <p:cBhvr additive="base">
                                        <p:cTn dur="1000"/>
                                        <p:tgtEl>
                                          <p:spTgt spid="76">
                                            <p:txEl>
                                              <p:pRg end="11" st="11"/>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11" st="1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12" st="12"/>
                                            </p:txEl>
                                          </p:spTgt>
                                        </p:tgtEl>
                                        <p:attrNameLst>
                                          <p:attrName>style.visibility</p:attrName>
                                        </p:attrNameLst>
                                      </p:cBhvr>
                                      <p:to>
                                        <p:strVal val="visible"/>
                                      </p:to>
                                    </p:set>
                                    <p:anim calcmode="lin" valueType="num">
                                      <p:cBhvr additive="base">
                                        <p:cTn dur="1000"/>
                                        <p:tgtEl>
                                          <p:spTgt spid="76">
                                            <p:txEl>
                                              <p:pRg end="12" st="12"/>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12" st="1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13" st="13"/>
                                            </p:txEl>
                                          </p:spTgt>
                                        </p:tgtEl>
                                        <p:attrNameLst>
                                          <p:attrName>style.visibility</p:attrName>
                                        </p:attrNameLst>
                                      </p:cBhvr>
                                      <p:to>
                                        <p:strVal val="visible"/>
                                      </p:to>
                                    </p:set>
                                    <p:anim calcmode="lin" valueType="num">
                                      <p:cBhvr additive="base">
                                        <p:cTn dur="1000"/>
                                        <p:tgtEl>
                                          <p:spTgt spid="76">
                                            <p:txEl>
                                              <p:pRg end="13" st="13"/>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13" st="1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14" st="14"/>
                                            </p:txEl>
                                          </p:spTgt>
                                        </p:tgtEl>
                                        <p:attrNameLst>
                                          <p:attrName>style.visibility</p:attrName>
                                        </p:attrNameLst>
                                      </p:cBhvr>
                                      <p:to>
                                        <p:strVal val="visible"/>
                                      </p:to>
                                    </p:set>
                                    <p:anim calcmode="lin" valueType="num">
                                      <p:cBhvr additive="base">
                                        <p:cTn dur="1000"/>
                                        <p:tgtEl>
                                          <p:spTgt spid="76">
                                            <p:txEl>
                                              <p:pRg end="14" st="14"/>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14" st="1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xEl>
                                              <p:pRg end="15" st="15"/>
                                            </p:txEl>
                                          </p:spTgt>
                                        </p:tgtEl>
                                        <p:attrNameLst>
                                          <p:attrName>style.visibility</p:attrName>
                                        </p:attrNameLst>
                                      </p:cBhvr>
                                      <p:to>
                                        <p:strVal val="visible"/>
                                      </p:to>
                                    </p:set>
                                    <p:anim calcmode="lin" valueType="num">
                                      <p:cBhvr additive="base">
                                        <p:cTn dur="1000"/>
                                        <p:tgtEl>
                                          <p:spTgt spid="76">
                                            <p:txEl>
                                              <p:pRg end="15" st="15"/>
                                            </p:txEl>
                                          </p:spTgt>
                                        </p:tgtEl>
                                        <p:attrNameLst>
                                          <p:attrName>ppt_w</p:attrName>
                                        </p:attrNameLst>
                                      </p:cBhvr>
                                      <p:tavLst>
                                        <p:tav fmla="" tm="0">
                                          <p:val>
                                            <p:strVal val="0"/>
                                          </p:val>
                                        </p:tav>
                                        <p:tav fmla="" tm="100000">
                                          <p:val>
                                            <p:strVal val="#ppt_w"/>
                                          </p:val>
                                        </p:tav>
                                      </p:tavLst>
                                    </p:anim>
                                    <p:anim calcmode="lin" valueType="num">
                                      <p:cBhvr additive="base">
                                        <p:cTn dur="1000"/>
                                        <p:tgtEl>
                                          <p:spTgt spid="76">
                                            <p:txEl>
                                              <p:pRg end="15" st="1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Volunteer Organization</a:t>
            </a:r>
            <a:endParaRPr/>
          </a:p>
        </p:txBody>
      </p:sp>
      <p:sp>
        <p:nvSpPr>
          <p:cNvPr id="83" name="Google Shape;83;p17"/>
          <p:cNvSpPr txBox="1"/>
          <p:nvPr>
            <p:ph idx="1" type="body"/>
          </p:nvPr>
        </p:nvSpPr>
        <p:spPr>
          <a:xfrm>
            <a:off x="677334" y="1930400"/>
            <a:ext cx="8068560" cy="3880773"/>
          </a:xfrm>
          <a:prstGeom prst="rect">
            <a:avLst/>
          </a:prstGeom>
          <a:noFill/>
          <a:ln>
            <a:noFill/>
          </a:ln>
        </p:spPr>
        <p:txBody>
          <a:bodyPr anchorCtr="0" anchor="t" bIns="45700" lIns="91425" spcFirstLastPara="1" rIns="91425" wrap="square" tIns="45700">
            <a:noAutofit/>
          </a:bodyPr>
          <a:lstStyle/>
          <a:p>
            <a:pPr indent="-361950" lvl="0" marL="342900" marR="0" rtl="0" algn="l">
              <a:spcBef>
                <a:spcPts val="0"/>
              </a:spcBef>
              <a:spcAft>
                <a:spcPts val="0"/>
              </a:spcAft>
              <a:buClr>
                <a:schemeClr val="accent1"/>
              </a:buClr>
              <a:buSzPts val="1740"/>
              <a:buFont typeface="Noto Sans Symbols"/>
              <a:buChar char="▶"/>
            </a:pPr>
            <a:r>
              <a:rPr b="0" i="0" lang="en-US" sz="2100" u="none" cap="none" strike="noStrike">
                <a:solidFill>
                  <a:srgbClr val="3F3F3F"/>
                </a:solidFill>
                <a:latin typeface="Trebuchet MS"/>
                <a:ea typeface="Trebuchet MS"/>
                <a:cs typeface="Trebuchet MS"/>
                <a:sym typeface="Trebuchet MS"/>
              </a:rPr>
              <a:t>Every aspect of the show is run by volunteers</a:t>
            </a:r>
            <a:endParaRPr sz="2100"/>
          </a:p>
          <a:p>
            <a:pPr indent="-361950" lvl="0" marL="342900" marR="0" rtl="0" algn="l">
              <a:spcBef>
                <a:spcPts val="1000"/>
              </a:spcBef>
              <a:spcAft>
                <a:spcPts val="0"/>
              </a:spcAft>
              <a:buClr>
                <a:schemeClr val="accent1"/>
              </a:buClr>
              <a:buSzPts val="1740"/>
              <a:buFont typeface="Noto Sans Symbols"/>
              <a:buChar char="▶"/>
            </a:pPr>
            <a:r>
              <a:rPr b="0" i="0" lang="en-US" sz="2100" u="none" cap="none" strike="noStrike">
                <a:solidFill>
                  <a:srgbClr val="3F3F3F"/>
                </a:solidFill>
                <a:latin typeface="Trebuchet MS"/>
                <a:ea typeface="Trebuchet MS"/>
                <a:cs typeface="Trebuchet MS"/>
                <a:sym typeface="Trebuchet MS"/>
              </a:rPr>
              <a:t>We can use your special talent!  </a:t>
            </a:r>
            <a:endParaRPr sz="2100"/>
          </a:p>
          <a:p>
            <a:pPr indent="-361950" lvl="0" marL="342900" marR="0" rtl="0" algn="l">
              <a:spcBef>
                <a:spcPts val="1000"/>
              </a:spcBef>
              <a:spcAft>
                <a:spcPts val="0"/>
              </a:spcAft>
              <a:buClr>
                <a:schemeClr val="accent1"/>
              </a:buClr>
              <a:buSzPts val="1740"/>
              <a:buFont typeface="Noto Sans Symbols"/>
              <a:buChar char="▶"/>
            </a:pPr>
            <a:r>
              <a:rPr b="0" i="0" lang="en-US" sz="2100" u="none" cap="none" strike="noStrike">
                <a:solidFill>
                  <a:srgbClr val="3F3F3F"/>
                </a:solidFill>
                <a:latin typeface="Trebuchet MS"/>
                <a:ea typeface="Trebuchet MS"/>
                <a:cs typeface="Trebuchet MS"/>
                <a:sym typeface="Trebuchet MS"/>
              </a:rPr>
              <a:t>We are especially looking for people interested in helping with sets </a:t>
            </a:r>
            <a:r>
              <a:rPr lang="en-US" sz="2100"/>
              <a:t>or sponsorship/fundraising (reaching out to area businesses)</a:t>
            </a:r>
            <a:endParaRPr sz="2100"/>
          </a:p>
          <a:p>
            <a:pPr indent="-361950" lvl="0" marL="342900" marR="0" rtl="0" algn="l">
              <a:spcBef>
                <a:spcPts val="1000"/>
              </a:spcBef>
              <a:spcAft>
                <a:spcPts val="0"/>
              </a:spcAft>
              <a:buClr>
                <a:schemeClr val="accent1"/>
              </a:buClr>
              <a:buSzPts val="1740"/>
              <a:buFont typeface="Noto Sans Symbols"/>
              <a:buChar char="▶"/>
            </a:pPr>
            <a:r>
              <a:rPr lang="en-US" sz="2100"/>
              <a:t>We try to keep you with the area </a:t>
            </a:r>
            <a:r>
              <a:rPr b="0" i="0" lang="en-US" sz="2100" u="none" cap="none" strike="noStrike">
                <a:solidFill>
                  <a:srgbClr val="3F3F3F"/>
                </a:solidFill>
                <a:latin typeface="Trebuchet MS"/>
                <a:ea typeface="Trebuchet MS"/>
                <a:cs typeface="Trebuchet MS"/>
                <a:sym typeface="Trebuchet MS"/>
              </a:rPr>
              <a:t>you have chosen, but we reserve the right to move people around to meet the program’s needs</a:t>
            </a:r>
            <a:endParaRPr sz="2100"/>
          </a:p>
          <a:p>
            <a:pPr indent="-361950" lvl="0" marL="342900" marR="0" rtl="0" algn="l">
              <a:spcBef>
                <a:spcPts val="1000"/>
              </a:spcBef>
              <a:spcAft>
                <a:spcPts val="0"/>
              </a:spcAft>
              <a:buClr>
                <a:schemeClr val="accent1"/>
              </a:buClr>
              <a:buSzPts val="1740"/>
              <a:buFont typeface="Noto Sans Symbols"/>
              <a:buChar char="▶"/>
            </a:pPr>
            <a:r>
              <a:rPr b="0" i="0" lang="en-US" sz="2100" u="none" cap="none" strike="noStrike">
                <a:solidFill>
                  <a:srgbClr val="3F3F3F"/>
                </a:solidFill>
                <a:latin typeface="Trebuchet MS"/>
                <a:ea typeface="Trebuchet MS"/>
                <a:cs typeface="Trebuchet MS"/>
                <a:sym typeface="Trebuchet MS"/>
              </a:rPr>
              <a:t>Contact volunteer coordinator: </a:t>
            </a:r>
            <a:r>
              <a:rPr lang="en-US" sz="2100"/>
              <a:t>Kelly Fieleke</a:t>
            </a:r>
            <a:endParaRPr b="0" i="0" sz="2100" u="none" cap="none" strike="noStrike">
              <a:solidFill>
                <a:srgbClr val="3F3F3F"/>
              </a:solidFill>
              <a:latin typeface="Trebuchet MS"/>
              <a:ea typeface="Trebuchet MS"/>
              <a:cs typeface="Trebuchet MS"/>
              <a:sym typeface="Trebuchet MS"/>
            </a:endParaRPr>
          </a:p>
        </p:txBody>
      </p:sp>
      <p:pic>
        <p:nvPicPr>
          <p:cNvPr id="84" name="Google Shape;84;p17"/>
          <p:cNvPicPr preferRelativeResize="0"/>
          <p:nvPr/>
        </p:nvPicPr>
        <p:blipFill>
          <a:blip r:embed="rId3">
            <a:alphaModFix/>
          </a:blip>
          <a:stretch>
            <a:fillRect/>
          </a:stretch>
        </p:blipFill>
        <p:spPr>
          <a:xfrm>
            <a:off x="8592000" y="4535925"/>
            <a:ext cx="3449501" cy="21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 calcmode="lin" valueType="num">
                                      <p:cBhvr additive="base">
                                        <p:cTn dur="1000"/>
                                        <p:tgtEl>
                                          <p:spTgt spid="8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anim calcmode="lin" valueType="num">
                                      <p:cBhvr additive="base">
                                        <p:cTn dur="1000"/>
                                        <p:tgtEl>
                                          <p:spTgt spid="8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anim calcmode="lin" valueType="num">
                                      <p:cBhvr additive="base">
                                        <p:cTn dur="1000"/>
                                        <p:tgtEl>
                                          <p:spTgt spid="8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anim calcmode="lin" valueType="num">
                                      <p:cBhvr additive="base">
                                        <p:cTn dur="1000"/>
                                        <p:tgtEl>
                                          <p:spTgt spid="8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
                                            <p:txEl>
                                              <p:pRg end="4" st="4"/>
                                            </p:txEl>
                                          </p:spTgt>
                                        </p:tgtEl>
                                        <p:attrNameLst>
                                          <p:attrName>style.visibility</p:attrName>
                                        </p:attrNameLst>
                                      </p:cBhvr>
                                      <p:to>
                                        <p:strVal val="visible"/>
                                      </p:to>
                                    </p:set>
                                    <p:anim calcmode="lin" valueType="num">
                                      <p:cBhvr additive="base">
                                        <p:cTn dur="1000"/>
                                        <p:tgtEl>
                                          <p:spTgt spid="8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Volunteers</a:t>
            </a:r>
            <a:endParaRPr/>
          </a:p>
        </p:txBody>
      </p:sp>
      <p:sp>
        <p:nvSpPr>
          <p:cNvPr id="90" name="Google Shape;90;p18"/>
          <p:cNvSpPr txBox="1"/>
          <p:nvPr>
            <p:ph idx="1" type="body"/>
          </p:nvPr>
        </p:nvSpPr>
        <p:spPr>
          <a:xfrm>
            <a:off x="677325" y="1492475"/>
            <a:ext cx="10218600" cy="4502100"/>
          </a:xfrm>
          <a:prstGeom prst="rect">
            <a:avLst/>
          </a:prstGeom>
        </p:spPr>
        <p:txBody>
          <a:bodyPr anchorCtr="0" anchor="t" bIns="45700" lIns="91425" spcFirstLastPara="1" rIns="91425" wrap="square" tIns="45700">
            <a:noAutofit/>
          </a:bodyPr>
          <a:lstStyle/>
          <a:p>
            <a:pPr indent="-332740" lvl="0" marL="457200" rtl="0" algn="l">
              <a:spcBef>
                <a:spcPts val="1000"/>
              </a:spcBef>
              <a:spcAft>
                <a:spcPts val="0"/>
              </a:spcAft>
              <a:buSzPts val="1640"/>
              <a:buChar char="▶"/>
            </a:pPr>
            <a:r>
              <a:rPr lang="en-US" sz="2000"/>
              <a:t>Volunteer Teams</a:t>
            </a:r>
            <a:endParaRPr sz="2000"/>
          </a:p>
          <a:p>
            <a:pPr indent="-322580" lvl="1" marL="914400" rtl="0" algn="l">
              <a:spcBef>
                <a:spcPts val="0"/>
              </a:spcBef>
              <a:spcAft>
                <a:spcPts val="0"/>
              </a:spcAft>
              <a:buSzPts val="1480"/>
              <a:buChar char="▶"/>
            </a:pPr>
            <a:r>
              <a:rPr lang="en-US" sz="1800"/>
              <a:t>Production- Leads: Ellen Whitson, Mayra Rivera</a:t>
            </a:r>
            <a:endParaRPr sz="1800"/>
          </a:p>
          <a:p>
            <a:pPr indent="-322580" lvl="1" marL="914400" rtl="0" algn="l">
              <a:spcBef>
                <a:spcPts val="0"/>
              </a:spcBef>
              <a:spcAft>
                <a:spcPts val="0"/>
              </a:spcAft>
              <a:buSzPts val="1480"/>
              <a:buChar char="▶"/>
            </a:pPr>
            <a:r>
              <a:rPr lang="en-US" sz="1800"/>
              <a:t>Costumes- Lead: Jana Weaver</a:t>
            </a:r>
            <a:endParaRPr sz="1800"/>
          </a:p>
          <a:p>
            <a:pPr indent="-322580" lvl="1" marL="914400" rtl="0" algn="l">
              <a:spcBef>
                <a:spcPts val="0"/>
              </a:spcBef>
              <a:spcAft>
                <a:spcPts val="0"/>
              </a:spcAft>
              <a:buSzPts val="1480"/>
              <a:buChar char="▶"/>
            </a:pPr>
            <a:r>
              <a:rPr lang="en-US" sz="1800"/>
              <a:t>Sets- Lead: Vanessa Jacob</a:t>
            </a:r>
            <a:endParaRPr sz="1800"/>
          </a:p>
          <a:p>
            <a:pPr indent="-322580" lvl="1" marL="914400" rtl="0" algn="l">
              <a:spcBef>
                <a:spcPts val="0"/>
              </a:spcBef>
              <a:spcAft>
                <a:spcPts val="0"/>
              </a:spcAft>
              <a:buSzPts val="1480"/>
              <a:buChar char="▶"/>
            </a:pPr>
            <a:r>
              <a:rPr lang="en-US" sz="1800"/>
              <a:t>Props- Lead: Timi Quici</a:t>
            </a:r>
            <a:endParaRPr sz="1800"/>
          </a:p>
          <a:p>
            <a:pPr indent="-322580" lvl="1" marL="914400" rtl="0" algn="l">
              <a:spcBef>
                <a:spcPts val="0"/>
              </a:spcBef>
              <a:spcAft>
                <a:spcPts val="0"/>
              </a:spcAft>
              <a:buSzPts val="1480"/>
              <a:buChar char="▶"/>
            </a:pPr>
            <a:r>
              <a:rPr lang="en-US" sz="1800"/>
              <a:t>Sponsorships- Lead: Kelly Fieleke</a:t>
            </a:r>
            <a:endParaRPr sz="1800"/>
          </a:p>
          <a:p>
            <a:pPr indent="-322580" lvl="1" marL="914400" rtl="0" algn="l">
              <a:spcBef>
                <a:spcPts val="0"/>
              </a:spcBef>
              <a:spcAft>
                <a:spcPts val="0"/>
              </a:spcAft>
              <a:buSzPts val="1480"/>
              <a:buChar char="▶"/>
            </a:pPr>
            <a:r>
              <a:rPr lang="en-US" sz="1800"/>
              <a:t>Front of House:  Christina Mohan</a:t>
            </a:r>
            <a:endParaRPr sz="1800"/>
          </a:p>
          <a:p>
            <a:pPr indent="-332740" lvl="0" marL="457200" rtl="0" algn="l">
              <a:spcBef>
                <a:spcPts val="0"/>
              </a:spcBef>
              <a:spcAft>
                <a:spcPts val="0"/>
              </a:spcAft>
              <a:buSzPts val="1640"/>
              <a:buChar char="▶"/>
            </a:pPr>
            <a:r>
              <a:rPr lang="en-US" sz="2000"/>
              <a:t>A place for everyone</a:t>
            </a:r>
            <a:endParaRPr sz="2000"/>
          </a:p>
          <a:p>
            <a:pPr indent="-332740" lvl="0" marL="457200" rtl="0" algn="l">
              <a:spcBef>
                <a:spcPts val="0"/>
              </a:spcBef>
              <a:spcAft>
                <a:spcPts val="0"/>
              </a:spcAft>
              <a:buSzPts val="1640"/>
              <a:buChar char="▶"/>
            </a:pPr>
            <a:r>
              <a:rPr lang="en-US" sz="2000"/>
              <a:t>Buy-out Option: Contact Danielle Walker (rpststudenttheatre@gmail.com)</a:t>
            </a:r>
            <a:endParaRPr sz="2000"/>
          </a:p>
          <a:p>
            <a:pPr indent="-332740" lvl="0" marL="457200" rtl="0" algn="l">
              <a:spcBef>
                <a:spcPts val="0"/>
              </a:spcBef>
              <a:spcAft>
                <a:spcPts val="0"/>
              </a:spcAft>
              <a:buSzPts val="1640"/>
              <a:buChar char="▶"/>
            </a:pPr>
            <a:r>
              <a:rPr lang="en-US" sz="2000"/>
              <a:t>Communication: Lead to set up follow up meetings after tonight </a:t>
            </a:r>
            <a:endParaRPr sz="2000"/>
          </a:p>
          <a:p>
            <a:pPr indent="-332740" lvl="0" marL="457200" rtl="0" algn="l">
              <a:spcBef>
                <a:spcPts val="0"/>
              </a:spcBef>
              <a:spcAft>
                <a:spcPts val="0"/>
              </a:spcAft>
              <a:buSzPts val="1640"/>
              <a:buChar char="▶"/>
            </a:pPr>
            <a:r>
              <a:rPr lang="en-US" sz="2000"/>
              <a:t>Have fun!  Meet new people!  We are all in this together!</a:t>
            </a:r>
            <a:endParaRPr sz="2000"/>
          </a:p>
        </p:txBody>
      </p:sp>
      <p:pic>
        <p:nvPicPr>
          <p:cNvPr id="91" name="Google Shape;91;p18"/>
          <p:cNvPicPr preferRelativeResize="0"/>
          <p:nvPr/>
        </p:nvPicPr>
        <p:blipFill>
          <a:blip r:embed="rId3">
            <a:alphaModFix/>
          </a:blip>
          <a:stretch>
            <a:fillRect/>
          </a:stretch>
        </p:blipFill>
        <p:spPr>
          <a:xfrm>
            <a:off x="8773000" y="4656000"/>
            <a:ext cx="3300499" cy="2035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 calcmode="lin" valueType="num">
                                      <p:cBhvr additive="base">
                                        <p:cTn dur="1000"/>
                                        <p:tgtEl>
                                          <p:spTgt spid="9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 calcmode="lin" valueType="num">
                                      <p:cBhvr additive="base">
                                        <p:cTn dur="1000"/>
                                        <p:tgtEl>
                                          <p:spTgt spid="9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 calcmode="lin" valueType="num">
                                      <p:cBhvr additive="base">
                                        <p:cTn dur="1000"/>
                                        <p:tgtEl>
                                          <p:spTgt spid="9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anim calcmode="lin" valueType="num">
                                      <p:cBhvr additive="base">
                                        <p:cTn dur="1000"/>
                                        <p:tgtEl>
                                          <p:spTgt spid="9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4" st="4"/>
                                            </p:txEl>
                                          </p:spTgt>
                                        </p:tgtEl>
                                        <p:attrNameLst>
                                          <p:attrName>style.visibility</p:attrName>
                                        </p:attrNameLst>
                                      </p:cBhvr>
                                      <p:to>
                                        <p:strVal val="visible"/>
                                      </p:to>
                                    </p:set>
                                    <p:anim calcmode="lin" valueType="num">
                                      <p:cBhvr additive="base">
                                        <p:cTn dur="1000"/>
                                        <p:tgtEl>
                                          <p:spTgt spid="9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5" st="5"/>
                                            </p:txEl>
                                          </p:spTgt>
                                        </p:tgtEl>
                                        <p:attrNameLst>
                                          <p:attrName>style.visibility</p:attrName>
                                        </p:attrNameLst>
                                      </p:cBhvr>
                                      <p:to>
                                        <p:strVal val="visible"/>
                                      </p:to>
                                    </p:set>
                                    <p:anim calcmode="lin" valueType="num">
                                      <p:cBhvr additive="base">
                                        <p:cTn dur="1000"/>
                                        <p:tgtEl>
                                          <p:spTgt spid="9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6" st="6"/>
                                            </p:txEl>
                                          </p:spTgt>
                                        </p:tgtEl>
                                        <p:attrNameLst>
                                          <p:attrName>style.visibility</p:attrName>
                                        </p:attrNameLst>
                                      </p:cBhvr>
                                      <p:to>
                                        <p:strVal val="visible"/>
                                      </p:to>
                                    </p:set>
                                    <p:anim calcmode="lin" valueType="num">
                                      <p:cBhvr additive="base">
                                        <p:cTn dur="1000"/>
                                        <p:tgtEl>
                                          <p:spTgt spid="90">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7" st="7"/>
                                            </p:txEl>
                                          </p:spTgt>
                                        </p:tgtEl>
                                        <p:attrNameLst>
                                          <p:attrName>style.visibility</p:attrName>
                                        </p:attrNameLst>
                                      </p:cBhvr>
                                      <p:to>
                                        <p:strVal val="visible"/>
                                      </p:to>
                                    </p:set>
                                    <p:anim calcmode="lin" valueType="num">
                                      <p:cBhvr additive="base">
                                        <p:cTn dur="1000"/>
                                        <p:tgtEl>
                                          <p:spTgt spid="90">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8" st="8"/>
                                            </p:txEl>
                                          </p:spTgt>
                                        </p:tgtEl>
                                        <p:attrNameLst>
                                          <p:attrName>style.visibility</p:attrName>
                                        </p:attrNameLst>
                                      </p:cBhvr>
                                      <p:to>
                                        <p:strVal val="visible"/>
                                      </p:to>
                                    </p:set>
                                    <p:anim calcmode="lin" valueType="num">
                                      <p:cBhvr additive="base">
                                        <p:cTn dur="1000"/>
                                        <p:tgtEl>
                                          <p:spTgt spid="90">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9" st="9"/>
                                            </p:txEl>
                                          </p:spTgt>
                                        </p:tgtEl>
                                        <p:attrNameLst>
                                          <p:attrName>style.visibility</p:attrName>
                                        </p:attrNameLst>
                                      </p:cBhvr>
                                      <p:to>
                                        <p:strVal val="visible"/>
                                      </p:to>
                                    </p:set>
                                    <p:anim calcmode="lin" valueType="num">
                                      <p:cBhvr additive="base">
                                        <p:cTn dur="1000"/>
                                        <p:tgtEl>
                                          <p:spTgt spid="90">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0">
                                            <p:txEl>
                                              <p:pRg end="10" st="10"/>
                                            </p:txEl>
                                          </p:spTgt>
                                        </p:tgtEl>
                                        <p:attrNameLst>
                                          <p:attrName>style.visibility</p:attrName>
                                        </p:attrNameLst>
                                      </p:cBhvr>
                                      <p:to>
                                        <p:strVal val="visible"/>
                                      </p:to>
                                    </p:set>
                                    <p:anim calcmode="lin" valueType="num">
                                      <p:cBhvr additive="base">
                                        <p:cTn dur="1000"/>
                                        <p:tgtEl>
                                          <p:spTgt spid="90">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8786725" y="4656000"/>
            <a:ext cx="3254775" cy="2007125"/>
          </a:xfrm>
          <a:prstGeom prst="rect">
            <a:avLst/>
          </a:prstGeom>
          <a:noFill/>
          <a:ln>
            <a:noFill/>
          </a:ln>
        </p:spPr>
      </p:pic>
      <p:sp>
        <p:nvSpPr>
          <p:cNvPr id="97" name="Google Shape;97;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n-US" sz="3600" u="none" cap="none" strike="noStrike">
                <a:solidFill>
                  <a:schemeClr val="accent1"/>
                </a:solidFill>
                <a:latin typeface="Trebuchet MS"/>
                <a:ea typeface="Trebuchet MS"/>
                <a:cs typeface="Trebuchet MS"/>
                <a:sym typeface="Trebuchet MS"/>
              </a:rPr>
              <a:t>Program Fees</a:t>
            </a:r>
            <a:endParaRPr/>
          </a:p>
        </p:txBody>
      </p:sp>
      <p:sp>
        <p:nvSpPr>
          <p:cNvPr id="98" name="Google Shape;98;p19"/>
          <p:cNvSpPr txBox="1"/>
          <p:nvPr>
            <p:ph idx="1" type="body"/>
          </p:nvPr>
        </p:nvSpPr>
        <p:spPr>
          <a:xfrm>
            <a:off x="677325" y="1615998"/>
            <a:ext cx="8596800" cy="44253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a:solidFill>
                <a:schemeClr val="dk1"/>
              </a:solidFill>
              <a:highlight>
                <a:schemeClr val="lt1"/>
              </a:highlight>
            </a:endParaRPr>
          </a:p>
          <a:p>
            <a:pPr indent="457200" lvl="0" marL="0" marR="0" rtl="0" algn="l">
              <a:spcBef>
                <a:spcPts val="0"/>
              </a:spcBef>
              <a:spcAft>
                <a:spcPts val="0"/>
              </a:spcAft>
              <a:buNone/>
            </a:pPr>
            <a:r>
              <a:rPr b="0" i="0" lang="en-US" sz="2300" u="none" cap="none" strike="noStrike">
                <a:solidFill>
                  <a:schemeClr val="dk1"/>
                </a:solidFill>
                <a:highlight>
                  <a:schemeClr val="lt1"/>
                </a:highlight>
                <a:latin typeface="Trebuchet MS"/>
                <a:ea typeface="Trebuchet MS"/>
                <a:cs typeface="Trebuchet MS"/>
                <a:sym typeface="Trebuchet MS"/>
              </a:rPr>
              <a:t>The fees are $</a:t>
            </a:r>
            <a:r>
              <a:rPr lang="en-US" sz="2300">
                <a:solidFill>
                  <a:schemeClr val="dk1"/>
                </a:solidFill>
                <a:highlight>
                  <a:schemeClr val="lt1"/>
                </a:highlight>
              </a:rPr>
              <a:t>400</a:t>
            </a:r>
            <a:r>
              <a:rPr b="0" i="0" lang="en-US" sz="2300" u="none" cap="none" strike="noStrike">
                <a:solidFill>
                  <a:schemeClr val="dk1"/>
                </a:solidFill>
                <a:highlight>
                  <a:schemeClr val="lt1"/>
                </a:highlight>
                <a:latin typeface="Trebuchet MS"/>
                <a:ea typeface="Trebuchet MS"/>
                <a:cs typeface="Trebuchet MS"/>
                <a:sym typeface="Trebuchet MS"/>
              </a:rPr>
              <a:t>.00 due today through October </a:t>
            </a:r>
            <a:r>
              <a:rPr lang="en-US" sz="2300">
                <a:solidFill>
                  <a:schemeClr val="dk1"/>
                </a:solidFill>
                <a:highlight>
                  <a:schemeClr val="lt1"/>
                </a:highlight>
              </a:rPr>
              <a:t>13th</a:t>
            </a:r>
            <a:endParaRPr b="0" i="0" sz="2300" u="none" cap="none" strike="noStrike">
              <a:solidFill>
                <a:schemeClr val="dk1"/>
              </a:solidFill>
              <a:highlight>
                <a:schemeClr val="lt1"/>
              </a:highlight>
              <a:latin typeface="Trebuchet MS"/>
              <a:ea typeface="Trebuchet MS"/>
              <a:cs typeface="Trebuchet MS"/>
              <a:sym typeface="Trebuchet MS"/>
            </a:endParaRPr>
          </a:p>
          <a:p>
            <a:pPr indent="-355600" lvl="0" marL="342900" marR="0" rtl="0" algn="l">
              <a:spcBef>
                <a:spcPts val="1000"/>
              </a:spcBef>
              <a:spcAft>
                <a:spcPts val="0"/>
              </a:spcAft>
              <a:buClr>
                <a:schemeClr val="accent1"/>
              </a:buClr>
              <a:buSzPts val="1640"/>
              <a:buFont typeface="Noto Sans Symbols"/>
              <a:buChar char="▶"/>
            </a:pPr>
            <a:r>
              <a:rPr b="0" i="0" lang="en-US" sz="2000" u="none" cap="none" strike="noStrike">
                <a:solidFill>
                  <a:srgbClr val="3F3F3F"/>
                </a:solidFill>
                <a:latin typeface="Trebuchet MS"/>
                <a:ea typeface="Trebuchet MS"/>
                <a:cs typeface="Trebuchet MS"/>
                <a:sym typeface="Trebuchet MS"/>
              </a:rPr>
              <a:t>If you have more than one child, the fee is $</a:t>
            </a:r>
            <a:r>
              <a:rPr lang="en-US" sz="2000"/>
              <a:t>400</a:t>
            </a:r>
            <a:r>
              <a:rPr b="0" i="0" lang="en-US" sz="2000" u="none" cap="none" strike="noStrike">
                <a:solidFill>
                  <a:srgbClr val="3F3F3F"/>
                </a:solidFill>
                <a:latin typeface="Trebuchet MS"/>
                <a:ea typeface="Trebuchet MS"/>
                <a:cs typeface="Trebuchet MS"/>
                <a:sym typeface="Trebuchet MS"/>
              </a:rPr>
              <a:t> for the first child and $</a:t>
            </a:r>
            <a:r>
              <a:rPr lang="en-US" sz="2000"/>
              <a:t>375</a:t>
            </a:r>
            <a:r>
              <a:rPr b="0" i="0" lang="en-US" sz="2000" u="none" cap="none" strike="noStrike">
                <a:solidFill>
                  <a:srgbClr val="3F3F3F"/>
                </a:solidFill>
                <a:latin typeface="Trebuchet MS"/>
                <a:ea typeface="Trebuchet MS"/>
                <a:cs typeface="Trebuchet MS"/>
                <a:sym typeface="Trebuchet MS"/>
              </a:rPr>
              <a:t> for additional children</a:t>
            </a:r>
            <a:endParaRPr sz="2000"/>
          </a:p>
          <a:p>
            <a:pPr indent="-355600" lvl="0" marL="342900" marR="0" rtl="0" algn="l">
              <a:spcBef>
                <a:spcPts val="1000"/>
              </a:spcBef>
              <a:spcAft>
                <a:spcPts val="0"/>
              </a:spcAft>
              <a:buClr>
                <a:schemeClr val="accent1"/>
              </a:buClr>
              <a:buSzPts val="1640"/>
              <a:buFont typeface="Noto Sans Symbols"/>
              <a:buChar char="▶"/>
            </a:pPr>
            <a:r>
              <a:rPr b="0" i="0" lang="en-US" sz="2000" u="none" cap="none" strike="noStrike">
                <a:solidFill>
                  <a:srgbClr val="3F3F3F"/>
                </a:solidFill>
                <a:latin typeface="Trebuchet MS"/>
                <a:ea typeface="Trebuchet MS"/>
                <a:cs typeface="Trebuchet MS"/>
                <a:sym typeface="Trebuchet MS"/>
              </a:rPr>
              <a:t>Need based scholarships are available - See </a:t>
            </a:r>
            <a:r>
              <a:rPr lang="en-US" sz="2000"/>
              <a:t>Vanessa Jacob (rpstboard@gmail.com) </a:t>
            </a:r>
            <a:r>
              <a:rPr b="0" i="0" lang="en-US" sz="2000" u="none" cap="none" strike="noStrike">
                <a:solidFill>
                  <a:srgbClr val="3F3F3F"/>
                </a:solidFill>
                <a:latin typeface="Trebuchet MS"/>
                <a:ea typeface="Trebuchet MS"/>
                <a:cs typeface="Trebuchet MS"/>
                <a:sym typeface="Trebuchet MS"/>
              </a:rPr>
              <a:t>for information and details</a:t>
            </a:r>
            <a:endParaRPr b="0" i="0" sz="2000" u="none" cap="none" strike="noStrike">
              <a:solidFill>
                <a:srgbClr val="3F3F3F"/>
              </a:solidFill>
              <a:latin typeface="Trebuchet MS"/>
              <a:ea typeface="Trebuchet MS"/>
              <a:cs typeface="Trebuchet MS"/>
              <a:sym typeface="Trebuchet MS"/>
            </a:endParaRPr>
          </a:p>
          <a:p>
            <a:pPr indent="-342900" lvl="0" marL="342900" marR="0" rtl="0" algn="l">
              <a:spcBef>
                <a:spcPts val="1000"/>
              </a:spcBef>
              <a:spcAft>
                <a:spcPts val="0"/>
              </a:spcAft>
              <a:buClr>
                <a:schemeClr val="accent1"/>
              </a:buClr>
              <a:buSzPts val="1440"/>
              <a:buFont typeface="Noto Sans Symbols"/>
              <a:buChar char="▶"/>
            </a:pPr>
            <a:r>
              <a:rPr lang="en-US" sz="2000"/>
              <a:t>Please contact our Treasurer: Danielle Walker (</a:t>
            </a:r>
            <a:r>
              <a:rPr lang="en-US" sz="1900" u="sng">
                <a:solidFill>
                  <a:schemeClr val="hlink"/>
                </a:solidFill>
                <a:hlinkClick r:id="rId4"/>
              </a:rPr>
              <a:t>rpststudenttheatre@gmail.com</a:t>
            </a:r>
            <a:r>
              <a:rPr lang="en-US" sz="2000"/>
              <a:t>) with any questions about tuition or if you would like to discuss payment options.</a:t>
            </a:r>
            <a:endParaRPr sz="2000"/>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1000"/>
                                        <p:tgtEl>
                                          <p:spTgt spid="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1000"/>
                                        <p:tgtEl>
                                          <p:spTgt spid="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1000"/>
                                        <p:tgtEl>
                                          <p:spTgt spid="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1000"/>
                                        <p:tgtEl>
                                          <p:spTgt spid="9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8682925" y="4592000"/>
            <a:ext cx="3358575" cy="2071125"/>
          </a:xfrm>
          <a:prstGeom prst="rect">
            <a:avLst/>
          </a:prstGeom>
          <a:noFill/>
          <a:ln>
            <a:noFill/>
          </a:ln>
        </p:spPr>
      </p:pic>
      <p:sp>
        <p:nvSpPr>
          <p:cNvPr id="104" name="Google Shape;104;p20"/>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Does this Fee Cover and Include?</a:t>
            </a:r>
            <a:endParaRPr/>
          </a:p>
        </p:txBody>
      </p:sp>
      <p:sp>
        <p:nvSpPr>
          <p:cNvPr id="105" name="Google Shape;105;p20"/>
          <p:cNvSpPr txBox="1"/>
          <p:nvPr>
            <p:ph idx="1" type="body"/>
          </p:nvPr>
        </p:nvSpPr>
        <p:spPr>
          <a:xfrm>
            <a:off x="677325" y="1584000"/>
            <a:ext cx="9018600" cy="4457400"/>
          </a:xfrm>
          <a:prstGeom prst="rect">
            <a:avLst/>
          </a:prstGeom>
        </p:spPr>
        <p:txBody>
          <a:bodyPr anchorCtr="0" anchor="t" bIns="45700" lIns="91425" spcFirstLastPara="1" rIns="91425" wrap="square" tIns="45700">
            <a:noAutofit/>
          </a:bodyPr>
          <a:lstStyle/>
          <a:p>
            <a:pPr indent="-339090" lvl="0" marL="457200" rtl="0" algn="l">
              <a:spcBef>
                <a:spcPts val="1000"/>
              </a:spcBef>
              <a:spcAft>
                <a:spcPts val="0"/>
              </a:spcAft>
              <a:buSzPts val="1740"/>
              <a:buChar char="▶"/>
            </a:pPr>
            <a:r>
              <a:rPr lang="en-US" sz="2100"/>
              <a:t>Weekly training in musical theatre </a:t>
            </a:r>
            <a:endParaRPr sz="2100"/>
          </a:p>
          <a:p>
            <a:pPr indent="-339090" lvl="0" marL="457200" rtl="0" algn="l">
              <a:spcBef>
                <a:spcPts val="0"/>
              </a:spcBef>
              <a:spcAft>
                <a:spcPts val="0"/>
              </a:spcAft>
              <a:buSzPts val="1740"/>
              <a:buChar char="▶"/>
            </a:pPr>
            <a:r>
              <a:rPr lang="en-US" sz="2100"/>
              <a:t>Costumes, Props, Sets</a:t>
            </a:r>
            <a:endParaRPr sz="2100"/>
          </a:p>
          <a:p>
            <a:pPr indent="-339090" lvl="0" marL="457200" rtl="0" algn="l">
              <a:spcBef>
                <a:spcPts val="0"/>
              </a:spcBef>
              <a:spcAft>
                <a:spcPts val="0"/>
              </a:spcAft>
              <a:buSzPts val="1740"/>
              <a:buChar char="▶"/>
            </a:pPr>
            <a:r>
              <a:rPr lang="en-US" sz="2100"/>
              <a:t>Rental space fees for both practice location and performance venue</a:t>
            </a:r>
            <a:endParaRPr sz="2100"/>
          </a:p>
          <a:p>
            <a:pPr indent="-339090" lvl="0" marL="457200" rtl="0" algn="l">
              <a:spcBef>
                <a:spcPts val="0"/>
              </a:spcBef>
              <a:spcAft>
                <a:spcPts val="0"/>
              </a:spcAft>
              <a:buSzPts val="1740"/>
              <a:buChar char="▶"/>
            </a:pPr>
            <a:r>
              <a:rPr lang="en-US" sz="2100"/>
              <a:t>Production fees</a:t>
            </a:r>
            <a:endParaRPr sz="2100"/>
          </a:p>
          <a:p>
            <a:pPr indent="-339090" lvl="0" marL="457200" rtl="0" algn="l">
              <a:spcBef>
                <a:spcPts val="0"/>
              </a:spcBef>
              <a:spcAft>
                <a:spcPts val="0"/>
              </a:spcAft>
              <a:buSzPts val="1740"/>
              <a:buChar char="▶"/>
            </a:pPr>
            <a:r>
              <a:rPr lang="en-US" sz="2100"/>
              <a:t>Cast t-shirts</a:t>
            </a:r>
            <a:endParaRPr sz="2100"/>
          </a:p>
          <a:p>
            <a:pPr indent="-339090" lvl="0" marL="457200" rtl="0" algn="l">
              <a:spcBef>
                <a:spcPts val="0"/>
              </a:spcBef>
              <a:spcAft>
                <a:spcPts val="0"/>
              </a:spcAft>
              <a:buSzPts val="1740"/>
              <a:buChar char="▶"/>
            </a:pPr>
            <a:r>
              <a:rPr lang="en-US" sz="2100"/>
              <a:t>End of year yearbooks</a:t>
            </a:r>
            <a:endParaRPr sz="2100"/>
          </a:p>
          <a:p>
            <a:pPr indent="-339090" lvl="0" marL="457200" rtl="0" algn="l">
              <a:spcBef>
                <a:spcPts val="0"/>
              </a:spcBef>
              <a:spcAft>
                <a:spcPts val="0"/>
              </a:spcAft>
              <a:buSzPts val="1740"/>
              <a:buChar char="▶"/>
            </a:pPr>
            <a:r>
              <a:rPr lang="en-US" sz="2100"/>
              <a:t>Misc:  microphones, lighting, design, decoration</a:t>
            </a:r>
            <a:endParaRPr sz="2100"/>
          </a:p>
          <a:p>
            <a:pPr indent="-339090" lvl="0" marL="457200" rtl="0" algn="l">
              <a:spcBef>
                <a:spcPts val="0"/>
              </a:spcBef>
              <a:spcAft>
                <a:spcPts val="0"/>
              </a:spcAft>
              <a:buSzPts val="1740"/>
              <a:buChar char="▶"/>
            </a:pPr>
            <a:r>
              <a:rPr lang="en-US" sz="2100"/>
              <a:t>Being able to be part of something big...and showcasing your talent in an amazing production</a:t>
            </a:r>
            <a:endParaRPr sz="2100"/>
          </a:p>
          <a:p>
            <a:pPr indent="-339090" lvl="0" marL="457200" rtl="0" algn="l">
              <a:spcBef>
                <a:spcPts val="0"/>
              </a:spcBef>
              <a:spcAft>
                <a:spcPts val="0"/>
              </a:spcAft>
              <a:buSzPts val="1740"/>
              <a:buChar char="▶"/>
            </a:pPr>
            <a:r>
              <a:rPr lang="en-US" sz="2100"/>
              <a:t>BIG end of year PARTY at the Moviehouse and Eatery</a:t>
            </a:r>
            <a:endParaRPr sz="2100"/>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 calcmode="lin" valueType="num">
                                      <p:cBhvr additive="base">
                                        <p:cTn dur="1000"/>
                                        <p:tgtEl>
                                          <p:spTgt spid="10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 calcmode="lin" valueType="num">
                                      <p:cBhvr additive="base">
                                        <p:cTn dur="1000"/>
                                        <p:tgtEl>
                                          <p:spTgt spid="10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 calcmode="lin" valueType="num">
                                      <p:cBhvr additive="base">
                                        <p:cTn dur="1000"/>
                                        <p:tgtEl>
                                          <p:spTgt spid="10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 calcmode="lin" valueType="num">
                                      <p:cBhvr additive="base">
                                        <p:cTn dur="1000"/>
                                        <p:tgtEl>
                                          <p:spTgt spid="10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 calcmode="lin" valueType="num">
                                      <p:cBhvr additive="base">
                                        <p:cTn dur="1000"/>
                                        <p:tgtEl>
                                          <p:spTgt spid="10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 calcmode="lin" valueType="num">
                                      <p:cBhvr additive="base">
                                        <p:cTn dur="1000"/>
                                        <p:tgtEl>
                                          <p:spTgt spid="10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anim calcmode="lin" valueType="num">
                                      <p:cBhvr additive="base">
                                        <p:cTn dur="1000"/>
                                        <p:tgtEl>
                                          <p:spTgt spid="10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anim calcmode="lin" valueType="num">
                                      <p:cBhvr additive="base">
                                        <p:cTn dur="1000"/>
                                        <p:tgtEl>
                                          <p:spTgt spid="10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8" st="8"/>
                                            </p:txEl>
                                          </p:spTgt>
                                        </p:tgtEl>
                                        <p:attrNameLst>
                                          <p:attrName>style.visibility</p:attrName>
                                        </p:attrNameLst>
                                      </p:cBhvr>
                                      <p:to>
                                        <p:strVal val="visible"/>
                                      </p:to>
                                    </p:set>
                                    <p:anim calcmode="lin" valueType="num">
                                      <p:cBhvr additive="base">
                                        <p:cTn dur="1000"/>
                                        <p:tgtEl>
                                          <p:spTgt spid="105">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9" st="9"/>
                                            </p:txEl>
                                          </p:spTgt>
                                        </p:tgtEl>
                                        <p:attrNameLst>
                                          <p:attrName>style.visibility</p:attrName>
                                        </p:attrNameLst>
                                      </p:cBhvr>
                                      <p:to>
                                        <p:strVal val="visible"/>
                                      </p:to>
                                    </p:set>
                                    <p:anim calcmode="lin" valueType="num">
                                      <p:cBhvr additive="base">
                                        <p:cTn dur="1000"/>
                                        <p:tgtEl>
                                          <p:spTgt spid="105">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xEl>
                                              <p:pRg end="10" st="10"/>
                                            </p:txEl>
                                          </p:spTgt>
                                        </p:tgtEl>
                                        <p:attrNameLst>
                                          <p:attrName>style.visibility</p:attrName>
                                        </p:attrNameLst>
                                      </p:cBhvr>
                                      <p:to>
                                        <p:strVal val="visible"/>
                                      </p:to>
                                    </p:set>
                                    <p:anim calcmode="lin" valueType="num">
                                      <p:cBhvr additive="base">
                                        <p:cTn dur="1000"/>
                                        <p:tgtEl>
                                          <p:spTgt spid="105">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Expenses</a:t>
            </a:r>
            <a:endParaRPr/>
          </a:p>
        </p:txBody>
      </p:sp>
      <p:pic>
        <p:nvPicPr>
          <p:cNvPr id="111" name="Google Shape;111;p21" title="Chart"/>
          <p:cNvPicPr preferRelativeResize="0"/>
          <p:nvPr/>
        </p:nvPicPr>
        <p:blipFill>
          <a:blip r:embed="rId3">
            <a:alphaModFix/>
          </a:blip>
          <a:stretch>
            <a:fillRect/>
          </a:stretch>
        </p:blipFill>
        <p:spPr>
          <a:xfrm>
            <a:off x="2039675" y="1537975"/>
            <a:ext cx="7476066" cy="4622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lang="en-US"/>
              <a:t>Sponsorships</a:t>
            </a:r>
            <a:endParaRPr/>
          </a:p>
        </p:txBody>
      </p:sp>
      <p:sp>
        <p:nvSpPr>
          <p:cNvPr id="117" name="Google Shape;117;p22"/>
          <p:cNvSpPr txBox="1"/>
          <p:nvPr>
            <p:ph idx="1" type="body"/>
          </p:nvPr>
        </p:nvSpPr>
        <p:spPr>
          <a:xfrm>
            <a:off x="677325" y="1611950"/>
            <a:ext cx="9226800" cy="3880800"/>
          </a:xfrm>
          <a:prstGeom prst="rect">
            <a:avLst/>
          </a:prstGeom>
          <a:noFill/>
          <a:ln>
            <a:noFill/>
          </a:ln>
        </p:spPr>
        <p:txBody>
          <a:bodyPr anchorCtr="0" anchor="t" bIns="45700" lIns="91425" spcFirstLastPara="1" rIns="91425" wrap="square" tIns="45700">
            <a:noAutofit/>
          </a:bodyPr>
          <a:lstStyle/>
          <a:p>
            <a:pPr indent="-361950" lvl="0" marL="342900" marR="0" rtl="0" algn="l">
              <a:spcBef>
                <a:spcPts val="0"/>
              </a:spcBef>
              <a:spcAft>
                <a:spcPts val="0"/>
              </a:spcAft>
              <a:buClr>
                <a:schemeClr val="accent1"/>
              </a:buClr>
              <a:buSzPts val="1740"/>
              <a:buFont typeface="Noto Sans Symbols"/>
              <a:buChar char="▶"/>
            </a:pPr>
            <a:r>
              <a:rPr b="0" i="0" lang="en-US" sz="2100" u="none" cap="none" strike="noStrike">
                <a:solidFill>
                  <a:srgbClr val="3F3F3F"/>
                </a:solidFill>
                <a:latin typeface="Trebuchet MS"/>
                <a:ea typeface="Trebuchet MS"/>
                <a:cs typeface="Trebuchet MS"/>
                <a:sym typeface="Trebuchet MS"/>
              </a:rPr>
              <a:t>We accept your company matching contributions (see </a:t>
            </a:r>
            <a:r>
              <a:rPr lang="en-US" sz="2100"/>
              <a:t>Kelly Fieleke</a:t>
            </a:r>
            <a:r>
              <a:rPr b="0" i="0" lang="en-US" sz="2100" u="none" cap="none" strike="noStrike">
                <a:solidFill>
                  <a:srgbClr val="3F3F3F"/>
                </a:solidFill>
                <a:latin typeface="Trebuchet MS"/>
                <a:ea typeface="Trebuchet MS"/>
                <a:cs typeface="Trebuchet MS"/>
                <a:sym typeface="Trebuchet MS"/>
              </a:rPr>
              <a:t> or </a:t>
            </a:r>
            <a:r>
              <a:rPr lang="en-US" sz="2100"/>
              <a:t>Danielle Walker</a:t>
            </a:r>
            <a:r>
              <a:rPr b="0" i="0" lang="en-US" sz="2100" u="none" cap="none" strike="noStrike">
                <a:solidFill>
                  <a:srgbClr val="3F3F3F"/>
                </a:solidFill>
                <a:latin typeface="Trebuchet MS"/>
                <a:ea typeface="Trebuchet MS"/>
                <a:cs typeface="Trebuchet MS"/>
                <a:sym typeface="Trebuchet MS"/>
              </a:rPr>
              <a:t> for information)</a:t>
            </a:r>
            <a:endParaRPr sz="2100"/>
          </a:p>
          <a:p>
            <a:pPr indent="-361950" lvl="0" marL="342900" marR="0" rtl="0" algn="l">
              <a:spcBef>
                <a:spcPts val="1000"/>
              </a:spcBef>
              <a:spcAft>
                <a:spcPts val="0"/>
              </a:spcAft>
              <a:buClr>
                <a:schemeClr val="accent1"/>
              </a:buClr>
              <a:buSzPts val="1740"/>
              <a:buFont typeface="Noto Sans Symbols"/>
              <a:buChar char="▶"/>
            </a:pPr>
            <a:r>
              <a:rPr b="0" i="0" lang="en-US" sz="2100" u="none" cap="none" strike="noStrike">
                <a:solidFill>
                  <a:srgbClr val="3F3F3F"/>
                </a:solidFill>
                <a:latin typeface="Trebuchet MS"/>
                <a:ea typeface="Trebuchet MS"/>
                <a:cs typeface="Trebuchet MS"/>
                <a:sym typeface="Trebuchet MS"/>
              </a:rPr>
              <a:t>Important fundraising effort is the advertising sales in show program.  </a:t>
            </a:r>
            <a:endParaRPr sz="2100"/>
          </a:p>
          <a:p>
            <a:pPr indent="-361950" lvl="0" marL="342900" marR="0" rtl="0" algn="l">
              <a:spcBef>
                <a:spcPts val="1000"/>
              </a:spcBef>
              <a:spcAft>
                <a:spcPts val="0"/>
              </a:spcAft>
              <a:buClr>
                <a:schemeClr val="accent1"/>
              </a:buClr>
              <a:buSzPts val="1740"/>
              <a:buFont typeface="Noto Sans Symbols"/>
              <a:buChar char="▶"/>
            </a:pPr>
            <a:r>
              <a:rPr b="0" i="0" lang="en-US" sz="2100" u="none" cap="none" strike="noStrike">
                <a:solidFill>
                  <a:srgbClr val="3F3F3F"/>
                </a:solidFill>
                <a:latin typeface="Trebuchet MS"/>
                <a:ea typeface="Trebuchet MS"/>
                <a:cs typeface="Trebuchet MS"/>
                <a:sym typeface="Trebuchet MS"/>
              </a:rPr>
              <a:t>This is a great opportunity to advertise your services to the community.  </a:t>
            </a:r>
            <a:endParaRPr sz="2100"/>
          </a:p>
          <a:p>
            <a:pPr indent="-361950" lvl="0" marL="342900" marR="0" rtl="0" algn="l">
              <a:spcBef>
                <a:spcPts val="1000"/>
              </a:spcBef>
              <a:spcAft>
                <a:spcPts val="0"/>
              </a:spcAft>
              <a:buClr>
                <a:schemeClr val="accent1"/>
              </a:buClr>
              <a:buSzPts val="1740"/>
              <a:buFont typeface="Noto Sans Symbols"/>
              <a:buChar char="▶"/>
            </a:pPr>
            <a:r>
              <a:rPr b="0" i="0" lang="en-US" sz="2100" u="none" cap="none" strike="noStrike">
                <a:solidFill>
                  <a:srgbClr val="3F3F3F"/>
                </a:solidFill>
                <a:latin typeface="Trebuchet MS"/>
                <a:ea typeface="Trebuchet MS"/>
                <a:cs typeface="Trebuchet MS"/>
                <a:sym typeface="Trebuchet MS"/>
              </a:rPr>
              <a:t>Parent Ads are an important part of our program </a:t>
            </a:r>
            <a:r>
              <a:rPr lang="en-US" sz="2100"/>
              <a:t>and the kids love them</a:t>
            </a:r>
            <a:endParaRPr sz="2100"/>
          </a:p>
          <a:p>
            <a:pPr indent="-361950" lvl="0" marL="342900" marR="0" rtl="0" algn="l">
              <a:spcBef>
                <a:spcPts val="1000"/>
              </a:spcBef>
              <a:spcAft>
                <a:spcPts val="0"/>
              </a:spcAft>
              <a:buClr>
                <a:schemeClr val="accent1"/>
              </a:buClr>
              <a:buSzPts val="1740"/>
              <a:buFont typeface="Noto Sans Symbols"/>
              <a:buChar char="▶"/>
            </a:pPr>
            <a:r>
              <a:rPr b="0" i="0" lang="en-US" sz="2100" u="none" cap="none" strike="noStrike">
                <a:solidFill>
                  <a:srgbClr val="3F3F3F"/>
                </a:solidFill>
                <a:latin typeface="Trebuchet MS"/>
                <a:ea typeface="Trebuchet MS"/>
                <a:cs typeface="Trebuchet MS"/>
                <a:sym typeface="Trebuchet MS"/>
              </a:rPr>
              <a:t>Program sponsorship and advertising packet are </a:t>
            </a:r>
            <a:r>
              <a:rPr lang="en-US" sz="2100"/>
              <a:t>available upon request</a:t>
            </a:r>
            <a:endParaRPr sz="2100"/>
          </a:p>
          <a:p>
            <a:pPr indent="-361950" lvl="0" marL="342900" marR="0" rtl="0" algn="l">
              <a:spcBef>
                <a:spcPts val="1000"/>
              </a:spcBef>
              <a:spcAft>
                <a:spcPts val="0"/>
              </a:spcAft>
              <a:buClr>
                <a:schemeClr val="accent1"/>
              </a:buClr>
              <a:buSzPts val="1740"/>
              <a:buFont typeface="Noto Sans Symbols"/>
              <a:buChar char="▶"/>
            </a:pPr>
            <a:r>
              <a:rPr b="0" i="0" lang="en-US" sz="2100" u="none" cap="none" strike="noStrike">
                <a:solidFill>
                  <a:srgbClr val="3F3F3F"/>
                </a:solidFill>
                <a:latin typeface="Trebuchet MS"/>
                <a:ea typeface="Trebuchet MS"/>
                <a:cs typeface="Trebuchet MS"/>
                <a:sym typeface="Trebuchet MS"/>
              </a:rPr>
              <a:t>RJ Orthodontics has committed to a 10 year sponsorship!</a:t>
            </a:r>
            <a:endParaRPr sz="2100"/>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pic>
        <p:nvPicPr>
          <p:cNvPr id="118" name="Google Shape;118;p22"/>
          <p:cNvPicPr preferRelativeResize="0"/>
          <p:nvPr/>
        </p:nvPicPr>
        <p:blipFill>
          <a:blip r:embed="rId3">
            <a:alphaModFix/>
          </a:blip>
          <a:stretch>
            <a:fillRect/>
          </a:stretch>
        </p:blipFill>
        <p:spPr>
          <a:xfrm>
            <a:off x="8592000" y="4535925"/>
            <a:ext cx="3449501" cy="21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 calcmode="lin" valueType="num">
                                      <p:cBhvr additive="base">
                                        <p:cTn dur="1000"/>
                                        <p:tgtEl>
                                          <p:spTgt spid="11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 calcmode="lin" valueType="num">
                                      <p:cBhvr additive="base">
                                        <p:cTn dur="1000"/>
                                        <p:tgtEl>
                                          <p:spTgt spid="11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 calcmode="lin" valueType="num">
                                      <p:cBhvr additive="base">
                                        <p:cTn dur="1000"/>
                                        <p:tgtEl>
                                          <p:spTgt spid="11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 calcmode="lin" valueType="num">
                                      <p:cBhvr additive="base">
                                        <p:cTn dur="1000"/>
                                        <p:tgtEl>
                                          <p:spTgt spid="11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 calcmode="lin" valueType="num">
                                      <p:cBhvr additive="base">
                                        <p:cTn dur="1000"/>
                                        <p:tgtEl>
                                          <p:spTgt spid="11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 calcmode="lin" valueType="num">
                                      <p:cBhvr additive="base">
                                        <p:cTn dur="1000"/>
                                        <p:tgtEl>
                                          <p:spTgt spid="11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 calcmode="lin" valueType="num">
                                      <p:cBhvr additive="base">
                                        <p:cTn dur="1000"/>
                                        <p:tgtEl>
                                          <p:spTgt spid="117">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