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9144000"/>
  <p:notesSz cx="6858000" cy="9144000"/>
  <p:embeddedFontLst>
    <p:embeddedFont>
      <p:font typeface="Libre Franklin"/>
      <p:regular r:id="rId22"/>
      <p:bold r:id="rId23"/>
      <p:italic r:id="rId24"/>
      <p:boldItalic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Garamond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4" roundtripDataSignature="AMtx7mhjiLpYgIzXmkjWHa2ftXL2QVee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EA83849-925B-43E5-9C81-AE767DE76B1D}">
  <a:tblStyle styleId="{AEA83849-925B-43E5-9C81-AE767DE76B1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DFCFA"/>
          </a:solidFill>
        </a:fill>
      </a:tcStyle>
    </a:wholeTbl>
    <a:band1H>
      <a:tcTxStyle b="off" i="off"/>
      <a:tcStyle>
        <a:fill>
          <a:solidFill>
            <a:srgbClr val="FBF8F5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BF8F5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 b="off" i="off"/>
    </a:neCell>
    <a:nwCell>
      <a:tcTxStyle b="off" i="off"/>
    </a:nwCell>
  </a:tblStyle>
  <a:tblStyle styleId="{C646B76D-A46A-4AB1-95D0-C971EE0644D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Garamond-bold.fntdata"/><Relationship Id="rId30" Type="http://schemas.openxmlformats.org/officeDocument/2006/relationships/font" Target="fonts/Garamond-regular.fntdata"/><Relationship Id="rId33" Type="http://schemas.openxmlformats.org/officeDocument/2006/relationships/font" Target="fonts/Garamond-boldItalic.fntdata"/><Relationship Id="rId32" Type="http://schemas.openxmlformats.org/officeDocument/2006/relationships/font" Target="fonts/Garamond-italic.fntdata"/><Relationship Id="rId34" Type="http://customschemas.google.com/relationships/presentationmetadata" Target="metadata"/><Relationship Id="rId20" Type="http://schemas.openxmlformats.org/officeDocument/2006/relationships/slide" Target="slides/slide13.xml"/><Relationship Id="rId22" Type="http://schemas.openxmlformats.org/officeDocument/2006/relationships/font" Target="fonts/LibreFranklin-regular.fntdata"/><Relationship Id="rId21" Type="http://schemas.openxmlformats.org/officeDocument/2006/relationships/slide" Target="slides/slide14.xml"/><Relationship Id="rId24" Type="http://schemas.openxmlformats.org/officeDocument/2006/relationships/font" Target="fonts/LibreFranklin-italic.fntdata"/><Relationship Id="rId23" Type="http://schemas.openxmlformats.org/officeDocument/2006/relationships/font" Target="fonts/LibreFranklin-bold.fntdata"/><Relationship Id="rId26" Type="http://schemas.openxmlformats.org/officeDocument/2006/relationships/font" Target="fonts/Roboto-regular.fntdata"/><Relationship Id="rId25" Type="http://schemas.openxmlformats.org/officeDocument/2006/relationships/font" Target="fonts/LibreFranklin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29" Type="http://schemas.openxmlformats.org/officeDocument/2006/relationships/font" Target="fonts/Roboto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8" name="Google Shape;82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364669e473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6" name="Google Shape;976;g364669e473f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8" name="Google Shape;98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5" name="Google Shape;101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8" name="Google Shape;103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1" name="Google Shape;106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7" name="Google Shape;83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0" name="Google Shape;86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7" name="Google Shape;86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4" name="Google Shape;88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1" name="Google Shape;90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5" name="Google Shape;91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4" name="Google Shape;93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4" name="Google Shape;9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28"/>
          <p:cNvCxnSpPr/>
          <p:nvPr/>
        </p:nvCxnSpPr>
        <p:spPr>
          <a:xfrm>
            <a:off x="1278465" y="235626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28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8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9"/>
          <p:cNvSpPr txBox="1"/>
          <p:nvPr>
            <p:ph type="title"/>
          </p:nvPr>
        </p:nvSpPr>
        <p:spPr>
          <a:xfrm>
            <a:off x="1176866" y="4815415"/>
            <a:ext cx="679873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9"/>
          <p:cNvSpPr/>
          <p:nvPr>
            <p:ph idx="2" type="pic"/>
          </p:nvPr>
        </p:nvSpPr>
        <p:spPr>
          <a:xfrm>
            <a:off x="1026260" y="1032933"/>
            <a:ext cx="7091482" cy="33612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39"/>
          <p:cNvSpPr txBox="1"/>
          <p:nvPr>
            <p:ph idx="1" type="body"/>
          </p:nvPr>
        </p:nvSpPr>
        <p:spPr>
          <a:xfrm>
            <a:off x="1176866" y="5382153"/>
            <a:ext cx="6798734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9" name="Google Shape;89;p39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9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9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0"/>
          <p:cNvSpPr txBox="1"/>
          <p:nvPr>
            <p:ph type="title"/>
          </p:nvPr>
        </p:nvSpPr>
        <p:spPr>
          <a:xfrm>
            <a:off x="1176866" y="906873"/>
            <a:ext cx="6798734" cy="3097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0"/>
          <p:cNvSpPr txBox="1"/>
          <p:nvPr>
            <p:ph idx="1" type="body"/>
          </p:nvPr>
        </p:nvSpPr>
        <p:spPr>
          <a:xfrm>
            <a:off x="1176865" y="4275666"/>
            <a:ext cx="6798736" cy="1600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40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0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0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40"/>
          <p:cNvCxnSpPr/>
          <p:nvPr/>
        </p:nvCxnSpPr>
        <p:spPr>
          <a:xfrm>
            <a:off x="1278465" y="4140199"/>
            <a:ext cx="6606425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1"/>
          <p:cNvSpPr txBox="1"/>
          <p:nvPr>
            <p:ph type="title"/>
          </p:nvPr>
        </p:nvSpPr>
        <p:spPr>
          <a:xfrm>
            <a:off x="1334333" y="982132"/>
            <a:ext cx="6400250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1"/>
          <p:cNvSpPr txBox="1"/>
          <p:nvPr>
            <p:ph idx="1" type="body"/>
          </p:nvPr>
        </p:nvSpPr>
        <p:spPr>
          <a:xfrm>
            <a:off x="1600200" y="3352799"/>
            <a:ext cx="5892798" cy="651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Font typeface="Garamond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2" name="Google Shape;102;p41"/>
          <p:cNvSpPr txBox="1"/>
          <p:nvPr>
            <p:ph idx="2" type="body"/>
          </p:nvPr>
        </p:nvSpPr>
        <p:spPr>
          <a:xfrm>
            <a:off x="1176863" y="4343400"/>
            <a:ext cx="6798738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41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1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1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41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1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41"/>
          <p:cNvCxnSpPr/>
          <p:nvPr/>
        </p:nvCxnSpPr>
        <p:spPr>
          <a:xfrm>
            <a:off x="1278466" y="4140199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2"/>
          <p:cNvSpPr txBox="1"/>
          <p:nvPr>
            <p:ph type="title"/>
          </p:nvPr>
        </p:nvSpPr>
        <p:spPr>
          <a:xfrm>
            <a:off x="1176869" y="3308581"/>
            <a:ext cx="679872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2"/>
          <p:cNvSpPr txBox="1"/>
          <p:nvPr>
            <p:ph idx="1" type="body"/>
          </p:nvPr>
        </p:nvSpPr>
        <p:spPr>
          <a:xfrm>
            <a:off x="1176868" y="4777381"/>
            <a:ext cx="679873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42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2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2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3"/>
          <p:cNvSpPr txBox="1"/>
          <p:nvPr>
            <p:ph type="title"/>
          </p:nvPr>
        </p:nvSpPr>
        <p:spPr>
          <a:xfrm>
            <a:off x="1409416" y="982132"/>
            <a:ext cx="632516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3"/>
          <p:cNvSpPr txBox="1"/>
          <p:nvPr>
            <p:ph idx="1" type="body"/>
          </p:nvPr>
        </p:nvSpPr>
        <p:spPr>
          <a:xfrm>
            <a:off x="1176868" y="3639312"/>
            <a:ext cx="6798730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43"/>
          <p:cNvSpPr txBox="1"/>
          <p:nvPr>
            <p:ph idx="2" type="body"/>
          </p:nvPr>
        </p:nvSpPr>
        <p:spPr>
          <a:xfrm>
            <a:off x="1176865" y="4529667"/>
            <a:ext cx="6798736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43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3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3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43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3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43"/>
          <p:cNvCxnSpPr/>
          <p:nvPr/>
        </p:nvCxnSpPr>
        <p:spPr>
          <a:xfrm>
            <a:off x="1278466" y="342900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4"/>
          <p:cNvSpPr txBox="1"/>
          <p:nvPr>
            <p:ph type="title"/>
          </p:nvPr>
        </p:nvSpPr>
        <p:spPr>
          <a:xfrm>
            <a:off x="1176865" y="982131"/>
            <a:ext cx="6798734" cy="2294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4"/>
          <p:cNvSpPr txBox="1"/>
          <p:nvPr>
            <p:ph idx="1" type="body"/>
          </p:nvPr>
        </p:nvSpPr>
        <p:spPr>
          <a:xfrm>
            <a:off x="1176868" y="3566160"/>
            <a:ext cx="6798730" cy="905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44"/>
          <p:cNvSpPr txBox="1"/>
          <p:nvPr>
            <p:ph idx="2" type="body"/>
          </p:nvPr>
        </p:nvSpPr>
        <p:spPr>
          <a:xfrm>
            <a:off x="1176866" y="4470400"/>
            <a:ext cx="6798734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44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4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4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44"/>
          <p:cNvCxnSpPr/>
          <p:nvPr/>
        </p:nvCxnSpPr>
        <p:spPr>
          <a:xfrm>
            <a:off x="1278469" y="3429000"/>
            <a:ext cx="6606421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5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5"/>
          <p:cNvSpPr txBox="1"/>
          <p:nvPr>
            <p:ph idx="1" type="body"/>
          </p:nvPr>
        </p:nvSpPr>
        <p:spPr>
          <a:xfrm rot="5400000">
            <a:off x="2883366" y="783633"/>
            <a:ext cx="3385733" cy="6798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6" name="Google Shape;136;p45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5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5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45"/>
          <p:cNvCxnSpPr/>
          <p:nvPr/>
        </p:nvCxnSpPr>
        <p:spPr>
          <a:xfrm>
            <a:off x="1278466" y="2354670"/>
            <a:ext cx="660642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6"/>
          <p:cNvSpPr txBox="1"/>
          <p:nvPr>
            <p:ph type="title"/>
          </p:nvPr>
        </p:nvSpPr>
        <p:spPr>
          <a:xfrm rot="5400000">
            <a:off x="4681635" y="2581906"/>
            <a:ext cx="4968995" cy="1618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6"/>
          <p:cNvSpPr txBox="1"/>
          <p:nvPr>
            <p:ph idx="1" type="body"/>
          </p:nvPr>
        </p:nvSpPr>
        <p:spPr>
          <a:xfrm rot="5400000">
            <a:off x="1150125" y="933615"/>
            <a:ext cx="4968993" cy="4915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3" name="Google Shape;143;p46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6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6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" name="Google Shape;146;p46"/>
          <p:cNvCxnSpPr/>
          <p:nvPr/>
        </p:nvCxnSpPr>
        <p:spPr>
          <a:xfrm>
            <a:off x="6245512" y="906873"/>
            <a:ext cx="0" cy="4968993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Text Boxes T23V1">
  <p:cSld name="4 Text Boxes T23V1">
    <p:bg>
      <p:bgPr>
        <a:solidFill>
          <a:schemeClr val="lt2">
            <a:alpha val="29411"/>
          </a:schemeClr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30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440532" y="2745891"/>
            <a:ext cx="3374230" cy="10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2" type="body"/>
          </p:nvPr>
        </p:nvSpPr>
        <p:spPr>
          <a:xfrm>
            <a:off x="440532" y="2127250"/>
            <a:ext cx="3374230" cy="5850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type="title"/>
          </p:nvPr>
        </p:nvSpPr>
        <p:spPr>
          <a:xfrm>
            <a:off x="440531" y="584200"/>
            <a:ext cx="8262936" cy="124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0"/>
          <p:cNvSpPr txBox="1"/>
          <p:nvPr>
            <p:ph idx="3" type="body"/>
          </p:nvPr>
        </p:nvSpPr>
        <p:spPr>
          <a:xfrm>
            <a:off x="5329238" y="2745891"/>
            <a:ext cx="3374230" cy="10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4" type="body"/>
          </p:nvPr>
        </p:nvSpPr>
        <p:spPr>
          <a:xfrm>
            <a:off x="5329238" y="2127250"/>
            <a:ext cx="3374230" cy="5850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30"/>
          <p:cNvSpPr txBox="1"/>
          <p:nvPr>
            <p:ph idx="5" type="body"/>
          </p:nvPr>
        </p:nvSpPr>
        <p:spPr>
          <a:xfrm>
            <a:off x="440532" y="4819166"/>
            <a:ext cx="3374230" cy="10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6" type="body"/>
          </p:nvPr>
        </p:nvSpPr>
        <p:spPr>
          <a:xfrm>
            <a:off x="440532" y="4200525"/>
            <a:ext cx="3374230" cy="5850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7" type="body"/>
          </p:nvPr>
        </p:nvSpPr>
        <p:spPr>
          <a:xfrm>
            <a:off x="5329238" y="4819166"/>
            <a:ext cx="3374230" cy="10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8" type="body"/>
          </p:nvPr>
        </p:nvSpPr>
        <p:spPr>
          <a:xfrm>
            <a:off x="5329238" y="4200525"/>
            <a:ext cx="3374230" cy="5850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01V1">
  <p:cSld name="Title S01V1">
    <p:bg>
      <p:bgPr>
        <a:solidFill>
          <a:schemeClr val="accen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7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67" name="Google Shape;167;p47"/>
          <p:cNvSpPr txBox="1"/>
          <p:nvPr>
            <p:ph idx="1" type="subTitle"/>
          </p:nvPr>
        </p:nvSpPr>
        <p:spPr>
          <a:xfrm>
            <a:off x="440532" y="5921376"/>
            <a:ext cx="3244454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350"/>
              <a:buNone/>
              <a:defRPr b="0" sz="1350">
                <a:solidFill>
                  <a:schemeClr val="accent4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8" name="Google Shape;168;p47"/>
          <p:cNvSpPr txBox="1"/>
          <p:nvPr>
            <p:ph idx="3" type="body"/>
          </p:nvPr>
        </p:nvSpPr>
        <p:spPr>
          <a:xfrm>
            <a:off x="5459015" y="5916609"/>
            <a:ext cx="3244454" cy="352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350"/>
              <a:buNone/>
              <a:defRPr b="0" sz="135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47"/>
          <p:cNvSpPr txBox="1"/>
          <p:nvPr>
            <p:ph type="title"/>
          </p:nvPr>
        </p:nvSpPr>
        <p:spPr>
          <a:xfrm>
            <a:off x="1520428" y="2346961"/>
            <a:ext cx="6103145" cy="216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1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descr="SD-PanelTitle-R1.png" id="25" name="Google Shape;25;p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26;p31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DRibbonTitle-UniformTrim.png" id="27" name="Google Shape;27;p31"/>
            <p:cNvPicPr preferRelativeResize="0"/>
            <p:nvPr/>
          </p:nvPicPr>
          <p:blipFill rotWithShape="1">
            <a:blip r:embed="rId3">
              <a:alphaModFix/>
            </a:blip>
            <a:srcRect b="0" l="-2" r="47958" t="0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8" name="Google Shape;28;p31"/>
            <p:cNvPicPr preferRelativeResize="0"/>
            <p:nvPr/>
          </p:nvPicPr>
          <p:blipFill rotWithShape="1">
            <a:blip r:embed="rId3">
              <a:alphaModFix/>
            </a:blip>
            <a:srcRect b="0" l="-2" r="47958" t="0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Google Shape;29;p31"/>
          <p:cNvSpPr txBox="1"/>
          <p:nvPr>
            <p:ph type="ctrTitle"/>
          </p:nvPr>
        </p:nvSpPr>
        <p:spPr>
          <a:xfrm>
            <a:off x="1921934" y="1811863"/>
            <a:ext cx="5308866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" type="subTitle"/>
          </p:nvPr>
        </p:nvSpPr>
        <p:spPr>
          <a:xfrm>
            <a:off x="1921934" y="3598327"/>
            <a:ext cx="5308866" cy="1377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31"/>
          <p:cNvSpPr txBox="1"/>
          <p:nvPr>
            <p:ph idx="10" type="dt"/>
          </p:nvPr>
        </p:nvSpPr>
        <p:spPr>
          <a:xfrm>
            <a:off x="6065417" y="5054602"/>
            <a:ext cx="673276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1" type="ftr"/>
          </p:nvPr>
        </p:nvSpPr>
        <p:spPr>
          <a:xfrm>
            <a:off x="1921934" y="5054602"/>
            <a:ext cx="406486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2" type="sldNum"/>
          </p:nvPr>
        </p:nvSpPr>
        <p:spPr>
          <a:xfrm>
            <a:off x="6817317" y="5054602"/>
            <a:ext cx="4134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31"/>
          <p:cNvCxnSpPr/>
          <p:nvPr/>
        </p:nvCxnSpPr>
        <p:spPr>
          <a:xfrm>
            <a:off x="2019825" y="3471329"/>
            <a:ext cx="511308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01V2">
  <p:cSld name="Title S01V2"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8"/>
          <p:cNvSpPr txBox="1"/>
          <p:nvPr>
            <p:ph idx="1" type="subTitle"/>
          </p:nvPr>
        </p:nvSpPr>
        <p:spPr>
          <a:xfrm>
            <a:off x="440532" y="5290454"/>
            <a:ext cx="3244454" cy="767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0" sz="1350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72" name="Google Shape;172;p48"/>
          <p:cNvSpPr txBox="1"/>
          <p:nvPr>
            <p:ph idx="2" type="body"/>
          </p:nvPr>
        </p:nvSpPr>
        <p:spPr>
          <a:xfrm>
            <a:off x="5459015" y="5285687"/>
            <a:ext cx="3244454" cy="76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0"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48"/>
          <p:cNvSpPr/>
          <p:nvPr/>
        </p:nvSpPr>
        <p:spPr>
          <a:xfrm>
            <a:off x="0" y="1780480"/>
            <a:ext cx="9144000" cy="32970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8"/>
          <p:cNvSpPr txBox="1"/>
          <p:nvPr>
            <p:ph type="title"/>
          </p:nvPr>
        </p:nvSpPr>
        <p:spPr>
          <a:xfrm>
            <a:off x="440531" y="1993411"/>
            <a:ext cx="8262938" cy="28711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01V3">
  <p:cSld name="Title S01V3">
    <p:bg>
      <p:bgPr>
        <a:solidFill>
          <a:schemeClr val="lt2">
            <a:alpha val="20000"/>
          </a:schemeClr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9"/>
          <p:cNvSpPr txBox="1"/>
          <p:nvPr>
            <p:ph idx="1" type="subTitle"/>
          </p:nvPr>
        </p:nvSpPr>
        <p:spPr>
          <a:xfrm>
            <a:off x="440532" y="4092658"/>
            <a:ext cx="3244454" cy="821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0" sz="1350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77" name="Google Shape;177;p49"/>
          <p:cNvSpPr txBox="1"/>
          <p:nvPr>
            <p:ph idx="2" type="body"/>
          </p:nvPr>
        </p:nvSpPr>
        <p:spPr>
          <a:xfrm>
            <a:off x="5459015" y="4087892"/>
            <a:ext cx="3244454" cy="821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0"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49"/>
          <p:cNvSpPr/>
          <p:nvPr/>
        </p:nvSpPr>
        <p:spPr>
          <a:xfrm>
            <a:off x="440531" y="1"/>
            <a:ext cx="8262939" cy="3821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9"/>
          <p:cNvSpPr txBox="1"/>
          <p:nvPr>
            <p:ph type="title"/>
          </p:nvPr>
        </p:nvSpPr>
        <p:spPr>
          <a:xfrm>
            <a:off x="546410" y="584200"/>
            <a:ext cx="8051181" cy="2976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S02V1">
  <p:cSld name="Section Header S02V1">
    <p:bg>
      <p:bgPr>
        <a:solidFill>
          <a:schemeClr val="lt2">
            <a:alpha val="20000"/>
          </a:schemeClr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50"/>
          <p:cNvCxnSpPr/>
          <p:nvPr/>
        </p:nvCxnSpPr>
        <p:spPr>
          <a:xfrm>
            <a:off x="440533" y="6273800"/>
            <a:ext cx="8121252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82" name="Google Shape;182;p50"/>
          <p:cNvSpPr/>
          <p:nvPr/>
        </p:nvSpPr>
        <p:spPr>
          <a:xfrm>
            <a:off x="3059907" y="2521599"/>
            <a:ext cx="6084094" cy="1814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0"/>
          <p:cNvSpPr/>
          <p:nvPr>
            <p:ph idx="2" type="pic"/>
          </p:nvPr>
        </p:nvSpPr>
        <p:spPr>
          <a:xfrm>
            <a:off x="0" y="1"/>
            <a:ext cx="4572000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84" name="Google Shape;184;p50"/>
          <p:cNvSpPr txBox="1"/>
          <p:nvPr>
            <p:ph type="title"/>
          </p:nvPr>
        </p:nvSpPr>
        <p:spPr>
          <a:xfrm>
            <a:off x="3534727" y="2521595"/>
            <a:ext cx="5168740" cy="1814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50"/>
          <p:cNvSpPr txBox="1"/>
          <p:nvPr>
            <p:ph idx="1" type="body"/>
          </p:nvPr>
        </p:nvSpPr>
        <p:spPr>
          <a:xfrm>
            <a:off x="4571999" y="4518964"/>
            <a:ext cx="4131467" cy="988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S02V2">
  <p:cSld name="Section Header S02V2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1"/>
          <p:cNvSpPr txBox="1"/>
          <p:nvPr>
            <p:ph idx="1" type="body"/>
          </p:nvPr>
        </p:nvSpPr>
        <p:spPr>
          <a:xfrm>
            <a:off x="4826794" y="2934970"/>
            <a:ext cx="3876672" cy="988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51"/>
          <p:cNvSpPr/>
          <p:nvPr/>
        </p:nvSpPr>
        <p:spPr>
          <a:xfrm>
            <a:off x="440533" y="584202"/>
            <a:ext cx="4131467" cy="56895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1"/>
          <p:cNvSpPr txBox="1"/>
          <p:nvPr>
            <p:ph type="title"/>
          </p:nvPr>
        </p:nvSpPr>
        <p:spPr>
          <a:xfrm>
            <a:off x="695327" y="2219328"/>
            <a:ext cx="3621881" cy="24193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S02V3">
  <p:cSld name="Section Header S02V3">
    <p:bg>
      <p:bgPr>
        <a:solidFill>
          <a:schemeClr val="lt2">
            <a:alpha val="20000"/>
          </a:schemeClr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191;p52"/>
          <p:cNvCxnSpPr/>
          <p:nvPr/>
        </p:nvCxnSpPr>
        <p:spPr>
          <a:xfrm>
            <a:off x="440533" y="6273800"/>
            <a:ext cx="8121252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92" name="Google Shape;192;p52"/>
          <p:cNvSpPr/>
          <p:nvPr/>
        </p:nvSpPr>
        <p:spPr>
          <a:xfrm>
            <a:off x="440533" y="1453991"/>
            <a:ext cx="8262933" cy="197500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F160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2"/>
          <p:cNvSpPr txBox="1"/>
          <p:nvPr>
            <p:ph type="title"/>
          </p:nvPr>
        </p:nvSpPr>
        <p:spPr>
          <a:xfrm>
            <a:off x="1271586" y="1704976"/>
            <a:ext cx="6600828" cy="15638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52"/>
          <p:cNvSpPr txBox="1"/>
          <p:nvPr>
            <p:ph idx="1" type="body"/>
          </p:nvPr>
        </p:nvSpPr>
        <p:spPr>
          <a:xfrm>
            <a:off x="1271587" y="3587103"/>
            <a:ext cx="6600828" cy="988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03V1">
  <p:cSld name="Agenda S03V1">
    <p:bg>
      <p:bgPr>
        <a:solidFill>
          <a:schemeClr val="lt2">
            <a:alpha val="29411"/>
          </a:schemeClr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Google Shape;196;p53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97" name="Google Shape;197;p53"/>
          <p:cNvSpPr txBox="1"/>
          <p:nvPr>
            <p:ph type="title"/>
          </p:nvPr>
        </p:nvSpPr>
        <p:spPr>
          <a:xfrm>
            <a:off x="438151" y="1914526"/>
            <a:ext cx="2621756" cy="3028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3"/>
          <p:cNvSpPr txBox="1"/>
          <p:nvPr>
            <p:ph idx="1" type="body"/>
          </p:nvPr>
        </p:nvSpPr>
        <p:spPr>
          <a:xfrm>
            <a:off x="4571999" y="958105"/>
            <a:ext cx="4131467" cy="479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53"/>
          <p:cNvSpPr txBox="1"/>
          <p:nvPr>
            <p:ph idx="2" type="body"/>
          </p:nvPr>
        </p:nvSpPr>
        <p:spPr>
          <a:xfrm>
            <a:off x="4571999" y="1593810"/>
            <a:ext cx="4131467" cy="479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53"/>
          <p:cNvSpPr txBox="1"/>
          <p:nvPr>
            <p:ph idx="3" type="body"/>
          </p:nvPr>
        </p:nvSpPr>
        <p:spPr>
          <a:xfrm>
            <a:off x="4571999" y="2229515"/>
            <a:ext cx="4131467" cy="479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53"/>
          <p:cNvSpPr txBox="1"/>
          <p:nvPr>
            <p:ph idx="4" type="body"/>
          </p:nvPr>
        </p:nvSpPr>
        <p:spPr>
          <a:xfrm>
            <a:off x="4571999" y="2865220"/>
            <a:ext cx="4131467" cy="479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53"/>
          <p:cNvSpPr txBox="1"/>
          <p:nvPr>
            <p:ph idx="5" type="body"/>
          </p:nvPr>
        </p:nvSpPr>
        <p:spPr>
          <a:xfrm>
            <a:off x="4571999" y="3500925"/>
            <a:ext cx="4131467" cy="479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53"/>
          <p:cNvSpPr txBox="1"/>
          <p:nvPr>
            <p:ph idx="6" type="body"/>
          </p:nvPr>
        </p:nvSpPr>
        <p:spPr>
          <a:xfrm>
            <a:off x="4571999" y="4136630"/>
            <a:ext cx="4131467" cy="479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53"/>
          <p:cNvSpPr txBox="1"/>
          <p:nvPr>
            <p:ph idx="7" type="body"/>
          </p:nvPr>
        </p:nvSpPr>
        <p:spPr>
          <a:xfrm>
            <a:off x="4571999" y="4772335"/>
            <a:ext cx="4131467" cy="479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53"/>
          <p:cNvSpPr txBox="1"/>
          <p:nvPr>
            <p:ph idx="8" type="body"/>
          </p:nvPr>
        </p:nvSpPr>
        <p:spPr>
          <a:xfrm>
            <a:off x="4571999" y="5408040"/>
            <a:ext cx="4131467" cy="479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53"/>
          <p:cNvSpPr/>
          <p:nvPr>
            <p:ph idx="9" type="body"/>
          </p:nvPr>
        </p:nvSpPr>
        <p:spPr>
          <a:xfrm>
            <a:off x="4166194" y="5467547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53"/>
          <p:cNvSpPr/>
          <p:nvPr>
            <p:ph idx="13" type="body"/>
          </p:nvPr>
        </p:nvSpPr>
        <p:spPr>
          <a:xfrm>
            <a:off x="4166194" y="4831869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53"/>
          <p:cNvSpPr/>
          <p:nvPr>
            <p:ph idx="14" type="body"/>
          </p:nvPr>
        </p:nvSpPr>
        <p:spPr>
          <a:xfrm>
            <a:off x="4166194" y="4196191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53"/>
          <p:cNvSpPr/>
          <p:nvPr>
            <p:ph idx="15" type="body"/>
          </p:nvPr>
        </p:nvSpPr>
        <p:spPr>
          <a:xfrm>
            <a:off x="4166194" y="3560513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53"/>
          <p:cNvSpPr/>
          <p:nvPr>
            <p:ph idx="16" type="body"/>
          </p:nvPr>
        </p:nvSpPr>
        <p:spPr>
          <a:xfrm>
            <a:off x="4166194" y="2924835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53"/>
          <p:cNvSpPr/>
          <p:nvPr>
            <p:ph idx="17" type="body"/>
          </p:nvPr>
        </p:nvSpPr>
        <p:spPr>
          <a:xfrm>
            <a:off x="4166194" y="2289157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53"/>
          <p:cNvSpPr/>
          <p:nvPr>
            <p:ph idx="18" type="body"/>
          </p:nvPr>
        </p:nvSpPr>
        <p:spPr>
          <a:xfrm>
            <a:off x="4166194" y="1653479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53"/>
          <p:cNvSpPr/>
          <p:nvPr>
            <p:ph idx="19" type="body"/>
          </p:nvPr>
        </p:nvSpPr>
        <p:spPr>
          <a:xfrm>
            <a:off x="4166194" y="1017801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03V2">
  <p:cSld name="Agenda S03V2"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Google Shape;215;p54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16" name="Google Shape;216;p54"/>
          <p:cNvSpPr txBox="1"/>
          <p:nvPr>
            <p:ph type="title"/>
          </p:nvPr>
        </p:nvSpPr>
        <p:spPr>
          <a:xfrm>
            <a:off x="438151" y="3429000"/>
            <a:ext cx="2621756" cy="28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4"/>
          <p:cNvSpPr txBox="1"/>
          <p:nvPr>
            <p:ph idx="1" type="body"/>
          </p:nvPr>
        </p:nvSpPr>
        <p:spPr>
          <a:xfrm>
            <a:off x="4571999" y="3632725"/>
            <a:ext cx="4131467" cy="479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54"/>
          <p:cNvSpPr txBox="1"/>
          <p:nvPr>
            <p:ph idx="2" type="body"/>
          </p:nvPr>
        </p:nvSpPr>
        <p:spPr>
          <a:xfrm>
            <a:off x="4571999" y="4268430"/>
            <a:ext cx="4131467" cy="479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54"/>
          <p:cNvSpPr txBox="1"/>
          <p:nvPr>
            <p:ph idx="3" type="body"/>
          </p:nvPr>
        </p:nvSpPr>
        <p:spPr>
          <a:xfrm>
            <a:off x="4571999" y="4904135"/>
            <a:ext cx="4131467" cy="479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54"/>
          <p:cNvSpPr txBox="1"/>
          <p:nvPr>
            <p:ph idx="4" type="body"/>
          </p:nvPr>
        </p:nvSpPr>
        <p:spPr>
          <a:xfrm>
            <a:off x="4571999" y="5539840"/>
            <a:ext cx="4131467" cy="479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54"/>
          <p:cNvSpPr/>
          <p:nvPr>
            <p:ph idx="5" type="body"/>
          </p:nvPr>
        </p:nvSpPr>
        <p:spPr>
          <a:xfrm>
            <a:off x="4166194" y="5599455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54"/>
          <p:cNvSpPr/>
          <p:nvPr>
            <p:ph idx="6" type="body"/>
          </p:nvPr>
        </p:nvSpPr>
        <p:spPr>
          <a:xfrm>
            <a:off x="4166194" y="4963777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54"/>
          <p:cNvSpPr/>
          <p:nvPr>
            <p:ph idx="7" type="body"/>
          </p:nvPr>
        </p:nvSpPr>
        <p:spPr>
          <a:xfrm>
            <a:off x="4166194" y="4328099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54"/>
          <p:cNvSpPr/>
          <p:nvPr>
            <p:ph idx="8" type="body"/>
          </p:nvPr>
        </p:nvSpPr>
        <p:spPr>
          <a:xfrm>
            <a:off x="4166194" y="3692421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54"/>
          <p:cNvSpPr/>
          <p:nvPr>
            <p:ph idx="9" type="pic"/>
          </p:nvPr>
        </p:nvSpPr>
        <p:spPr>
          <a:xfrm>
            <a:off x="1" y="597493"/>
            <a:ext cx="9143999" cy="23266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 S04V1">
  <p:cSld name="Summary S04V1">
    <p:bg>
      <p:bgPr>
        <a:solidFill>
          <a:schemeClr val="lt2">
            <a:alpha val="29411"/>
          </a:schemeClr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oogle Shape;227;p55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28" name="Google Shape;228;p55"/>
          <p:cNvSpPr txBox="1"/>
          <p:nvPr>
            <p:ph idx="1" type="body"/>
          </p:nvPr>
        </p:nvSpPr>
        <p:spPr>
          <a:xfrm>
            <a:off x="2364385" y="1102660"/>
            <a:ext cx="5259188" cy="785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55"/>
          <p:cNvSpPr txBox="1"/>
          <p:nvPr>
            <p:ph idx="2" type="body"/>
          </p:nvPr>
        </p:nvSpPr>
        <p:spPr>
          <a:xfrm>
            <a:off x="2364385" y="2074264"/>
            <a:ext cx="5259188" cy="785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55"/>
          <p:cNvSpPr txBox="1"/>
          <p:nvPr>
            <p:ph idx="3" type="body"/>
          </p:nvPr>
        </p:nvSpPr>
        <p:spPr>
          <a:xfrm>
            <a:off x="2364385" y="3045868"/>
            <a:ext cx="5259188" cy="785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55"/>
          <p:cNvSpPr txBox="1"/>
          <p:nvPr>
            <p:ph idx="4" type="body"/>
          </p:nvPr>
        </p:nvSpPr>
        <p:spPr>
          <a:xfrm>
            <a:off x="2364385" y="4017472"/>
            <a:ext cx="5259188" cy="785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55"/>
          <p:cNvSpPr txBox="1"/>
          <p:nvPr>
            <p:ph idx="5" type="body"/>
          </p:nvPr>
        </p:nvSpPr>
        <p:spPr>
          <a:xfrm>
            <a:off x="2364385" y="4989077"/>
            <a:ext cx="5259188" cy="785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55"/>
          <p:cNvSpPr/>
          <p:nvPr>
            <p:ph idx="6" type="body"/>
          </p:nvPr>
        </p:nvSpPr>
        <p:spPr>
          <a:xfrm>
            <a:off x="1958579" y="5201624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55"/>
          <p:cNvSpPr/>
          <p:nvPr>
            <p:ph idx="7" type="body"/>
          </p:nvPr>
        </p:nvSpPr>
        <p:spPr>
          <a:xfrm>
            <a:off x="1958579" y="4230046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55"/>
          <p:cNvSpPr/>
          <p:nvPr>
            <p:ph idx="8" type="body"/>
          </p:nvPr>
        </p:nvSpPr>
        <p:spPr>
          <a:xfrm>
            <a:off x="1958579" y="3258469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55"/>
          <p:cNvSpPr/>
          <p:nvPr>
            <p:ph idx="9" type="body"/>
          </p:nvPr>
        </p:nvSpPr>
        <p:spPr>
          <a:xfrm>
            <a:off x="1958579" y="2286892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55"/>
          <p:cNvSpPr/>
          <p:nvPr>
            <p:ph idx="13" type="body"/>
          </p:nvPr>
        </p:nvSpPr>
        <p:spPr>
          <a:xfrm>
            <a:off x="1958579" y="1315315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55"/>
          <p:cNvSpPr/>
          <p:nvPr/>
        </p:nvSpPr>
        <p:spPr>
          <a:xfrm rot="-5400000">
            <a:off x="-1865512" y="2887860"/>
            <a:ext cx="5689603" cy="108227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F160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55"/>
          <p:cNvSpPr txBox="1"/>
          <p:nvPr>
            <p:ph type="title"/>
          </p:nvPr>
        </p:nvSpPr>
        <p:spPr>
          <a:xfrm rot="-5400000">
            <a:off x="-1672629" y="2887858"/>
            <a:ext cx="5303837" cy="1082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 S04V2">
  <p:cSld name="Summary S04V2"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1" name="Google Shape;241;p56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42" name="Google Shape;242;p56"/>
          <p:cNvSpPr txBox="1"/>
          <p:nvPr>
            <p:ph type="title"/>
          </p:nvPr>
        </p:nvSpPr>
        <p:spPr>
          <a:xfrm>
            <a:off x="440530" y="581528"/>
            <a:ext cx="4131470" cy="1483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56"/>
          <p:cNvSpPr txBox="1"/>
          <p:nvPr>
            <p:ph idx="1" type="body"/>
          </p:nvPr>
        </p:nvSpPr>
        <p:spPr>
          <a:xfrm>
            <a:off x="846337" y="2428242"/>
            <a:ext cx="7857132" cy="627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56"/>
          <p:cNvSpPr/>
          <p:nvPr>
            <p:ph idx="2" type="body"/>
          </p:nvPr>
        </p:nvSpPr>
        <p:spPr>
          <a:xfrm>
            <a:off x="440531" y="2561930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56"/>
          <p:cNvSpPr txBox="1"/>
          <p:nvPr>
            <p:ph idx="3" type="body"/>
          </p:nvPr>
        </p:nvSpPr>
        <p:spPr>
          <a:xfrm>
            <a:off x="846337" y="3230251"/>
            <a:ext cx="7857132" cy="627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56"/>
          <p:cNvSpPr/>
          <p:nvPr>
            <p:ph idx="4" type="body"/>
          </p:nvPr>
        </p:nvSpPr>
        <p:spPr>
          <a:xfrm>
            <a:off x="440531" y="3363939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56"/>
          <p:cNvSpPr txBox="1"/>
          <p:nvPr>
            <p:ph idx="5" type="body"/>
          </p:nvPr>
        </p:nvSpPr>
        <p:spPr>
          <a:xfrm>
            <a:off x="846337" y="4032260"/>
            <a:ext cx="7857132" cy="627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56"/>
          <p:cNvSpPr/>
          <p:nvPr>
            <p:ph idx="6" type="body"/>
          </p:nvPr>
        </p:nvSpPr>
        <p:spPr>
          <a:xfrm>
            <a:off x="440531" y="4165948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56"/>
          <p:cNvSpPr txBox="1"/>
          <p:nvPr>
            <p:ph idx="7" type="body"/>
          </p:nvPr>
        </p:nvSpPr>
        <p:spPr>
          <a:xfrm>
            <a:off x="846337" y="4834269"/>
            <a:ext cx="7857132" cy="627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56"/>
          <p:cNvSpPr/>
          <p:nvPr>
            <p:ph idx="8" type="body"/>
          </p:nvPr>
        </p:nvSpPr>
        <p:spPr>
          <a:xfrm>
            <a:off x="440531" y="4967957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p56"/>
          <p:cNvSpPr txBox="1"/>
          <p:nvPr>
            <p:ph idx="9" type="body"/>
          </p:nvPr>
        </p:nvSpPr>
        <p:spPr>
          <a:xfrm>
            <a:off x="846337" y="5636278"/>
            <a:ext cx="7857132" cy="627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56"/>
          <p:cNvSpPr/>
          <p:nvPr>
            <p:ph idx="13" type="body"/>
          </p:nvPr>
        </p:nvSpPr>
        <p:spPr>
          <a:xfrm>
            <a:off x="440531" y="5769966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 S04V3">
  <p:cSld name="Summary S04V3"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7"/>
          <p:cNvSpPr/>
          <p:nvPr/>
        </p:nvSpPr>
        <p:spPr>
          <a:xfrm>
            <a:off x="440530" y="2339975"/>
            <a:ext cx="1595438" cy="359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57"/>
          <p:cNvSpPr/>
          <p:nvPr/>
        </p:nvSpPr>
        <p:spPr>
          <a:xfrm>
            <a:off x="2108001" y="2339975"/>
            <a:ext cx="1595438" cy="359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7"/>
          <p:cNvSpPr/>
          <p:nvPr/>
        </p:nvSpPr>
        <p:spPr>
          <a:xfrm>
            <a:off x="3775471" y="2339975"/>
            <a:ext cx="1595438" cy="359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7"/>
          <p:cNvSpPr/>
          <p:nvPr/>
        </p:nvSpPr>
        <p:spPr>
          <a:xfrm>
            <a:off x="5442942" y="2339975"/>
            <a:ext cx="1595438" cy="359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7"/>
          <p:cNvSpPr/>
          <p:nvPr/>
        </p:nvSpPr>
        <p:spPr>
          <a:xfrm>
            <a:off x="7110412" y="2339975"/>
            <a:ext cx="1595438" cy="359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57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60" name="Google Shape;260;p57"/>
          <p:cNvSpPr txBox="1"/>
          <p:nvPr>
            <p:ph type="title"/>
          </p:nvPr>
        </p:nvSpPr>
        <p:spPr>
          <a:xfrm>
            <a:off x="440530" y="581529"/>
            <a:ext cx="8262938" cy="1123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57"/>
          <p:cNvSpPr txBox="1"/>
          <p:nvPr>
            <p:ph idx="1" type="body"/>
          </p:nvPr>
        </p:nvSpPr>
        <p:spPr>
          <a:xfrm>
            <a:off x="515329" y="2787323"/>
            <a:ext cx="1445840" cy="2851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57"/>
          <p:cNvSpPr/>
          <p:nvPr>
            <p:ph idx="2" type="body"/>
          </p:nvPr>
        </p:nvSpPr>
        <p:spPr>
          <a:xfrm>
            <a:off x="1103249" y="2160925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57"/>
          <p:cNvSpPr txBox="1"/>
          <p:nvPr>
            <p:ph idx="3" type="body"/>
          </p:nvPr>
        </p:nvSpPr>
        <p:spPr>
          <a:xfrm>
            <a:off x="2182800" y="2787323"/>
            <a:ext cx="1445840" cy="2851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57"/>
          <p:cNvSpPr/>
          <p:nvPr>
            <p:ph idx="4" type="body"/>
          </p:nvPr>
        </p:nvSpPr>
        <p:spPr>
          <a:xfrm>
            <a:off x="2770720" y="2160925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57"/>
          <p:cNvSpPr txBox="1"/>
          <p:nvPr>
            <p:ph idx="5" type="body"/>
          </p:nvPr>
        </p:nvSpPr>
        <p:spPr>
          <a:xfrm>
            <a:off x="3850270" y="2787323"/>
            <a:ext cx="1445840" cy="2851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57"/>
          <p:cNvSpPr/>
          <p:nvPr>
            <p:ph idx="6" type="body"/>
          </p:nvPr>
        </p:nvSpPr>
        <p:spPr>
          <a:xfrm>
            <a:off x="4438190" y="2160925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57"/>
          <p:cNvSpPr txBox="1"/>
          <p:nvPr>
            <p:ph idx="7" type="body"/>
          </p:nvPr>
        </p:nvSpPr>
        <p:spPr>
          <a:xfrm>
            <a:off x="5517741" y="2787323"/>
            <a:ext cx="1445840" cy="2851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57"/>
          <p:cNvSpPr/>
          <p:nvPr>
            <p:ph idx="8" type="body"/>
          </p:nvPr>
        </p:nvSpPr>
        <p:spPr>
          <a:xfrm>
            <a:off x="6105661" y="2160925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57"/>
          <p:cNvSpPr txBox="1"/>
          <p:nvPr>
            <p:ph idx="9" type="body"/>
          </p:nvPr>
        </p:nvSpPr>
        <p:spPr>
          <a:xfrm>
            <a:off x="7185211" y="2787323"/>
            <a:ext cx="1445840" cy="2851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57"/>
          <p:cNvSpPr/>
          <p:nvPr>
            <p:ph idx="13" type="body"/>
          </p:nvPr>
        </p:nvSpPr>
        <p:spPr>
          <a:xfrm>
            <a:off x="7773131" y="2160925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 txBox="1"/>
          <p:nvPr>
            <p:ph type="title"/>
          </p:nvPr>
        </p:nvSpPr>
        <p:spPr>
          <a:xfrm>
            <a:off x="1278465" y="1641413"/>
            <a:ext cx="6595534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" type="body"/>
          </p:nvPr>
        </p:nvSpPr>
        <p:spPr>
          <a:xfrm>
            <a:off x="1278465" y="3734859"/>
            <a:ext cx="6595534" cy="1090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32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32"/>
          <p:cNvCxnSpPr/>
          <p:nvPr/>
        </p:nvCxnSpPr>
        <p:spPr>
          <a:xfrm>
            <a:off x="1278466" y="3599392"/>
            <a:ext cx="659553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 S05V1">
  <p:cSld name="Contact Us S05V1">
    <p:bg>
      <p:bgPr>
        <a:solidFill>
          <a:schemeClr val="lt2">
            <a:alpha val="29411"/>
          </a:schemeClr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2" name="Google Shape;272;p58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73" name="Google Shape;273;p58"/>
          <p:cNvSpPr txBox="1"/>
          <p:nvPr>
            <p:ph type="title"/>
          </p:nvPr>
        </p:nvSpPr>
        <p:spPr>
          <a:xfrm>
            <a:off x="438150" y="1914526"/>
            <a:ext cx="3376610" cy="3028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58"/>
          <p:cNvSpPr txBox="1"/>
          <p:nvPr>
            <p:ph idx="1" type="body"/>
          </p:nvPr>
        </p:nvSpPr>
        <p:spPr>
          <a:xfrm>
            <a:off x="4572000" y="1492643"/>
            <a:ext cx="4131469" cy="549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" name="Google Shape;275;p58"/>
          <p:cNvSpPr txBox="1"/>
          <p:nvPr>
            <p:ph idx="2" type="body"/>
          </p:nvPr>
        </p:nvSpPr>
        <p:spPr>
          <a:xfrm>
            <a:off x="4572000" y="909550"/>
            <a:ext cx="4131469" cy="549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58"/>
          <p:cNvSpPr/>
          <p:nvPr>
            <p:ph idx="3" type="body"/>
          </p:nvPr>
        </p:nvSpPr>
        <p:spPr>
          <a:xfrm>
            <a:off x="4145892" y="1300737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58"/>
          <p:cNvSpPr txBox="1"/>
          <p:nvPr>
            <p:ph idx="4" type="body"/>
          </p:nvPr>
        </p:nvSpPr>
        <p:spPr>
          <a:xfrm>
            <a:off x="4572000" y="2794337"/>
            <a:ext cx="4131469" cy="549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p58"/>
          <p:cNvSpPr txBox="1"/>
          <p:nvPr>
            <p:ph idx="5" type="body"/>
          </p:nvPr>
        </p:nvSpPr>
        <p:spPr>
          <a:xfrm>
            <a:off x="4572000" y="2211244"/>
            <a:ext cx="4131469" cy="549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p58"/>
          <p:cNvSpPr/>
          <p:nvPr>
            <p:ph idx="6" type="body"/>
          </p:nvPr>
        </p:nvSpPr>
        <p:spPr>
          <a:xfrm>
            <a:off x="4145892" y="2602431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" name="Google Shape;280;p58"/>
          <p:cNvSpPr txBox="1"/>
          <p:nvPr>
            <p:ph idx="7" type="body"/>
          </p:nvPr>
        </p:nvSpPr>
        <p:spPr>
          <a:xfrm>
            <a:off x="4572000" y="4096031"/>
            <a:ext cx="4131469" cy="549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" name="Google Shape;281;p58"/>
          <p:cNvSpPr txBox="1"/>
          <p:nvPr>
            <p:ph idx="8" type="body"/>
          </p:nvPr>
        </p:nvSpPr>
        <p:spPr>
          <a:xfrm>
            <a:off x="4572000" y="3512938"/>
            <a:ext cx="4131469" cy="549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p58"/>
          <p:cNvSpPr/>
          <p:nvPr>
            <p:ph idx="9" type="body"/>
          </p:nvPr>
        </p:nvSpPr>
        <p:spPr>
          <a:xfrm>
            <a:off x="4145892" y="3904125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58"/>
          <p:cNvSpPr txBox="1"/>
          <p:nvPr>
            <p:ph idx="13" type="body"/>
          </p:nvPr>
        </p:nvSpPr>
        <p:spPr>
          <a:xfrm>
            <a:off x="4572000" y="5397724"/>
            <a:ext cx="4131469" cy="549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p58"/>
          <p:cNvSpPr txBox="1"/>
          <p:nvPr>
            <p:ph idx="14" type="body"/>
          </p:nvPr>
        </p:nvSpPr>
        <p:spPr>
          <a:xfrm>
            <a:off x="4572000" y="4814631"/>
            <a:ext cx="4131469" cy="549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58"/>
          <p:cNvSpPr/>
          <p:nvPr>
            <p:ph idx="15" type="body"/>
          </p:nvPr>
        </p:nvSpPr>
        <p:spPr>
          <a:xfrm>
            <a:off x="4145892" y="5205818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 S05V2">
  <p:cSld name="Contact Us S05V2"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Google Shape;287;p59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88" name="Google Shape;288;p59"/>
          <p:cNvSpPr txBox="1"/>
          <p:nvPr>
            <p:ph type="title"/>
          </p:nvPr>
        </p:nvSpPr>
        <p:spPr>
          <a:xfrm>
            <a:off x="440531" y="2286000"/>
            <a:ext cx="2619376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59"/>
          <p:cNvSpPr txBox="1"/>
          <p:nvPr>
            <p:ph idx="1" type="body"/>
          </p:nvPr>
        </p:nvSpPr>
        <p:spPr>
          <a:xfrm>
            <a:off x="4014987" y="1153612"/>
            <a:ext cx="385363" cy="5138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b="1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" name="Google Shape;290;p59"/>
          <p:cNvSpPr txBox="1"/>
          <p:nvPr>
            <p:ph idx="2" type="body"/>
          </p:nvPr>
        </p:nvSpPr>
        <p:spPr>
          <a:xfrm>
            <a:off x="4004846" y="2428177"/>
            <a:ext cx="405645" cy="5949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b="1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59"/>
          <p:cNvSpPr txBox="1"/>
          <p:nvPr>
            <p:ph idx="3" type="body"/>
          </p:nvPr>
        </p:nvSpPr>
        <p:spPr>
          <a:xfrm>
            <a:off x="4005102" y="3783873"/>
            <a:ext cx="404882" cy="5411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b="1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" name="Google Shape;292;p59"/>
          <p:cNvSpPr txBox="1"/>
          <p:nvPr>
            <p:ph idx="4" type="body"/>
          </p:nvPr>
        </p:nvSpPr>
        <p:spPr>
          <a:xfrm>
            <a:off x="4101533" y="5085736"/>
            <a:ext cx="212270" cy="4597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b="1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59"/>
          <p:cNvSpPr txBox="1"/>
          <p:nvPr>
            <p:ph idx="5" type="body"/>
          </p:nvPr>
        </p:nvSpPr>
        <p:spPr>
          <a:xfrm>
            <a:off x="4572000" y="1074807"/>
            <a:ext cx="4131469" cy="671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p59"/>
          <p:cNvSpPr txBox="1"/>
          <p:nvPr>
            <p:ph idx="6" type="body"/>
          </p:nvPr>
        </p:nvSpPr>
        <p:spPr>
          <a:xfrm>
            <a:off x="4572000" y="2376501"/>
            <a:ext cx="4131469" cy="671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" name="Google Shape;295;p59"/>
          <p:cNvSpPr txBox="1"/>
          <p:nvPr>
            <p:ph idx="7" type="body"/>
          </p:nvPr>
        </p:nvSpPr>
        <p:spPr>
          <a:xfrm>
            <a:off x="4572000" y="3678195"/>
            <a:ext cx="4131469" cy="671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59"/>
          <p:cNvSpPr txBox="1"/>
          <p:nvPr>
            <p:ph idx="8" type="body"/>
          </p:nvPr>
        </p:nvSpPr>
        <p:spPr>
          <a:xfrm>
            <a:off x="4572000" y="4979888"/>
            <a:ext cx="4131469" cy="671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06V1">
  <p:cSld name="Thank You S06V1">
    <p:bg>
      <p:bgPr>
        <a:solidFill>
          <a:schemeClr val="lt2">
            <a:alpha val="29411"/>
          </a:schemeClr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8" name="Google Shape;298;p60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99" name="Google Shape;299;p60"/>
          <p:cNvSpPr/>
          <p:nvPr/>
        </p:nvSpPr>
        <p:spPr>
          <a:xfrm>
            <a:off x="1520428" y="2521601"/>
            <a:ext cx="7623572" cy="1814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60"/>
          <p:cNvSpPr txBox="1"/>
          <p:nvPr>
            <p:ph type="title"/>
          </p:nvPr>
        </p:nvSpPr>
        <p:spPr>
          <a:xfrm>
            <a:off x="1678781" y="2648607"/>
            <a:ext cx="7024686" cy="1560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60"/>
          <p:cNvSpPr txBox="1"/>
          <p:nvPr>
            <p:ph idx="1" type="body"/>
          </p:nvPr>
        </p:nvSpPr>
        <p:spPr>
          <a:xfrm>
            <a:off x="1678781" y="4518966"/>
            <a:ext cx="7024687" cy="988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06V2">
  <p:cSld name="Thank You S06V2">
    <p:bg>
      <p:bgPr>
        <a:solidFill>
          <a:schemeClr val="lt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p61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04" name="Google Shape;304;p61"/>
          <p:cNvSpPr/>
          <p:nvPr/>
        </p:nvSpPr>
        <p:spPr>
          <a:xfrm>
            <a:off x="1" y="2331757"/>
            <a:ext cx="9144000" cy="1814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61"/>
          <p:cNvSpPr txBox="1"/>
          <p:nvPr>
            <p:ph type="title"/>
          </p:nvPr>
        </p:nvSpPr>
        <p:spPr>
          <a:xfrm>
            <a:off x="440533" y="2331753"/>
            <a:ext cx="8262936" cy="1814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61"/>
          <p:cNvSpPr txBox="1"/>
          <p:nvPr>
            <p:ph idx="1" type="body"/>
          </p:nvPr>
        </p:nvSpPr>
        <p:spPr>
          <a:xfrm>
            <a:off x="440532" y="4329122"/>
            <a:ext cx="8262936" cy="988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06V3">
  <p:cSld name="Thank You S06V3">
    <p:bg>
      <p:bgPr>
        <a:solidFill>
          <a:schemeClr val="lt2">
            <a:alpha val="29411"/>
          </a:schemeClr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8" name="Google Shape;308;p62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09" name="Google Shape;309;p62"/>
          <p:cNvSpPr/>
          <p:nvPr/>
        </p:nvSpPr>
        <p:spPr>
          <a:xfrm>
            <a:off x="1" y="2521601"/>
            <a:ext cx="5250656" cy="1814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62"/>
          <p:cNvSpPr txBox="1"/>
          <p:nvPr>
            <p:ph type="title"/>
          </p:nvPr>
        </p:nvSpPr>
        <p:spPr>
          <a:xfrm>
            <a:off x="440532" y="2648607"/>
            <a:ext cx="4131468" cy="1560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62"/>
          <p:cNvSpPr txBox="1"/>
          <p:nvPr>
            <p:ph idx="1" type="body"/>
          </p:nvPr>
        </p:nvSpPr>
        <p:spPr>
          <a:xfrm>
            <a:off x="440532" y="4518966"/>
            <a:ext cx="4131469" cy="988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2" name="Google Shape;312;p62"/>
          <p:cNvSpPr/>
          <p:nvPr>
            <p:ph idx="2" type="pic"/>
          </p:nvPr>
        </p:nvSpPr>
        <p:spPr>
          <a:xfrm>
            <a:off x="5253039" y="0"/>
            <a:ext cx="3452811" cy="627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07V1">
  <p:cSld name="Team S07V1"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" name="Google Shape;314;p63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15" name="Google Shape;315;p63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63"/>
          <p:cNvSpPr/>
          <p:nvPr>
            <p:ph idx="2" type="pic"/>
          </p:nvPr>
        </p:nvSpPr>
        <p:spPr>
          <a:xfrm>
            <a:off x="440532" y="1678984"/>
            <a:ext cx="3255980" cy="4594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17" name="Google Shape;317;p63"/>
          <p:cNvSpPr txBox="1"/>
          <p:nvPr>
            <p:ph idx="1" type="body"/>
          </p:nvPr>
        </p:nvSpPr>
        <p:spPr>
          <a:xfrm>
            <a:off x="3814762" y="2077683"/>
            <a:ext cx="4888706" cy="365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8" name="Google Shape;318;p63"/>
          <p:cNvSpPr txBox="1"/>
          <p:nvPr>
            <p:ph idx="3" type="body"/>
          </p:nvPr>
        </p:nvSpPr>
        <p:spPr>
          <a:xfrm>
            <a:off x="3814762" y="1678983"/>
            <a:ext cx="4888706" cy="3651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9" name="Google Shape;319;p63"/>
          <p:cNvSpPr txBox="1"/>
          <p:nvPr>
            <p:ph idx="4" type="body"/>
          </p:nvPr>
        </p:nvSpPr>
        <p:spPr>
          <a:xfrm>
            <a:off x="3814762" y="2476382"/>
            <a:ext cx="4888706" cy="3432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07V2">
  <p:cSld name="Team S07V2">
    <p:bg>
      <p:bgPr>
        <a:solidFill>
          <a:schemeClr val="lt2">
            <a:alpha val="29411"/>
          </a:schemeClr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1" name="Google Shape;321;p64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22" name="Google Shape;322;p64"/>
          <p:cNvSpPr txBox="1"/>
          <p:nvPr>
            <p:ph idx="1" type="body"/>
          </p:nvPr>
        </p:nvSpPr>
        <p:spPr>
          <a:xfrm>
            <a:off x="669133" y="5311331"/>
            <a:ext cx="2160000" cy="359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3" name="Google Shape;323;p64"/>
          <p:cNvSpPr txBox="1"/>
          <p:nvPr>
            <p:ph idx="2" type="body"/>
          </p:nvPr>
        </p:nvSpPr>
        <p:spPr>
          <a:xfrm>
            <a:off x="669133" y="4917752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64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64"/>
          <p:cNvSpPr/>
          <p:nvPr>
            <p:ph idx="3" type="pic"/>
          </p:nvPr>
        </p:nvSpPr>
        <p:spPr>
          <a:xfrm>
            <a:off x="669133" y="1800296"/>
            <a:ext cx="216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26" name="Google Shape;326;p64"/>
          <p:cNvSpPr txBox="1"/>
          <p:nvPr>
            <p:ph idx="4" type="body"/>
          </p:nvPr>
        </p:nvSpPr>
        <p:spPr>
          <a:xfrm>
            <a:off x="3492000" y="5311331"/>
            <a:ext cx="2160000" cy="359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64"/>
          <p:cNvSpPr txBox="1"/>
          <p:nvPr>
            <p:ph idx="5" type="body"/>
          </p:nvPr>
        </p:nvSpPr>
        <p:spPr>
          <a:xfrm>
            <a:off x="3492000" y="4917752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8" name="Google Shape;328;p64"/>
          <p:cNvSpPr/>
          <p:nvPr>
            <p:ph idx="6" type="pic"/>
          </p:nvPr>
        </p:nvSpPr>
        <p:spPr>
          <a:xfrm>
            <a:off x="3492000" y="1800296"/>
            <a:ext cx="216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29" name="Google Shape;329;p64"/>
          <p:cNvSpPr txBox="1"/>
          <p:nvPr>
            <p:ph idx="7" type="body"/>
          </p:nvPr>
        </p:nvSpPr>
        <p:spPr>
          <a:xfrm>
            <a:off x="6314867" y="5311331"/>
            <a:ext cx="2160000" cy="359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0" name="Google Shape;330;p64"/>
          <p:cNvSpPr txBox="1"/>
          <p:nvPr>
            <p:ph idx="8" type="body"/>
          </p:nvPr>
        </p:nvSpPr>
        <p:spPr>
          <a:xfrm>
            <a:off x="6314867" y="4917752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64"/>
          <p:cNvSpPr/>
          <p:nvPr>
            <p:ph idx="9" type="pic"/>
          </p:nvPr>
        </p:nvSpPr>
        <p:spPr>
          <a:xfrm>
            <a:off x="6314867" y="1800296"/>
            <a:ext cx="216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07V3">
  <p:cSld name="Team S07V3"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3" name="Google Shape;333;p65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34" name="Google Shape;334;p65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65"/>
          <p:cNvSpPr txBox="1"/>
          <p:nvPr>
            <p:ph idx="1" type="body"/>
          </p:nvPr>
        </p:nvSpPr>
        <p:spPr>
          <a:xfrm>
            <a:off x="518353" y="5105948"/>
            <a:ext cx="1806404" cy="359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6" name="Google Shape;336;p65"/>
          <p:cNvSpPr txBox="1"/>
          <p:nvPr>
            <p:ph idx="2" type="body"/>
          </p:nvPr>
        </p:nvSpPr>
        <p:spPr>
          <a:xfrm>
            <a:off x="518353" y="4712369"/>
            <a:ext cx="1806404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7" name="Google Shape;337;p65"/>
          <p:cNvSpPr/>
          <p:nvPr>
            <p:ph idx="3" type="pic"/>
          </p:nvPr>
        </p:nvSpPr>
        <p:spPr>
          <a:xfrm>
            <a:off x="518353" y="2008135"/>
            <a:ext cx="1806404" cy="2408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38" name="Google Shape;338;p65"/>
          <p:cNvSpPr txBox="1"/>
          <p:nvPr>
            <p:ph idx="4" type="body"/>
          </p:nvPr>
        </p:nvSpPr>
        <p:spPr>
          <a:xfrm>
            <a:off x="2614663" y="5105948"/>
            <a:ext cx="1806404" cy="359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65"/>
          <p:cNvSpPr txBox="1"/>
          <p:nvPr>
            <p:ph idx="5" type="body"/>
          </p:nvPr>
        </p:nvSpPr>
        <p:spPr>
          <a:xfrm>
            <a:off x="2614663" y="4712369"/>
            <a:ext cx="1806404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0" name="Google Shape;340;p65"/>
          <p:cNvSpPr/>
          <p:nvPr>
            <p:ph idx="6" type="pic"/>
          </p:nvPr>
        </p:nvSpPr>
        <p:spPr>
          <a:xfrm>
            <a:off x="2614663" y="2008135"/>
            <a:ext cx="1806404" cy="2408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41" name="Google Shape;341;p65"/>
          <p:cNvSpPr txBox="1"/>
          <p:nvPr>
            <p:ph idx="7" type="body"/>
          </p:nvPr>
        </p:nvSpPr>
        <p:spPr>
          <a:xfrm>
            <a:off x="4710973" y="5105948"/>
            <a:ext cx="1806404" cy="359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2" name="Google Shape;342;p65"/>
          <p:cNvSpPr txBox="1"/>
          <p:nvPr>
            <p:ph idx="8" type="body"/>
          </p:nvPr>
        </p:nvSpPr>
        <p:spPr>
          <a:xfrm>
            <a:off x="4710973" y="4712369"/>
            <a:ext cx="1806404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3" name="Google Shape;343;p65"/>
          <p:cNvSpPr/>
          <p:nvPr>
            <p:ph idx="9" type="pic"/>
          </p:nvPr>
        </p:nvSpPr>
        <p:spPr>
          <a:xfrm>
            <a:off x="4710973" y="2008135"/>
            <a:ext cx="1806404" cy="2408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44" name="Google Shape;344;p65"/>
          <p:cNvSpPr txBox="1"/>
          <p:nvPr>
            <p:ph idx="13" type="body"/>
          </p:nvPr>
        </p:nvSpPr>
        <p:spPr>
          <a:xfrm>
            <a:off x="6807283" y="5105948"/>
            <a:ext cx="1806404" cy="359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65"/>
          <p:cNvSpPr txBox="1"/>
          <p:nvPr>
            <p:ph idx="14" type="body"/>
          </p:nvPr>
        </p:nvSpPr>
        <p:spPr>
          <a:xfrm>
            <a:off x="6807283" y="4712369"/>
            <a:ext cx="1806404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65"/>
          <p:cNvSpPr/>
          <p:nvPr>
            <p:ph idx="15" type="pic"/>
          </p:nvPr>
        </p:nvSpPr>
        <p:spPr>
          <a:xfrm>
            <a:off x="6807283" y="2008135"/>
            <a:ext cx="1806404" cy="2408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07V4">
  <p:cSld name="Team S07V4">
    <p:bg>
      <p:bgPr>
        <a:solidFill>
          <a:schemeClr val="lt2">
            <a:alpha val="29411"/>
          </a:schemeClr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" name="Google Shape;348;p66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49" name="Google Shape;349;p66"/>
          <p:cNvSpPr txBox="1"/>
          <p:nvPr>
            <p:ph idx="1" type="body"/>
          </p:nvPr>
        </p:nvSpPr>
        <p:spPr>
          <a:xfrm>
            <a:off x="640227" y="5214656"/>
            <a:ext cx="2219984" cy="359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0" name="Google Shape;350;p66"/>
          <p:cNvSpPr txBox="1"/>
          <p:nvPr>
            <p:ph idx="2" type="body"/>
          </p:nvPr>
        </p:nvSpPr>
        <p:spPr>
          <a:xfrm>
            <a:off x="640227" y="4821077"/>
            <a:ext cx="2219984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1" name="Google Shape;351;p66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66"/>
          <p:cNvSpPr/>
          <p:nvPr>
            <p:ph idx="3" type="pic"/>
          </p:nvPr>
        </p:nvSpPr>
        <p:spPr>
          <a:xfrm>
            <a:off x="640227" y="1565403"/>
            <a:ext cx="2219984" cy="29599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53" name="Google Shape;353;p66"/>
          <p:cNvSpPr txBox="1"/>
          <p:nvPr>
            <p:ph idx="4" type="body"/>
          </p:nvPr>
        </p:nvSpPr>
        <p:spPr>
          <a:xfrm>
            <a:off x="3062135" y="3468326"/>
            <a:ext cx="1577958" cy="359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4" name="Google Shape;354;p66"/>
          <p:cNvSpPr txBox="1"/>
          <p:nvPr>
            <p:ph idx="5" type="body"/>
          </p:nvPr>
        </p:nvSpPr>
        <p:spPr>
          <a:xfrm>
            <a:off x="3062135" y="3074747"/>
            <a:ext cx="1577958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5" name="Google Shape;355;p66"/>
          <p:cNvSpPr/>
          <p:nvPr>
            <p:ph idx="6" type="pic"/>
          </p:nvPr>
        </p:nvSpPr>
        <p:spPr>
          <a:xfrm>
            <a:off x="3328406" y="1565404"/>
            <a:ext cx="1045418" cy="13938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56" name="Google Shape;356;p66"/>
          <p:cNvSpPr txBox="1"/>
          <p:nvPr>
            <p:ph idx="7" type="body"/>
          </p:nvPr>
        </p:nvSpPr>
        <p:spPr>
          <a:xfrm>
            <a:off x="5093822" y="3468326"/>
            <a:ext cx="1577958" cy="359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7" name="Google Shape;357;p66"/>
          <p:cNvSpPr txBox="1"/>
          <p:nvPr>
            <p:ph idx="8" type="body"/>
          </p:nvPr>
        </p:nvSpPr>
        <p:spPr>
          <a:xfrm>
            <a:off x="5093822" y="3074747"/>
            <a:ext cx="1577958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8" name="Google Shape;358;p66"/>
          <p:cNvSpPr/>
          <p:nvPr>
            <p:ph idx="9" type="pic"/>
          </p:nvPr>
        </p:nvSpPr>
        <p:spPr>
          <a:xfrm>
            <a:off x="5360093" y="1565404"/>
            <a:ext cx="1045418" cy="13938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59" name="Google Shape;359;p66"/>
          <p:cNvSpPr txBox="1"/>
          <p:nvPr>
            <p:ph idx="13" type="body"/>
          </p:nvPr>
        </p:nvSpPr>
        <p:spPr>
          <a:xfrm>
            <a:off x="7125509" y="3468326"/>
            <a:ext cx="1577958" cy="359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0" name="Google Shape;360;p66"/>
          <p:cNvSpPr txBox="1"/>
          <p:nvPr>
            <p:ph idx="14" type="body"/>
          </p:nvPr>
        </p:nvSpPr>
        <p:spPr>
          <a:xfrm>
            <a:off x="7125509" y="3074747"/>
            <a:ext cx="1577958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1" name="Google Shape;361;p66"/>
          <p:cNvSpPr/>
          <p:nvPr>
            <p:ph idx="15" type="pic"/>
          </p:nvPr>
        </p:nvSpPr>
        <p:spPr>
          <a:xfrm>
            <a:off x="7391780" y="1565404"/>
            <a:ext cx="1045418" cy="13938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62" name="Google Shape;362;p66"/>
          <p:cNvSpPr txBox="1"/>
          <p:nvPr>
            <p:ph idx="16" type="body"/>
          </p:nvPr>
        </p:nvSpPr>
        <p:spPr>
          <a:xfrm>
            <a:off x="3062135" y="5842155"/>
            <a:ext cx="1577958" cy="359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66"/>
          <p:cNvSpPr txBox="1"/>
          <p:nvPr>
            <p:ph idx="17" type="body"/>
          </p:nvPr>
        </p:nvSpPr>
        <p:spPr>
          <a:xfrm>
            <a:off x="3062135" y="5448576"/>
            <a:ext cx="1577958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4" name="Google Shape;364;p66"/>
          <p:cNvSpPr/>
          <p:nvPr>
            <p:ph idx="18" type="pic"/>
          </p:nvPr>
        </p:nvSpPr>
        <p:spPr>
          <a:xfrm>
            <a:off x="3328406" y="3939233"/>
            <a:ext cx="1045418" cy="13938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65" name="Google Shape;365;p66"/>
          <p:cNvSpPr txBox="1"/>
          <p:nvPr>
            <p:ph idx="19" type="body"/>
          </p:nvPr>
        </p:nvSpPr>
        <p:spPr>
          <a:xfrm>
            <a:off x="5093822" y="5842155"/>
            <a:ext cx="1577958" cy="359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6" name="Google Shape;366;p66"/>
          <p:cNvSpPr txBox="1"/>
          <p:nvPr>
            <p:ph idx="20" type="body"/>
          </p:nvPr>
        </p:nvSpPr>
        <p:spPr>
          <a:xfrm>
            <a:off x="5093822" y="5448576"/>
            <a:ext cx="1577958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7" name="Google Shape;367;p66"/>
          <p:cNvSpPr/>
          <p:nvPr>
            <p:ph idx="21" type="pic"/>
          </p:nvPr>
        </p:nvSpPr>
        <p:spPr>
          <a:xfrm>
            <a:off x="5360093" y="3939233"/>
            <a:ext cx="1045418" cy="13938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68" name="Google Shape;368;p66"/>
          <p:cNvSpPr txBox="1"/>
          <p:nvPr>
            <p:ph idx="22" type="body"/>
          </p:nvPr>
        </p:nvSpPr>
        <p:spPr>
          <a:xfrm>
            <a:off x="7125509" y="5842155"/>
            <a:ext cx="1577958" cy="359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9" name="Google Shape;369;p66"/>
          <p:cNvSpPr txBox="1"/>
          <p:nvPr>
            <p:ph idx="23" type="body"/>
          </p:nvPr>
        </p:nvSpPr>
        <p:spPr>
          <a:xfrm>
            <a:off x="7125509" y="5448576"/>
            <a:ext cx="1577958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0" name="Google Shape;370;p66"/>
          <p:cNvSpPr/>
          <p:nvPr>
            <p:ph idx="24" type="pic"/>
          </p:nvPr>
        </p:nvSpPr>
        <p:spPr>
          <a:xfrm>
            <a:off x="7391780" y="3939233"/>
            <a:ext cx="1045418" cy="13938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08V1">
  <p:cSld name="Contents S08V1">
    <p:bg>
      <p:bgPr>
        <a:solidFill>
          <a:schemeClr val="lt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2" name="Google Shape;372;p67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73" name="Google Shape;373;p67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67"/>
          <p:cNvSpPr txBox="1"/>
          <p:nvPr>
            <p:ph idx="1" type="body"/>
          </p:nvPr>
        </p:nvSpPr>
        <p:spPr>
          <a:xfrm>
            <a:off x="440531" y="1673225"/>
            <a:ext cx="8262938" cy="423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350"/>
              <a:buFont typeface="Arial"/>
              <a:buChar char="●"/>
              <a:defRPr b="0" sz="135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Char char="●"/>
              <a:defRPr sz="900">
                <a:solidFill>
                  <a:schemeClr val="dk1"/>
                </a:solidFill>
              </a:defRPr>
            </a:lvl2pPr>
            <a:lvl3pPr indent="-280987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25"/>
              <a:buFont typeface="Arial"/>
              <a:buChar char="●"/>
              <a:defRPr sz="825">
                <a:solidFill>
                  <a:schemeClr val="dk1"/>
                </a:solidFill>
              </a:defRPr>
            </a:lvl3pPr>
            <a:lvl4pPr indent="-278638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788"/>
              <a:buFont typeface="Arial"/>
              <a:buChar char="●"/>
              <a:defRPr sz="788">
                <a:solidFill>
                  <a:schemeClr val="dk1"/>
                </a:solidFill>
              </a:defRPr>
            </a:lvl4pPr>
            <a:lvl5pPr indent="-278638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788"/>
              <a:buFont typeface="Arial"/>
              <a:buChar char="●"/>
              <a:defRPr sz="788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33"/>
          <p:cNvCxnSpPr/>
          <p:nvPr/>
        </p:nvCxnSpPr>
        <p:spPr>
          <a:xfrm>
            <a:off x="1278465" y="235626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33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3"/>
          <p:cNvSpPr txBox="1"/>
          <p:nvPr>
            <p:ph idx="1" type="body"/>
          </p:nvPr>
        </p:nvSpPr>
        <p:spPr>
          <a:xfrm>
            <a:off x="1176866" y="2487168"/>
            <a:ext cx="3337560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2" type="body"/>
          </p:nvPr>
        </p:nvSpPr>
        <p:spPr>
          <a:xfrm>
            <a:off x="4645152" y="2487168"/>
            <a:ext cx="3337560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S09V1">
  <p:cSld name="Question S09V1">
    <p:bg>
      <p:bgPr>
        <a:solidFill>
          <a:schemeClr val="lt2">
            <a:alpha val="29411"/>
          </a:schemeClr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6" name="Google Shape;376;p68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77" name="Google Shape;377;p68"/>
          <p:cNvSpPr/>
          <p:nvPr/>
        </p:nvSpPr>
        <p:spPr>
          <a:xfrm>
            <a:off x="1" y="584200"/>
            <a:ext cx="5250656" cy="1814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68"/>
          <p:cNvSpPr txBox="1"/>
          <p:nvPr>
            <p:ph type="title"/>
          </p:nvPr>
        </p:nvSpPr>
        <p:spPr>
          <a:xfrm>
            <a:off x="440532" y="711206"/>
            <a:ext cx="4131468" cy="1560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68"/>
          <p:cNvSpPr txBox="1"/>
          <p:nvPr>
            <p:ph idx="1" type="body"/>
          </p:nvPr>
        </p:nvSpPr>
        <p:spPr>
          <a:xfrm>
            <a:off x="440533" y="3273874"/>
            <a:ext cx="7183039" cy="2536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0" name="Google Shape;380;p68"/>
          <p:cNvSpPr txBox="1"/>
          <p:nvPr>
            <p:ph idx="2" type="body"/>
          </p:nvPr>
        </p:nvSpPr>
        <p:spPr>
          <a:xfrm>
            <a:off x="440533" y="2880296"/>
            <a:ext cx="7183039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Text Box T20V1">
  <p:cSld name="1 Text Box T20V1">
    <p:bg>
      <p:bgPr>
        <a:solidFill>
          <a:schemeClr val="lt2">
            <a:alpha val="29411"/>
          </a:schemeClr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9"/>
          <p:cNvSpPr/>
          <p:nvPr>
            <p:ph idx="2" type="pic"/>
          </p:nvPr>
        </p:nvSpPr>
        <p:spPr>
          <a:xfrm>
            <a:off x="440533" y="1"/>
            <a:ext cx="3452811" cy="58102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cxnSp>
        <p:nvCxnSpPr>
          <p:cNvPr id="383" name="Google Shape;383;p69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84" name="Google Shape;384;p69"/>
          <p:cNvSpPr txBox="1"/>
          <p:nvPr>
            <p:ph type="title"/>
          </p:nvPr>
        </p:nvSpPr>
        <p:spPr>
          <a:xfrm>
            <a:off x="4572000" y="584201"/>
            <a:ext cx="4131467" cy="18148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69"/>
          <p:cNvSpPr txBox="1"/>
          <p:nvPr>
            <p:ph idx="1" type="body"/>
          </p:nvPr>
        </p:nvSpPr>
        <p:spPr>
          <a:xfrm>
            <a:off x="4571999" y="3273874"/>
            <a:ext cx="4131467" cy="2536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6" name="Google Shape;386;p69"/>
          <p:cNvSpPr txBox="1"/>
          <p:nvPr>
            <p:ph idx="3" type="body"/>
          </p:nvPr>
        </p:nvSpPr>
        <p:spPr>
          <a:xfrm>
            <a:off x="4571999" y="2880296"/>
            <a:ext cx="4131467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Text Box T20V2">
  <p:cSld name="1 Text Box T20V2">
    <p:bg>
      <p:bgPr>
        <a:solidFill>
          <a:schemeClr val="lt1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8" name="Google Shape;388;p70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89" name="Google Shape;389;p70"/>
          <p:cNvSpPr txBox="1"/>
          <p:nvPr>
            <p:ph type="title"/>
          </p:nvPr>
        </p:nvSpPr>
        <p:spPr>
          <a:xfrm>
            <a:off x="440532" y="584201"/>
            <a:ext cx="4131468" cy="18148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70"/>
          <p:cNvSpPr txBox="1"/>
          <p:nvPr>
            <p:ph idx="1" type="body"/>
          </p:nvPr>
        </p:nvSpPr>
        <p:spPr>
          <a:xfrm>
            <a:off x="440532" y="3273874"/>
            <a:ext cx="4131467" cy="2536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70"/>
          <p:cNvSpPr txBox="1"/>
          <p:nvPr>
            <p:ph idx="2" type="body"/>
          </p:nvPr>
        </p:nvSpPr>
        <p:spPr>
          <a:xfrm>
            <a:off x="440532" y="2880296"/>
            <a:ext cx="4131467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70"/>
          <p:cNvSpPr/>
          <p:nvPr>
            <p:ph idx="3" type="pic"/>
          </p:nvPr>
        </p:nvSpPr>
        <p:spPr>
          <a:xfrm>
            <a:off x="5250658" y="1"/>
            <a:ext cx="3452811" cy="58102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ext Boxes T21V1">
  <p:cSld name="2 Text Boxes T21V1">
    <p:bg>
      <p:bgPr>
        <a:solidFill>
          <a:schemeClr val="lt2">
            <a:alpha val="29411"/>
          </a:schemeClr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Google Shape;394;p71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95" name="Google Shape;395;p71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71"/>
          <p:cNvSpPr txBox="1"/>
          <p:nvPr>
            <p:ph idx="1" type="body"/>
          </p:nvPr>
        </p:nvSpPr>
        <p:spPr>
          <a:xfrm>
            <a:off x="6084094" y="2388846"/>
            <a:ext cx="2619375" cy="3509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7" name="Google Shape;397;p71"/>
          <p:cNvSpPr txBox="1"/>
          <p:nvPr>
            <p:ph idx="2" type="body"/>
          </p:nvPr>
        </p:nvSpPr>
        <p:spPr>
          <a:xfrm>
            <a:off x="6084094" y="1678984"/>
            <a:ext cx="2619375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8" name="Google Shape;398;p71"/>
          <p:cNvSpPr/>
          <p:nvPr>
            <p:ph idx="3" type="pic"/>
          </p:nvPr>
        </p:nvSpPr>
        <p:spPr>
          <a:xfrm>
            <a:off x="0" y="3618710"/>
            <a:ext cx="5329237" cy="2279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99" name="Google Shape;399;p71"/>
          <p:cNvSpPr txBox="1"/>
          <p:nvPr>
            <p:ph idx="4" type="body"/>
          </p:nvPr>
        </p:nvSpPr>
        <p:spPr>
          <a:xfrm>
            <a:off x="452439" y="2388846"/>
            <a:ext cx="4888706" cy="1036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0" name="Google Shape;400;p71"/>
          <p:cNvSpPr txBox="1"/>
          <p:nvPr>
            <p:ph idx="5" type="body"/>
          </p:nvPr>
        </p:nvSpPr>
        <p:spPr>
          <a:xfrm>
            <a:off x="452439" y="1678984"/>
            <a:ext cx="4888706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ext Boxes T21V2">
  <p:cSld name="2 Text Boxes T21V2">
    <p:bg>
      <p:bgPr>
        <a:solidFill>
          <a:schemeClr val="lt1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2" name="Google Shape;402;p72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03" name="Google Shape;403;p72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72"/>
          <p:cNvSpPr txBox="1"/>
          <p:nvPr>
            <p:ph idx="1" type="body"/>
          </p:nvPr>
        </p:nvSpPr>
        <p:spPr>
          <a:xfrm>
            <a:off x="440532" y="2388846"/>
            <a:ext cx="2619375" cy="3509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5" name="Google Shape;405;p72"/>
          <p:cNvSpPr txBox="1"/>
          <p:nvPr>
            <p:ph idx="2" type="body"/>
          </p:nvPr>
        </p:nvSpPr>
        <p:spPr>
          <a:xfrm>
            <a:off x="440532" y="1678984"/>
            <a:ext cx="2619375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6" name="Google Shape;406;p72"/>
          <p:cNvSpPr/>
          <p:nvPr>
            <p:ph idx="3" type="pic"/>
          </p:nvPr>
        </p:nvSpPr>
        <p:spPr>
          <a:xfrm>
            <a:off x="3814762" y="3618710"/>
            <a:ext cx="5329237" cy="2279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407" name="Google Shape;407;p72"/>
          <p:cNvSpPr txBox="1"/>
          <p:nvPr>
            <p:ph idx="4" type="body"/>
          </p:nvPr>
        </p:nvSpPr>
        <p:spPr>
          <a:xfrm>
            <a:off x="3814762" y="2388846"/>
            <a:ext cx="4888706" cy="1036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8" name="Google Shape;408;p72"/>
          <p:cNvSpPr txBox="1"/>
          <p:nvPr>
            <p:ph idx="5" type="body"/>
          </p:nvPr>
        </p:nvSpPr>
        <p:spPr>
          <a:xfrm>
            <a:off x="3814762" y="1678984"/>
            <a:ext cx="4888706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ext Boxes T21V3">
  <p:cSld name="2 Text Boxes T21V3">
    <p:bg>
      <p:bgPr>
        <a:solidFill>
          <a:schemeClr val="lt2">
            <a:alpha val="29411"/>
          </a:schemeClr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" name="Google Shape;410;p73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11" name="Google Shape;411;p73"/>
          <p:cNvSpPr txBox="1"/>
          <p:nvPr>
            <p:ph type="title"/>
          </p:nvPr>
        </p:nvSpPr>
        <p:spPr>
          <a:xfrm>
            <a:off x="440532" y="584201"/>
            <a:ext cx="4131468" cy="1387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73"/>
          <p:cNvSpPr txBox="1"/>
          <p:nvPr>
            <p:ph idx="1" type="body"/>
          </p:nvPr>
        </p:nvSpPr>
        <p:spPr>
          <a:xfrm>
            <a:off x="440532" y="2983363"/>
            <a:ext cx="1978343" cy="2925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3" name="Google Shape;413;p73"/>
          <p:cNvSpPr txBox="1"/>
          <p:nvPr>
            <p:ph idx="2" type="body"/>
          </p:nvPr>
        </p:nvSpPr>
        <p:spPr>
          <a:xfrm>
            <a:off x="440532" y="2273501"/>
            <a:ext cx="1978343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4" name="Google Shape;414;p73"/>
          <p:cNvSpPr/>
          <p:nvPr>
            <p:ph idx="3" type="pic"/>
          </p:nvPr>
        </p:nvSpPr>
        <p:spPr>
          <a:xfrm>
            <a:off x="5329237" y="949324"/>
            <a:ext cx="3814763" cy="4959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415" name="Google Shape;415;p73"/>
          <p:cNvSpPr txBox="1"/>
          <p:nvPr>
            <p:ph idx="4" type="body"/>
          </p:nvPr>
        </p:nvSpPr>
        <p:spPr>
          <a:xfrm>
            <a:off x="2593657" y="2983363"/>
            <a:ext cx="1978343" cy="2925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6" name="Google Shape;416;p73"/>
          <p:cNvSpPr txBox="1"/>
          <p:nvPr>
            <p:ph idx="5" type="body"/>
          </p:nvPr>
        </p:nvSpPr>
        <p:spPr>
          <a:xfrm>
            <a:off x="2593657" y="2273501"/>
            <a:ext cx="1978343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ext Boxes T21V4">
  <p:cSld name="2 Text Boxes T21V4">
    <p:bg>
      <p:bgPr>
        <a:solidFill>
          <a:schemeClr val="lt1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8" name="Google Shape;418;p74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19" name="Google Shape;419;p74"/>
          <p:cNvSpPr txBox="1"/>
          <p:nvPr>
            <p:ph type="title"/>
          </p:nvPr>
        </p:nvSpPr>
        <p:spPr>
          <a:xfrm>
            <a:off x="4572000" y="584201"/>
            <a:ext cx="4131468" cy="1387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74"/>
          <p:cNvSpPr txBox="1"/>
          <p:nvPr>
            <p:ph idx="1" type="body"/>
          </p:nvPr>
        </p:nvSpPr>
        <p:spPr>
          <a:xfrm>
            <a:off x="4572000" y="2983363"/>
            <a:ext cx="1978343" cy="2925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1" name="Google Shape;421;p74"/>
          <p:cNvSpPr txBox="1"/>
          <p:nvPr>
            <p:ph idx="2" type="body"/>
          </p:nvPr>
        </p:nvSpPr>
        <p:spPr>
          <a:xfrm>
            <a:off x="4572000" y="2273501"/>
            <a:ext cx="1978343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2" name="Google Shape;422;p74"/>
          <p:cNvSpPr/>
          <p:nvPr>
            <p:ph idx="3" type="pic"/>
          </p:nvPr>
        </p:nvSpPr>
        <p:spPr>
          <a:xfrm>
            <a:off x="0" y="949324"/>
            <a:ext cx="3814763" cy="4959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423" name="Google Shape;423;p74"/>
          <p:cNvSpPr txBox="1"/>
          <p:nvPr>
            <p:ph idx="4" type="body"/>
          </p:nvPr>
        </p:nvSpPr>
        <p:spPr>
          <a:xfrm>
            <a:off x="6725125" y="2983363"/>
            <a:ext cx="1978343" cy="2925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4" name="Google Shape;424;p74"/>
          <p:cNvSpPr txBox="1"/>
          <p:nvPr>
            <p:ph idx="5" type="body"/>
          </p:nvPr>
        </p:nvSpPr>
        <p:spPr>
          <a:xfrm>
            <a:off x="6725125" y="2273501"/>
            <a:ext cx="1978343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Text Boxes T22V1">
  <p:cSld name="3 Text Boxes T22V1">
    <p:bg>
      <p:bgPr>
        <a:solidFill>
          <a:schemeClr val="lt2">
            <a:alpha val="29411"/>
          </a:schemeClr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6" name="Google Shape;426;p75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27" name="Google Shape;427;p75"/>
          <p:cNvSpPr txBox="1"/>
          <p:nvPr>
            <p:ph idx="1" type="body"/>
          </p:nvPr>
        </p:nvSpPr>
        <p:spPr>
          <a:xfrm>
            <a:off x="440532" y="2834790"/>
            <a:ext cx="2459831" cy="303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8" name="Google Shape;428;p75"/>
          <p:cNvSpPr txBox="1"/>
          <p:nvPr>
            <p:ph idx="2" type="body"/>
          </p:nvPr>
        </p:nvSpPr>
        <p:spPr>
          <a:xfrm>
            <a:off x="440532" y="2124928"/>
            <a:ext cx="245983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9" name="Google Shape;429;p75"/>
          <p:cNvSpPr txBox="1"/>
          <p:nvPr>
            <p:ph type="title"/>
          </p:nvPr>
        </p:nvSpPr>
        <p:spPr>
          <a:xfrm>
            <a:off x="440531" y="584200"/>
            <a:ext cx="8262936" cy="124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75"/>
          <p:cNvSpPr txBox="1"/>
          <p:nvPr>
            <p:ph idx="3" type="body"/>
          </p:nvPr>
        </p:nvSpPr>
        <p:spPr>
          <a:xfrm>
            <a:off x="3342085" y="2834790"/>
            <a:ext cx="2459831" cy="303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1" name="Google Shape;431;p75"/>
          <p:cNvSpPr txBox="1"/>
          <p:nvPr>
            <p:ph idx="4" type="body"/>
          </p:nvPr>
        </p:nvSpPr>
        <p:spPr>
          <a:xfrm>
            <a:off x="3342085" y="2124928"/>
            <a:ext cx="245983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2" name="Google Shape;432;p75"/>
          <p:cNvSpPr txBox="1"/>
          <p:nvPr>
            <p:ph idx="5" type="body"/>
          </p:nvPr>
        </p:nvSpPr>
        <p:spPr>
          <a:xfrm>
            <a:off x="6243637" y="2834790"/>
            <a:ext cx="2459831" cy="303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3" name="Google Shape;433;p75"/>
          <p:cNvSpPr txBox="1"/>
          <p:nvPr>
            <p:ph idx="6" type="body"/>
          </p:nvPr>
        </p:nvSpPr>
        <p:spPr>
          <a:xfrm>
            <a:off x="6243637" y="2124928"/>
            <a:ext cx="245983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Text Boxes T22V2">
  <p:cSld name="3 Text Boxes T22V2">
    <p:bg>
      <p:bgPr>
        <a:solidFill>
          <a:schemeClr val="lt1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5" name="Google Shape;435;p76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36" name="Google Shape;436;p76"/>
          <p:cNvSpPr txBox="1"/>
          <p:nvPr>
            <p:ph idx="1" type="body"/>
          </p:nvPr>
        </p:nvSpPr>
        <p:spPr>
          <a:xfrm>
            <a:off x="440532" y="2834790"/>
            <a:ext cx="2459831" cy="303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7" name="Google Shape;437;p76"/>
          <p:cNvSpPr txBox="1"/>
          <p:nvPr>
            <p:ph idx="2" type="body"/>
          </p:nvPr>
        </p:nvSpPr>
        <p:spPr>
          <a:xfrm>
            <a:off x="440532" y="2124928"/>
            <a:ext cx="245983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8" name="Google Shape;438;p76"/>
          <p:cNvSpPr txBox="1"/>
          <p:nvPr>
            <p:ph type="title"/>
          </p:nvPr>
        </p:nvSpPr>
        <p:spPr>
          <a:xfrm>
            <a:off x="440531" y="584200"/>
            <a:ext cx="8262936" cy="124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9" name="Google Shape;439;p76"/>
          <p:cNvSpPr txBox="1"/>
          <p:nvPr>
            <p:ph idx="3" type="body"/>
          </p:nvPr>
        </p:nvSpPr>
        <p:spPr>
          <a:xfrm>
            <a:off x="3342085" y="2834790"/>
            <a:ext cx="2459831" cy="303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0" name="Google Shape;440;p76"/>
          <p:cNvSpPr txBox="1"/>
          <p:nvPr>
            <p:ph idx="4" type="body"/>
          </p:nvPr>
        </p:nvSpPr>
        <p:spPr>
          <a:xfrm>
            <a:off x="3342085" y="2124928"/>
            <a:ext cx="245983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1" name="Google Shape;441;p76"/>
          <p:cNvSpPr txBox="1"/>
          <p:nvPr>
            <p:ph idx="5" type="body"/>
          </p:nvPr>
        </p:nvSpPr>
        <p:spPr>
          <a:xfrm>
            <a:off x="6243637" y="2834790"/>
            <a:ext cx="2459831" cy="303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2" name="Google Shape;442;p76"/>
          <p:cNvSpPr txBox="1"/>
          <p:nvPr>
            <p:ph idx="6" type="body"/>
          </p:nvPr>
        </p:nvSpPr>
        <p:spPr>
          <a:xfrm>
            <a:off x="6243637" y="2124928"/>
            <a:ext cx="245983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Text Boxes T22V3">
  <p:cSld name="3 Text Boxes T22V3">
    <p:bg>
      <p:bgPr>
        <a:solidFill>
          <a:schemeClr val="lt2">
            <a:alpha val="29411"/>
          </a:schemeClr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4" name="Google Shape;444;p77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45" name="Google Shape;445;p77"/>
          <p:cNvSpPr/>
          <p:nvPr>
            <p:ph idx="2" type="pic"/>
          </p:nvPr>
        </p:nvSpPr>
        <p:spPr>
          <a:xfrm>
            <a:off x="1" y="949324"/>
            <a:ext cx="3059906" cy="4959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446" name="Google Shape;446;p77"/>
          <p:cNvSpPr txBox="1"/>
          <p:nvPr>
            <p:ph type="title"/>
          </p:nvPr>
        </p:nvSpPr>
        <p:spPr>
          <a:xfrm>
            <a:off x="3814764" y="584201"/>
            <a:ext cx="4888705" cy="1387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77"/>
          <p:cNvSpPr txBox="1"/>
          <p:nvPr>
            <p:ph idx="1" type="body"/>
          </p:nvPr>
        </p:nvSpPr>
        <p:spPr>
          <a:xfrm>
            <a:off x="3814764" y="4682624"/>
            <a:ext cx="2229802" cy="1226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8" name="Google Shape;448;p77"/>
          <p:cNvSpPr txBox="1"/>
          <p:nvPr>
            <p:ph idx="3" type="body"/>
          </p:nvPr>
        </p:nvSpPr>
        <p:spPr>
          <a:xfrm>
            <a:off x="3814764" y="3972761"/>
            <a:ext cx="2229802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9" name="Google Shape;449;p77"/>
          <p:cNvSpPr txBox="1"/>
          <p:nvPr>
            <p:ph idx="4" type="body"/>
          </p:nvPr>
        </p:nvSpPr>
        <p:spPr>
          <a:xfrm>
            <a:off x="6473667" y="4682624"/>
            <a:ext cx="2229802" cy="1226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0" name="Google Shape;450;p77"/>
          <p:cNvSpPr txBox="1"/>
          <p:nvPr>
            <p:ph idx="5" type="body"/>
          </p:nvPr>
        </p:nvSpPr>
        <p:spPr>
          <a:xfrm>
            <a:off x="6473667" y="3972761"/>
            <a:ext cx="2229802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1" name="Google Shape;451;p77"/>
          <p:cNvSpPr txBox="1"/>
          <p:nvPr>
            <p:ph idx="6" type="body"/>
          </p:nvPr>
        </p:nvSpPr>
        <p:spPr>
          <a:xfrm>
            <a:off x="3814763" y="2581213"/>
            <a:ext cx="4888706" cy="931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2" name="Google Shape;452;p77"/>
          <p:cNvSpPr txBox="1"/>
          <p:nvPr>
            <p:ph idx="7" type="body"/>
          </p:nvPr>
        </p:nvSpPr>
        <p:spPr>
          <a:xfrm>
            <a:off x="3814763" y="2187633"/>
            <a:ext cx="4888706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" type="body"/>
          </p:nvPr>
        </p:nvSpPr>
        <p:spPr>
          <a:xfrm>
            <a:off x="1176868" y="2658533"/>
            <a:ext cx="333756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3" name="Google Shape;53;p34"/>
          <p:cNvSpPr txBox="1"/>
          <p:nvPr>
            <p:ph idx="2" type="body"/>
          </p:nvPr>
        </p:nvSpPr>
        <p:spPr>
          <a:xfrm>
            <a:off x="1176868" y="3243263"/>
            <a:ext cx="3337560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3" type="body"/>
          </p:nvPr>
        </p:nvSpPr>
        <p:spPr>
          <a:xfrm>
            <a:off x="4641832" y="2658533"/>
            <a:ext cx="333756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5" name="Google Shape;55;p34"/>
          <p:cNvSpPr txBox="1"/>
          <p:nvPr>
            <p:ph idx="4" type="body"/>
          </p:nvPr>
        </p:nvSpPr>
        <p:spPr>
          <a:xfrm>
            <a:off x="4641832" y="3243263"/>
            <a:ext cx="3337560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Google Shape;59;p34"/>
          <p:cNvCxnSpPr/>
          <p:nvPr/>
        </p:nvCxnSpPr>
        <p:spPr>
          <a:xfrm>
            <a:off x="1278466" y="235467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Text Boxes T22V4">
  <p:cSld name="3 Text Boxes T22V4">
    <p:bg>
      <p:bgPr>
        <a:solidFill>
          <a:schemeClr val="lt1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4" name="Google Shape;454;p78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55" name="Google Shape;455;p78"/>
          <p:cNvSpPr txBox="1"/>
          <p:nvPr>
            <p:ph type="title"/>
          </p:nvPr>
        </p:nvSpPr>
        <p:spPr>
          <a:xfrm>
            <a:off x="440532" y="584201"/>
            <a:ext cx="4888705" cy="1387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p78"/>
          <p:cNvSpPr txBox="1"/>
          <p:nvPr>
            <p:ph idx="1" type="body"/>
          </p:nvPr>
        </p:nvSpPr>
        <p:spPr>
          <a:xfrm>
            <a:off x="440532" y="4682624"/>
            <a:ext cx="2229802" cy="1226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7" name="Google Shape;457;p78"/>
          <p:cNvSpPr txBox="1"/>
          <p:nvPr>
            <p:ph idx="2" type="body"/>
          </p:nvPr>
        </p:nvSpPr>
        <p:spPr>
          <a:xfrm>
            <a:off x="440532" y="3972761"/>
            <a:ext cx="2229802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8" name="Google Shape;458;p78"/>
          <p:cNvSpPr/>
          <p:nvPr>
            <p:ph idx="3" type="pic"/>
          </p:nvPr>
        </p:nvSpPr>
        <p:spPr>
          <a:xfrm>
            <a:off x="6084094" y="949324"/>
            <a:ext cx="3059906" cy="4959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459" name="Google Shape;459;p78"/>
          <p:cNvSpPr txBox="1"/>
          <p:nvPr>
            <p:ph idx="4" type="body"/>
          </p:nvPr>
        </p:nvSpPr>
        <p:spPr>
          <a:xfrm>
            <a:off x="3099435" y="4682624"/>
            <a:ext cx="2229802" cy="1226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0" name="Google Shape;460;p78"/>
          <p:cNvSpPr txBox="1"/>
          <p:nvPr>
            <p:ph idx="5" type="body"/>
          </p:nvPr>
        </p:nvSpPr>
        <p:spPr>
          <a:xfrm>
            <a:off x="3099435" y="3972761"/>
            <a:ext cx="2229802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1" name="Google Shape;461;p78"/>
          <p:cNvSpPr txBox="1"/>
          <p:nvPr>
            <p:ph idx="6" type="body"/>
          </p:nvPr>
        </p:nvSpPr>
        <p:spPr>
          <a:xfrm>
            <a:off x="440532" y="2581212"/>
            <a:ext cx="4888706" cy="931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2" name="Google Shape;462;p78"/>
          <p:cNvSpPr txBox="1"/>
          <p:nvPr>
            <p:ph idx="7" type="body"/>
          </p:nvPr>
        </p:nvSpPr>
        <p:spPr>
          <a:xfrm>
            <a:off x="440532" y="2187633"/>
            <a:ext cx="4888706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Text Boxes T22V5">
  <p:cSld name="3 Text Boxes T22V5">
    <p:bg>
      <p:bgPr>
        <a:solidFill>
          <a:schemeClr val="lt2">
            <a:alpha val="29411"/>
          </a:schemeClr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4" name="Google Shape;464;p79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65" name="Google Shape;465;p79"/>
          <p:cNvSpPr/>
          <p:nvPr>
            <p:ph idx="2" type="pic"/>
          </p:nvPr>
        </p:nvSpPr>
        <p:spPr>
          <a:xfrm>
            <a:off x="1" y="4473578"/>
            <a:ext cx="5801915" cy="1692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466" name="Google Shape;466;p79"/>
          <p:cNvSpPr txBox="1"/>
          <p:nvPr>
            <p:ph idx="1" type="body"/>
          </p:nvPr>
        </p:nvSpPr>
        <p:spPr>
          <a:xfrm>
            <a:off x="440532" y="2834790"/>
            <a:ext cx="2459831" cy="14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7" name="Google Shape;467;p79"/>
          <p:cNvSpPr txBox="1"/>
          <p:nvPr>
            <p:ph idx="3" type="body"/>
          </p:nvPr>
        </p:nvSpPr>
        <p:spPr>
          <a:xfrm>
            <a:off x="440532" y="2124928"/>
            <a:ext cx="245983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8" name="Google Shape;468;p79"/>
          <p:cNvSpPr txBox="1"/>
          <p:nvPr>
            <p:ph type="title"/>
          </p:nvPr>
        </p:nvSpPr>
        <p:spPr>
          <a:xfrm>
            <a:off x="440531" y="584200"/>
            <a:ext cx="8262936" cy="124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9" name="Google Shape;469;p79"/>
          <p:cNvSpPr txBox="1"/>
          <p:nvPr>
            <p:ph idx="4" type="body"/>
          </p:nvPr>
        </p:nvSpPr>
        <p:spPr>
          <a:xfrm>
            <a:off x="3342085" y="2834790"/>
            <a:ext cx="2459831" cy="14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0" name="Google Shape;470;p79"/>
          <p:cNvSpPr txBox="1"/>
          <p:nvPr>
            <p:ph idx="5" type="body"/>
          </p:nvPr>
        </p:nvSpPr>
        <p:spPr>
          <a:xfrm>
            <a:off x="3342085" y="2124928"/>
            <a:ext cx="245983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1" name="Google Shape;471;p79"/>
          <p:cNvSpPr txBox="1"/>
          <p:nvPr>
            <p:ph idx="6" type="body"/>
          </p:nvPr>
        </p:nvSpPr>
        <p:spPr>
          <a:xfrm>
            <a:off x="6243637" y="2834790"/>
            <a:ext cx="2459831" cy="303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2" name="Google Shape;472;p79"/>
          <p:cNvSpPr txBox="1"/>
          <p:nvPr>
            <p:ph idx="7" type="body"/>
          </p:nvPr>
        </p:nvSpPr>
        <p:spPr>
          <a:xfrm>
            <a:off x="6243637" y="2124928"/>
            <a:ext cx="245983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Text Boxes T22V6">
  <p:cSld name="3 Text Boxes T22V6">
    <p:bg>
      <p:bgPr>
        <a:solidFill>
          <a:schemeClr val="lt1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80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75" name="Google Shape;475;p80"/>
          <p:cNvSpPr txBox="1"/>
          <p:nvPr>
            <p:ph idx="1" type="body"/>
          </p:nvPr>
        </p:nvSpPr>
        <p:spPr>
          <a:xfrm>
            <a:off x="440532" y="2834790"/>
            <a:ext cx="2459831" cy="1468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6" name="Google Shape;476;p80"/>
          <p:cNvSpPr txBox="1"/>
          <p:nvPr>
            <p:ph idx="2" type="body"/>
          </p:nvPr>
        </p:nvSpPr>
        <p:spPr>
          <a:xfrm>
            <a:off x="440532" y="2124928"/>
            <a:ext cx="245983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7" name="Google Shape;477;p80"/>
          <p:cNvSpPr txBox="1"/>
          <p:nvPr>
            <p:ph type="title"/>
          </p:nvPr>
        </p:nvSpPr>
        <p:spPr>
          <a:xfrm>
            <a:off x="440531" y="584200"/>
            <a:ext cx="8262936" cy="124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80"/>
          <p:cNvSpPr txBox="1"/>
          <p:nvPr>
            <p:ph idx="3" type="body"/>
          </p:nvPr>
        </p:nvSpPr>
        <p:spPr>
          <a:xfrm>
            <a:off x="3342085" y="2834790"/>
            <a:ext cx="2459831" cy="1468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9" name="Google Shape;479;p80"/>
          <p:cNvSpPr txBox="1"/>
          <p:nvPr>
            <p:ph idx="4" type="body"/>
          </p:nvPr>
        </p:nvSpPr>
        <p:spPr>
          <a:xfrm>
            <a:off x="3342085" y="2124928"/>
            <a:ext cx="245983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0" name="Google Shape;480;p80"/>
          <p:cNvSpPr txBox="1"/>
          <p:nvPr>
            <p:ph idx="5" type="body"/>
          </p:nvPr>
        </p:nvSpPr>
        <p:spPr>
          <a:xfrm>
            <a:off x="6243637" y="2834790"/>
            <a:ext cx="2459831" cy="303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1" name="Google Shape;481;p80"/>
          <p:cNvSpPr txBox="1"/>
          <p:nvPr>
            <p:ph idx="6" type="body"/>
          </p:nvPr>
        </p:nvSpPr>
        <p:spPr>
          <a:xfrm>
            <a:off x="6243637" y="2124928"/>
            <a:ext cx="245983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2" name="Google Shape;482;p80"/>
          <p:cNvSpPr/>
          <p:nvPr>
            <p:ph idx="7" type="pic"/>
          </p:nvPr>
        </p:nvSpPr>
        <p:spPr>
          <a:xfrm>
            <a:off x="1" y="4473578"/>
            <a:ext cx="5801915" cy="1692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Text Boxes T23V2">
  <p:cSld name="4 Text Boxes T23V2"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Google Shape;484;p81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85" name="Google Shape;485;p81"/>
          <p:cNvSpPr txBox="1"/>
          <p:nvPr>
            <p:ph idx="1" type="body"/>
          </p:nvPr>
        </p:nvSpPr>
        <p:spPr>
          <a:xfrm>
            <a:off x="440532" y="2745891"/>
            <a:ext cx="3374230" cy="10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6" name="Google Shape;486;p81"/>
          <p:cNvSpPr txBox="1"/>
          <p:nvPr>
            <p:ph idx="2" type="body"/>
          </p:nvPr>
        </p:nvSpPr>
        <p:spPr>
          <a:xfrm>
            <a:off x="440532" y="2127250"/>
            <a:ext cx="3374230" cy="5850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7" name="Google Shape;487;p81"/>
          <p:cNvSpPr txBox="1"/>
          <p:nvPr>
            <p:ph type="title"/>
          </p:nvPr>
        </p:nvSpPr>
        <p:spPr>
          <a:xfrm>
            <a:off x="440531" y="584200"/>
            <a:ext cx="8262936" cy="124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8" name="Google Shape;488;p81"/>
          <p:cNvSpPr txBox="1"/>
          <p:nvPr>
            <p:ph idx="3" type="body"/>
          </p:nvPr>
        </p:nvSpPr>
        <p:spPr>
          <a:xfrm>
            <a:off x="5329238" y="2745891"/>
            <a:ext cx="3374230" cy="10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9" name="Google Shape;489;p81"/>
          <p:cNvSpPr txBox="1"/>
          <p:nvPr>
            <p:ph idx="4" type="body"/>
          </p:nvPr>
        </p:nvSpPr>
        <p:spPr>
          <a:xfrm>
            <a:off x="5329238" y="2127250"/>
            <a:ext cx="3374230" cy="5850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0" name="Google Shape;490;p81"/>
          <p:cNvSpPr txBox="1"/>
          <p:nvPr>
            <p:ph idx="5" type="body"/>
          </p:nvPr>
        </p:nvSpPr>
        <p:spPr>
          <a:xfrm>
            <a:off x="440532" y="4819166"/>
            <a:ext cx="3374230" cy="10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1" name="Google Shape;491;p81"/>
          <p:cNvSpPr txBox="1"/>
          <p:nvPr>
            <p:ph idx="6" type="body"/>
          </p:nvPr>
        </p:nvSpPr>
        <p:spPr>
          <a:xfrm>
            <a:off x="440532" y="4200525"/>
            <a:ext cx="3374230" cy="5850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2" name="Google Shape;492;p81"/>
          <p:cNvSpPr txBox="1"/>
          <p:nvPr>
            <p:ph idx="7" type="body"/>
          </p:nvPr>
        </p:nvSpPr>
        <p:spPr>
          <a:xfrm>
            <a:off x="5329238" y="4819166"/>
            <a:ext cx="3374230" cy="10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3" name="Google Shape;493;p81"/>
          <p:cNvSpPr txBox="1"/>
          <p:nvPr>
            <p:ph idx="8" type="body"/>
          </p:nvPr>
        </p:nvSpPr>
        <p:spPr>
          <a:xfrm>
            <a:off x="5329238" y="4200525"/>
            <a:ext cx="3374230" cy="5850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with Contents C40V1">
  <p:cSld name="Table with Contents C40V1">
    <p:bg>
      <p:bgPr>
        <a:solidFill>
          <a:schemeClr val="lt2">
            <a:alpha val="29411"/>
          </a:schemeClr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5" name="Google Shape;495;p82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96" name="Google Shape;496;p82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82"/>
          <p:cNvSpPr txBox="1"/>
          <p:nvPr>
            <p:ph idx="1" type="body"/>
          </p:nvPr>
        </p:nvSpPr>
        <p:spPr>
          <a:xfrm>
            <a:off x="440532" y="1678976"/>
            <a:ext cx="8262937" cy="847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with Contents C40V2">
  <p:cSld name="Table with Contents C40V2">
    <p:bg>
      <p:bgPr>
        <a:solidFill>
          <a:schemeClr val="lt1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9" name="Google Shape;499;p83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00" name="Google Shape;500;p83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83"/>
          <p:cNvSpPr txBox="1"/>
          <p:nvPr>
            <p:ph idx="1" type="body"/>
          </p:nvPr>
        </p:nvSpPr>
        <p:spPr>
          <a:xfrm>
            <a:off x="440532" y="1678976"/>
            <a:ext cx="8262937" cy="847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adial Bars C41V1">
  <p:cSld name="2 Radial Bars C41V1">
    <p:bg>
      <p:bgPr>
        <a:solidFill>
          <a:schemeClr val="lt1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3" name="Google Shape;503;p84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04" name="Google Shape;504;p84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5" name="Google Shape;505;p84"/>
          <p:cNvSpPr/>
          <p:nvPr>
            <p:ph idx="2" type="pic"/>
          </p:nvPr>
        </p:nvSpPr>
        <p:spPr>
          <a:xfrm>
            <a:off x="3672002" y="1711315"/>
            <a:ext cx="1800000" cy="5146685"/>
          </a:xfrm>
          <a:prstGeom prst="rect">
            <a:avLst/>
          </a:prstGeom>
          <a:noFill/>
          <a:ln>
            <a:noFill/>
          </a:ln>
        </p:spPr>
      </p:sp>
      <p:sp>
        <p:nvSpPr>
          <p:cNvPr id="506" name="Google Shape;506;p84"/>
          <p:cNvSpPr/>
          <p:nvPr/>
        </p:nvSpPr>
        <p:spPr>
          <a:xfrm>
            <a:off x="1157234" y="1789592"/>
            <a:ext cx="1185969" cy="1581292"/>
          </a:xfrm>
          <a:prstGeom prst="ellipse">
            <a:avLst/>
          </a:prstGeom>
          <a:noFill/>
          <a:ln cap="flat" cmpd="sng" w="76200">
            <a:solidFill>
              <a:srgbClr val="684F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84"/>
          <p:cNvSpPr/>
          <p:nvPr>
            <p:ph idx="1" type="body"/>
          </p:nvPr>
        </p:nvSpPr>
        <p:spPr>
          <a:xfrm>
            <a:off x="1157234" y="1789592"/>
            <a:ext cx="1185969" cy="1581292"/>
          </a:xfrm>
          <a:prstGeom prst="arc">
            <a:avLst>
              <a:gd fmla="val 16200000" name="adj1"/>
              <a:gd fmla="val 13391445" name="adj2"/>
            </a:avLst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50"/>
              <a:buNone/>
              <a:defRPr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8" name="Google Shape;508;p84"/>
          <p:cNvSpPr txBox="1"/>
          <p:nvPr>
            <p:ph idx="3" type="body"/>
          </p:nvPr>
        </p:nvSpPr>
        <p:spPr>
          <a:xfrm>
            <a:off x="1278035" y="2209897"/>
            <a:ext cx="944370" cy="760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b="1" sz="2100">
                <a:solidFill>
                  <a:schemeClr val="accent4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9" name="Google Shape;509;p84"/>
          <p:cNvSpPr/>
          <p:nvPr/>
        </p:nvSpPr>
        <p:spPr>
          <a:xfrm>
            <a:off x="6800798" y="1789592"/>
            <a:ext cx="1185969" cy="1581292"/>
          </a:xfrm>
          <a:prstGeom prst="ellipse">
            <a:avLst/>
          </a:prstGeom>
          <a:noFill/>
          <a:ln cap="flat" cmpd="sng" w="76200">
            <a:solidFill>
              <a:srgbClr val="684F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84"/>
          <p:cNvSpPr/>
          <p:nvPr>
            <p:ph idx="4" type="body"/>
          </p:nvPr>
        </p:nvSpPr>
        <p:spPr>
          <a:xfrm>
            <a:off x="6800798" y="1789592"/>
            <a:ext cx="1185969" cy="1581292"/>
          </a:xfrm>
          <a:prstGeom prst="arc">
            <a:avLst>
              <a:gd fmla="val 16200000" name="adj1"/>
              <a:gd fmla="val 13391445" name="adj2"/>
            </a:avLst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50"/>
              <a:buNone/>
              <a:defRPr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1" name="Google Shape;511;p84"/>
          <p:cNvSpPr txBox="1"/>
          <p:nvPr>
            <p:ph idx="5" type="body"/>
          </p:nvPr>
        </p:nvSpPr>
        <p:spPr>
          <a:xfrm>
            <a:off x="6921598" y="2209897"/>
            <a:ext cx="944370" cy="760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b="1" sz="2100">
                <a:solidFill>
                  <a:schemeClr val="accent4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2" name="Google Shape;512;p84"/>
          <p:cNvSpPr txBox="1"/>
          <p:nvPr>
            <p:ph idx="6" type="body"/>
          </p:nvPr>
        </p:nvSpPr>
        <p:spPr>
          <a:xfrm>
            <a:off x="440531" y="4129226"/>
            <a:ext cx="2619375" cy="21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84"/>
          <p:cNvSpPr txBox="1"/>
          <p:nvPr>
            <p:ph idx="7" type="body"/>
          </p:nvPr>
        </p:nvSpPr>
        <p:spPr>
          <a:xfrm>
            <a:off x="440531" y="3539936"/>
            <a:ext cx="2619375" cy="555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4" name="Google Shape;514;p84"/>
          <p:cNvSpPr txBox="1"/>
          <p:nvPr>
            <p:ph idx="8" type="body"/>
          </p:nvPr>
        </p:nvSpPr>
        <p:spPr>
          <a:xfrm>
            <a:off x="6084090" y="4129226"/>
            <a:ext cx="2619375" cy="21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5" name="Google Shape;515;p84"/>
          <p:cNvSpPr txBox="1"/>
          <p:nvPr>
            <p:ph idx="9" type="body"/>
          </p:nvPr>
        </p:nvSpPr>
        <p:spPr>
          <a:xfrm>
            <a:off x="6084090" y="3539936"/>
            <a:ext cx="2619375" cy="555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Radial Bars C42V1">
  <p:cSld name="3 Radial Bars C42V1">
    <p:bg>
      <p:bgPr>
        <a:solidFill>
          <a:schemeClr val="lt2">
            <a:alpha val="29411"/>
          </a:schemeClr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7" name="Google Shape;517;p85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18" name="Google Shape;518;p85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9" name="Google Shape;519;p85"/>
          <p:cNvSpPr txBox="1"/>
          <p:nvPr>
            <p:ph idx="1" type="body"/>
          </p:nvPr>
        </p:nvSpPr>
        <p:spPr>
          <a:xfrm>
            <a:off x="720091" y="4246160"/>
            <a:ext cx="2060257" cy="2027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0" name="Google Shape;520;p85"/>
          <p:cNvSpPr txBox="1"/>
          <p:nvPr>
            <p:ph idx="2" type="body"/>
          </p:nvPr>
        </p:nvSpPr>
        <p:spPr>
          <a:xfrm>
            <a:off x="720091" y="3535557"/>
            <a:ext cx="2060257" cy="676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1"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1" name="Google Shape;521;p85"/>
          <p:cNvSpPr/>
          <p:nvPr/>
        </p:nvSpPr>
        <p:spPr>
          <a:xfrm>
            <a:off x="1157234" y="1789592"/>
            <a:ext cx="1185969" cy="1581292"/>
          </a:xfrm>
          <a:prstGeom prst="ellipse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85"/>
          <p:cNvSpPr/>
          <p:nvPr>
            <p:ph idx="3" type="body"/>
          </p:nvPr>
        </p:nvSpPr>
        <p:spPr>
          <a:xfrm>
            <a:off x="1157234" y="1789592"/>
            <a:ext cx="1185969" cy="1581292"/>
          </a:xfrm>
          <a:prstGeom prst="arc">
            <a:avLst>
              <a:gd fmla="val 16200000" name="adj1"/>
              <a:gd fmla="val 13391445" name="adj2"/>
            </a:avLst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50"/>
              <a:buNone/>
              <a:defRPr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3" name="Google Shape;523;p85"/>
          <p:cNvSpPr txBox="1"/>
          <p:nvPr>
            <p:ph idx="4" type="body"/>
          </p:nvPr>
        </p:nvSpPr>
        <p:spPr>
          <a:xfrm>
            <a:off x="1278035" y="2209897"/>
            <a:ext cx="944370" cy="760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1" sz="2100">
                <a:solidFill>
                  <a:schemeClr val="dk2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4" name="Google Shape;524;p85"/>
          <p:cNvSpPr txBox="1"/>
          <p:nvPr>
            <p:ph idx="5" type="body"/>
          </p:nvPr>
        </p:nvSpPr>
        <p:spPr>
          <a:xfrm>
            <a:off x="3541872" y="4246160"/>
            <a:ext cx="2060257" cy="2027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85"/>
          <p:cNvSpPr txBox="1"/>
          <p:nvPr>
            <p:ph idx="6" type="body"/>
          </p:nvPr>
        </p:nvSpPr>
        <p:spPr>
          <a:xfrm>
            <a:off x="3541872" y="3535557"/>
            <a:ext cx="2060257" cy="676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1"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6" name="Google Shape;526;p85"/>
          <p:cNvSpPr/>
          <p:nvPr/>
        </p:nvSpPr>
        <p:spPr>
          <a:xfrm>
            <a:off x="3979015" y="1789592"/>
            <a:ext cx="1185969" cy="1581292"/>
          </a:xfrm>
          <a:prstGeom prst="ellipse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85"/>
          <p:cNvSpPr/>
          <p:nvPr>
            <p:ph idx="7" type="body"/>
          </p:nvPr>
        </p:nvSpPr>
        <p:spPr>
          <a:xfrm>
            <a:off x="3979015" y="1789592"/>
            <a:ext cx="1185969" cy="1581292"/>
          </a:xfrm>
          <a:prstGeom prst="arc">
            <a:avLst>
              <a:gd fmla="val 16200000" name="adj1"/>
              <a:gd fmla="val 13391445" name="adj2"/>
            </a:avLst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50"/>
              <a:buNone/>
              <a:defRPr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8" name="Google Shape;528;p85"/>
          <p:cNvSpPr txBox="1"/>
          <p:nvPr>
            <p:ph idx="8" type="body"/>
          </p:nvPr>
        </p:nvSpPr>
        <p:spPr>
          <a:xfrm>
            <a:off x="4099815" y="2209897"/>
            <a:ext cx="944370" cy="760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1" sz="2100">
                <a:solidFill>
                  <a:schemeClr val="dk2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9" name="Google Shape;529;p85"/>
          <p:cNvSpPr txBox="1"/>
          <p:nvPr>
            <p:ph idx="9" type="body"/>
          </p:nvPr>
        </p:nvSpPr>
        <p:spPr>
          <a:xfrm>
            <a:off x="6363652" y="4246160"/>
            <a:ext cx="2060257" cy="2027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0" name="Google Shape;530;p85"/>
          <p:cNvSpPr txBox="1"/>
          <p:nvPr>
            <p:ph idx="13" type="body"/>
          </p:nvPr>
        </p:nvSpPr>
        <p:spPr>
          <a:xfrm>
            <a:off x="6363652" y="3535557"/>
            <a:ext cx="2060257" cy="676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1"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85"/>
          <p:cNvSpPr/>
          <p:nvPr/>
        </p:nvSpPr>
        <p:spPr>
          <a:xfrm>
            <a:off x="6800795" y="1789592"/>
            <a:ext cx="1185969" cy="1581292"/>
          </a:xfrm>
          <a:prstGeom prst="ellipse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85"/>
          <p:cNvSpPr/>
          <p:nvPr>
            <p:ph idx="14" type="body"/>
          </p:nvPr>
        </p:nvSpPr>
        <p:spPr>
          <a:xfrm>
            <a:off x="6800795" y="1789592"/>
            <a:ext cx="1185969" cy="1581292"/>
          </a:xfrm>
          <a:prstGeom prst="arc">
            <a:avLst>
              <a:gd fmla="val 16200000" name="adj1"/>
              <a:gd fmla="val 13391445" name="adj2"/>
            </a:avLst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50"/>
              <a:buNone/>
              <a:defRPr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3" name="Google Shape;533;p85"/>
          <p:cNvSpPr txBox="1"/>
          <p:nvPr>
            <p:ph idx="15" type="body"/>
          </p:nvPr>
        </p:nvSpPr>
        <p:spPr>
          <a:xfrm>
            <a:off x="6921596" y="2209897"/>
            <a:ext cx="944370" cy="760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1" sz="2100">
                <a:solidFill>
                  <a:schemeClr val="dk2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Radial Bars C43V1">
  <p:cSld name="4 Radial Bars C43V1">
    <p:bg>
      <p:bgPr>
        <a:solidFill>
          <a:schemeClr val="lt1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5" name="Google Shape;535;p86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36" name="Google Shape;536;p86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86"/>
          <p:cNvSpPr/>
          <p:nvPr/>
        </p:nvSpPr>
        <p:spPr>
          <a:xfrm>
            <a:off x="927443" y="1772412"/>
            <a:ext cx="1185969" cy="1581292"/>
          </a:xfrm>
          <a:prstGeom prst="ellipse">
            <a:avLst/>
          </a:prstGeom>
          <a:noFill/>
          <a:ln cap="flat" cmpd="sng" w="76200">
            <a:solidFill>
              <a:srgbClr val="684F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86"/>
          <p:cNvSpPr/>
          <p:nvPr>
            <p:ph idx="1" type="body"/>
          </p:nvPr>
        </p:nvSpPr>
        <p:spPr>
          <a:xfrm>
            <a:off x="927443" y="1772412"/>
            <a:ext cx="1185969" cy="1581292"/>
          </a:xfrm>
          <a:prstGeom prst="arc">
            <a:avLst>
              <a:gd fmla="val 16200000" name="adj1"/>
              <a:gd fmla="val 13391445" name="adj2"/>
            </a:avLst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50"/>
              <a:buNone/>
              <a:defRPr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9" name="Google Shape;539;p86"/>
          <p:cNvSpPr txBox="1"/>
          <p:nvPr>
            <p:ph idx="2" type="body"/>
          </p:nvPr>
        </p:nvSpPr>
        <p:spPr>
          <a:xfrm>
            <a:off x="1048243" y="2192717"/>
            <a:ext cx="944370" cy="760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b="1" sz="2100">
                <a:solidFill>
                  <a:schemeClr val="accent4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0" name="Google Shape;540;p86"/>
          <p:cNvSpPr txBox="1"/>
          <p:nvPr>
            <p:ph idx="3" type="body"/>
          </p:nvPr>
        </p:nvSpPr>
        <p:spPr>
          <a:xfrm>
            <a:off x="658418" y="4129226"/>
            <a:ext cx="1724022" cy="21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1" name="Google Shape;541;p86"/>
          <p:cNvSpPr txBox="1"/>
          <p:nvPr>
            <p:ph idx="4" type="body"/>
          </p:nvPr>
        </p:nvSpPr>
        <p:spPr>
          <a:xfrm>
            <a:off x="658418" y="3539936"/>
            <a:ext cx="1724022" cy="555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2" name="Google Shape;542;p86"/>
          <p:cNvSpPr/>
          <p:nvPr/>
        </p:nvSpPr>
        <p:spPr>
          <a:xfrm>
            <a:off x="2962222" y="1772412"/>
            <a:ext cx="1185969" cy="1581292"/>
          </a:xfrm>
          <a:prstGeom prst="ellipse">
            <a:avLst/>
          </a:prstGeom>
          <a:noFill/>
          <a:ln cap="flat" cmpd="sng" w="76200">
            <a:solidFill>
              <a:srgbClr val="684F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86"/>
          <p:cNvSpPr/>
          <p:nvPr>
            <p:ph idx="5" type="body"/>
          </p:nvPr>
        </p:nvSpPr>
        <p:spPr>
          <a:xfrm>
            <a:off x="2962222" y="1772412"/>
            <a:ext cx="1185969" cy="1581292"/>
          </a:xfrm>
          <a:prstGeom prst="arc">
            <a:avLst>
              <a:gd fmla="val 16200000" name="adj1"/>
              <a:gd fmla="val 13391445" name="adj2"/>
            </a:avLst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50"/>
              <a:buNone/>
              <a:defRPr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4" name="Google Shape;544;p86"/>
          <p:cNvSpPr txBox="1"/>
          <p:nvPr>
            <p:ph idx="6" type="body"/>
          </p:nvPr>
        </p:nvSpPr>
        <p:spPr>
          <a:xfrm>
            <a:off x="3083021" y="2192717"/>
            <a:ext cx="944370" cy="760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b="1" sz="2100">
                <a:solidFill>
                  <a:schemeClr val="accent4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5" name="Google Shape;545;p86"/>
          <p:cNvSpPr txBox="1"/>
          <p:nvPr>
            <p:ph idx="7" type="body"/>
          </p:nvPr>
        </p:nvSpPr>
        <p:spPr>
          <a:xfrm>
            <a:off x="2693196" y="4129226"/>
            <a:ext cx="1724022" cy="21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6" name="Google Shape;546;p86"/>
          <p:cNvSpPr txBox="1"/>
          <p:nvPr>
            <p:ph idx="8" type="body"/>
          </p:nvPr>
        </p:nvSpPr>
        <p:spPr>
          <a:xfrm>
            <a:off x="2693196" y="3539936"/>
            <a:ext cx="1724022" cy="555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7" name="Google Shape;547;p86"/>
          <p:cNvSpPr/>
          <p:nvPr/>
        </p:nvSpPr>
        <p:spPr>
          <a:xfrm>
            <a:off x="4997000" y="1772412"/>
            <a:ext cx="1185969" cy="1581292"/>
          </a:xfrm>
          <a:prstGeom prst="ellipse">
            <a:avLst/>
          </a:prstGeom>
          <a:noFill/>
          <a:ln cap="flat" cmpd="sng" w="76200">
            <a:solidFill>
              <a:srgbClr val="684F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86"/>
          <p:cNvSpPr/>
          <p:nvPr>
            <p:ph idx="9" type="body"/>
          </p:nvPr>
        </p:nvSpPr>
        <p:spPr>
          <a:xfrm>
            <a:off x="4997000" y="1772412"/>
            <a:ext cx="1185969" cy="1581292"/>
          </a:xfrm>
          <a:prstGeom prst="arc">
            <a:avLst>
              <a:gd fmla="val 16200000" name="adj1"/>
              <a:gd fmla="val 13391445" name="adj2"/>
            </a:avLst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50"/>
              <a:buNone/>
              <a:defRPr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9" name="Google Shape;549;p86"/>
          <p:cNvSpPr txBox="1"/>
          <p:nvPr>
            <p:ph idx="13" type="body"/>
          </p:nvPr>
        </p:nvSpPr>
        <p:spPr>
          <a:xfrm>
            <a:off x="5117800" y="2192717"/>
            <a:ext cx="944370" cy="760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b="1" sz="2100">
                <a:solidFill>
                  <a:schemeClr val="accent4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0" name="Google Shape;550;p86"/>
          <p:cNvSpPr txBox="1"/>
          <p:nvPr>
            <p:ph idx="14" type="body"/>
          </p:nvPr>
        </p:nvSpPr>
        <p:spPr>
          <a:xfrm>
            <a:off x="4727975" y="4129226"/>
            <a:ext cx="1724022" cy="21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1" name="Google Shape;551;p86"/>
          <p:cNvSpPr txBox="1"/>
          <p:nvPr>
            <p:ph idx="15" type="body"/>
          </p:nvPr>
        </p:nvSpPr>
        <p:spPr>
          <a:xfrm>
            <a:off x="4727975" y="3539936"/>
            <a:ext cx="1724022" cy="555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2" name="Google Shape;552;p86"/>
          <p:cNvSpPr/>
          <p:nvPr/>
        </p:nvSpPr>
        <p:spPr>
          <a:xfrm>
            <a:off x="7031780" y="1772412"/>
            <a:ext cx="1185969" cy="1581292"/>
          </a:xfrm>
          <a:prstGeom prst="ellipse">
            <a:avLst/>
          </a:prstGeom>
          <a:noFill/>
          <a:ln cap="flat" cmpd="sng" w="76200">
            <a:solidFill>
              <a:srgbClr val="684F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86"/>
          <p:cNvSpPr/>
          <p:nvPr>
            <p:ph idx="16" type="body"/>
          </p:nvPr>
        </p:nvSpPr>
        <p:spPr>
          <a:xfrm>
            <a:off x="7031780" y="1772412"/>
            <a:ext cx="1185969" cy="1581292"/>
          </a:xfrm>
          <a:prstGeom prst="arc">
            <a:avLst>
              <a:gd fmla="val 16200000" name="adj1"/>
              <a:gd fmla="val 13391445" name="adj2"/>
            </a:avLst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50"/>
              <a:buNone/>
              <a:defRPr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4" name="Google Shape;554;p86"/>
          <p:cNvSpPr txBox="1"/>
          <p:nvPr>
            <p:ph idx="17" type="body"/>
          </p:nvPr>
        </p:nvSpPr>
        <p:spPr>
          <a:xfrm>
            <a:off x="7152579" y="2192717"/>
            <a:ext cx="944370" cy="760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b="1" sz="2100">
                <a:solidFill>
                  <a:schemeClr val="accent4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5" name="Google Shape;555;p86"/>
          <p:cNvSpPr txBox="1"/>
          <p:nvPr>
            <p:ph idx="18" type="body"/>
          </p:nvPr>
        </p:nvSpPr>
        <p:spPr>
          <a:xfrm>
            <a:off x="6762754" y="4129226"/>
            <a:ext cx="1724022" cy="21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6" name="Google Shape;556;p86"/>
          <p:cNvSpPr txBox="1"/>
          <p:nvPr>
            <p:ph idx="19" type="body"/>
          </p:nvPr>
        </p:nvSpPr>
        <p:spPr>
          <a:xfrm>
            <a:off x="6762754" y="3539936"/>
            <a:ext cx="1724022" cy="555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hart C44V1">
  <p:cSld name="1 Chart C44V1">
    <p:bg>
      <p:bgPr>
        <a:solidFill>
          <a:schemeClr val="lt1"/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8" name="Google Shape;558;p87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59" name="Google Shape;559;p87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0" name="Google Shape;560;p87"/>
          <p:cNvSpPr txBox="1"/>
          <p:nvPr>
            <p:ph idx="1" type="body"/>
          </p:nvPr>
        </p:nvSpPr>
        <p:spPr>
          <a:xfrm>
            <a:off x="4872037" y="2388846"/>
            <a:ext cx="3831430" cy="3402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1" name="Google Shape;561;p87"/>
          <p:cNvSpPr txBox="1"/>
          <p:nvPr>
            <p:ph idx="2" type="body"/>
          </p:nvPr>
        </p:nvSpPr>
        <p:spPr>
          <a:xfrm>
            <a:off x="4872037" y="1678984"/>
            <a:ext cx="3831430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2" name="Google Shape;562;p87"/>
          <p:cNvSpPr/>
          <p:nvPr>
            <p:ph idx="3" type="chart"/>
          </p:nvPr>
        </p:nvSpPr>
        <p:spPr>
          <a:xfrm>
            <a:off x="440532" y="1678984"/>
            <a:ext cx="3831430" cy="41122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5EFE9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F5EFE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5EFE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5EFE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5EFE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5EFE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 txBox="1"/>
          <p:nvPr>
            <p:ph type="title"/>
          </p:nvPr>
        </p:nvSpPr>
        <p:spPr>
          <a:xfrm>
            <a:off x="1176865" y="915337"/>
            <a:ext cx="6798735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5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35"/>
          <p:cNvCxnSpPr/>
          <p:nvPr/>
        </p:nvCxnSpPr>
        <p:spPr>
          <a:xfrm>
            <a:off x="1278466" y="235467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hart C44V2">
  <p:cSld name="1 Chart C44V2">
    <p:bg>
      <p:bgPr>
        <a:solidFill>
          <a:schemeClr val="lt2">
            <a:alpha val="29411"/>
          </a:schemeClr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4" name="Google Shape;564;p88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65" name="Google Shape;565;p88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6" name="Google Shape;566;p88"/>
          <p:cNvSpPr txBox="1"/>
          <p:nvPr>
            <p:ph idx="1" type="body"/>
          </p:nvPr>
        </p:nvSpPr>
        <p:spPr>
          <a:xfrm>
            <a:off x="440532" y="2388846"/>
            <a:ext cx="3831430" cy="3402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88"/>
          <p:cNvSpPr txBox="1"/>
          <p:nvPr>
            <p:ph idx="2" type="body"/>
          </p:nvPr>
        </p:nvSpPr>
        <p:spPr>
          <a:xfrm>
            <a:off x="440532" y="1678984"/>
            <a:ext cx="3831430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8" name="Google Shape;568;p88"/>
          <p:cNvSpPr/>
          <p:nvPr>
            <p:ph idx="3" type="chart"/>
          </p:nvPr>
        </p:nvSpPr>
        <p:spPr>
          <a:xfrm>
            <a:off x="4872038" y="1678984"/>
            <a:ext cx="3831430" cy="41122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5EFE9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F5EFE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5EFE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5EFE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5EFE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5EFE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I60V1">
  <p:cSld name="Timeline I60V1">
    <p:bg>
      <p:bgPr>
        <a:solidFill>
          <a:schemeClr val="lt1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0" name="Google Shape;570;p89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71" name="Google Shape;571;p89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2" name="Google Shape;572;p89"/>
          <p:cNvCxnSpPr/>
          <p:nvPr/>
        </p:nvCxnSpPr>
        <p:spPr>
          <a:xfrm>
            <a:off x="440531" y="3823669"/>
            <a:ext cx="8262936" cy="0"/>
          </a:xfrm>
          <a:prstGeom prst="straightConnector1">
            <a:avLst/>
          </a:prstGeom>
          <a:noFill/>
          <a:ln cap="rnd" cmpd="sng" w="38100">
            <a:solidFill>
              <a:schemeClr val="accent5"/>
            </a:solidFill>
            <a:prstDash val="dash"/>
            <a:miter lim="800000"/>
            <a:headEnd len="sm" w="sm" type="none"/>
            <a:tailEnd len="lg" w="lg" type="stealth"/>
          </a:ln>
        </p:spPr>
      </p:cxnSp>
      <p:sp>
        <p:nvSpPr>
          <p:cNvPr id="573" name="Google Shape;573;p89"/>
          <p:cNvSpPr/>
          <p:nvPr>
            <p:ph idx="1" type="body"/>
          </p:nvPr>
        </p:nvSpPr>
        <p:spPr>
          <a:xfrm>
            <a:off x="638175" y="3632200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4" name="Google Shape;574;p89"/>
          <p:cNvSpPr txBox="1"/>
          <p:nvPr>
            <p:ph idx="2" type="body"/>
          </p:nvPr>
        </p:nvSpPr>
        <p:spPr>
          <a:xfrm>
            <a:off x="845345" y="4838192"/>
            <a:ext cx="2214561" cy="103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5" name="Google Shape;575;p89"/>
          <p:cNvSpPr txBox="1"/>
          <p:nvPr>
            <p:ph idx="3" type="body"/>
          </p:nvPr>
        </p:nvSpPr>
        <p:spPr>
          <a:xfrm>
            <a:off x="845345" y="4128330"/>
            <a:ext cx="221456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89"/>
          <p:cNvSpPr txBox="1"/>
          <p:nvPr>
            <p:ph idx="4" type="body"/>
          </p:nvPr>
        </p:nvSpPr>
        <p:spPr>
          <a:xfrm rot="-5400000">
            <a:off x="-181187" y="4892950"/>
            <a:ext cx="1738360" cy="21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  <a:defRPr sz="127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89"/>
          <p:cNvSpPr/>
          <p:nvPr>
            <p:ph idx="5" type="body"/>
          </p:nvPr>
        </p:nvSpPr>
        <p:spPr>
          <a:xfrm>
            <a:off x="3467100" y="3632200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89"/>
          <p:cNvSpPr txBox="1"/>
          <p:nvPr>
            <p:ph idx="6" type="body"/>
          </p:nvPr>
        </p:nvSpPr>
        <p:spPr>
          <a:xfrm>
            <a:off x="3667127" y="2507172"/>
            <a:ext cx="2214561" cy="103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89"/>
          <p:cNvSpPr txBox="1"/>
          <p:nvPr>
            <p:ph idx="7" type="body"/>
          </p:nvPr>
        </p:nvSpPr>
        <p:spPr>
          <a:xfrm>
            <a:off x="3667127" y="1797310"/>
            <a:ext cx="221456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0" name="Google Shape;580;p89"/>
          <p:cNvSpPr txBox="1"/>
          <p:nvPr>
            <p:ph idx="8" type="body"/>
          </p:nvPr>
        </p:nvSpPr>
        <p:spPr>
          <a:xfrm rot="-5400000">
            <a:off x="2640594" y="2561930"/>
            <a:ext cx="1738360" cy="21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  <a:defRPr sz="127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1" name="Google Shape;581;p89"/>
          <p:cNvSpPr/>
          <p:nvPr>
            <p:ph idx="9" type="body"/>
          </p:nvPr>
        </p:nvSpPr>
        <p:spPr>
          <a:xfrm>
            <a:off x="6286500" y="3632200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2" name="Google Shape;582;p89"/>
          <p:cNvSpPr txBox="1"/>
          <p:nvPr>
            <p:ph idx="13" type="body"/>
          </p:nvPr>
        </p:nvSpPr>
        <p:spPr>
          <a:xfrm>
            <a:off x="6488908" y="4838192"/>
            <a:ext cx="2214561" cy="103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3" name="Google Shape;583;p89"/>
          <p:cNvSpPr txBox="1"/>
          <p:nvPr>
            <p:ph idx="14" type="body"/>
          </p:nvPr>
        </p:nvSpPr>
        <p:spPr>
          <a:xfrm>
            <a:off x="6488908" y="4128330"/>
            <a:ext cx="221456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4" name="Google Shape;584;p89"/>
          <p:cNvSpPr txBox="1"/>
          <p:nvPr>
            <p:ph idx="15" type="body"/>
          </p:nvPr>
        </p:nvSpPr>
        <p:spPr>
          <a:xfrm rot="-5400000">
            <a:off x="5462376" y="4892950"/>
            <a:ext cx="1738360" cy="21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  <a:defRPr sz="127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I60V2">
  <p:cSld name="Timeline I60V2">
    <p:bg>
      <p:bgPr>
        <a:solidFill>
          <a:schemeClr val="lt2">
            <a:alpha val="29411"/>
          </a:schemeClr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6" name="Google Shape;586;p90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87" name="Google Shape;587;p90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88" name="Google Shape;588;p90"/>
          <p:cNvCxnSpPr/>
          <p:nvPr/>
        </p:nvCxnSpPr>
        <p:spPr>
          <a:xfrm>
            <a:off x="440531" y="3823669"/>
            <a:ext cx="8262936" cy="0"/>
          </a:xfrm>
          <a:prstGeom prst="straightConnector1">
            <a:avLst/>
          </a:prstGeom>
          <a:noFill/>
          <a:ln cap="rnd" cmpd="sng" w="38100">
            <a:solidFill>
              <a:schemeClr val="accent5"/>
            </a:solidFill>
            <a:prstDash val="dash"/>
            <a:miter lim="800000"/>
            <a:headEnd len="sm" w="sm" type="none"/>
            <a:tailEnd len="lg" w="lg" type="stealth"/>
          </a:ln>
        </p:spPr>
      </p:cxnSp>
      <p:sp>
        <p:nvSpPr>
          <p:cNvPr id="589" name="Google Shape;589;p90"/>
          <p:cNvSpPr/>
          <p:nvPr>
            <p:ph idx="1" type="body"/>
          </p:nvPr>
        </p:nvSpPr>
        <p:spPr>
          <a:xfrm>
            <a:off x="638175" y="3632200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0" name="Google Shape;590;p90"/>
          <p:cNvSpPr txBox="1"/>
          <p:nvPr>
            <p:ph idx="2" type="body"/>
          </p:nvPr>
        </p:nvSpPr>
        <p:spPr>
          <a:xfrm>
            <a:off x="845345" y="4838192"/>
            <a:ext cx="1693546" cy="103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90"/>
          <p:cNvSpPr txBox="1"/>
          <p:nvPr>
            <p:ph idx="3" type="body"/>
          </p:nvPr>
        </p:nvSpPr>
        <p:spPr>
          <a:xfrm>
            <a:off x="845345" y="4128330"/>
            <a:ext cx="1693546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90"/>
          <p:cNvSpPr txBox="1"/>
          <p:nvPr>
            <p:ph idx="4" type="body"/>
          </p:nvPr>
        </p:nvSpPr>
        <p:spPr>
          <a:xfrm rot="-5400000">
            <a:off x="-181187" y="4892950"/>
            <a:ext cx="1738360" cy="21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None/>
              <a:defRPr sz="12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3" name="Google Shape;593;p90"/>
          <p:cNvSpPr/>
          <p:nvPr>
            <p:ph idx="5" type="body"/>
          </p:nvPr>
        </p:nvSpPr>
        <p:spPr>
          <a:xfrm>
            <a:off x="2609850" y="3632200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90"/>
          <p:cNvSpPr txBox="1"/>
          <p:nvPr>
            <p:ph idx="6" type="body"/>
          </p:nvPr>
        </p:nvSpPr>
        <p:spPr>
          <a:xfrm>
            <a:off x="2814638" y="2500903"/>
            <a:ext cx="1693546" cy="103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90"/>
          <p:cNvSpPr txBox="1"/>
          <p:nvPr>
            <p:ph idx="7" type="body"/>
          </p:nvPr>
        </p:nvSpPr>
        <p:spPr>
          <a:xfrm>
            <a:off x="2814638" y="1791041"/>
            <a:ext cx="1693546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6" name="Google Shape;596;p90"/>
          <p:cNvSpPr txBox="1"/>
          <p:nvPr>
            <p:ph idx="8" type="body"/>
          </p:nvPr>
        </p:nvSpPr>
        <p:spPr>
          <a:xfrm rot="-5400000">
            <a:off x="1775841" y="2552748"/>
            <a:ext cx="1741501" cy="21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None/>
              <a:defRPr sz="12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90"/>
          <p:cNvSpPr/>
          <p:nvPr>
            <p:ph idx="9" type="body"/>
          </p:nvPr>
        </p:nvSpPr>
        <p:spPr>
          <a:xfrm>
            <a:off x="4581525" y="3632200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8" name="Google Shape;598;p90"/>
          <p:cNvSpPr txBox="1"/>
          <p:nvPr>
            <p:ph idx="13" type="body"/>
          </p:nvPr>
        </p:nvSpPr>
        <p:spPr>
          <a:xfrm>
            <a:off x="4783931" y="4838192"/>
            <a:ext cx="1693546" cy="103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9" name="Google Shape;599;p90"/>
          <p:cNvSpPr txBox="1"/>
          <p:nvPr>
            <p:ph idx="14" type="body"/>
          </p:nvPr>
        </p:nvSpPr>
        <p:spPr>
          <a:xfrm>
            <a:off x="4783931" y="4128330"/>
            <a:ext cx="1693546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0" name="Google Shape;600;p90"/>
          <p:cNvSpPr txBox="1"/>
          <p:nvPr>
            <p:ph idx="15" type="body"/>
          </p:nvPr>
        </p:nvSpPr>
        <p:spPr>
          <a:xfrm rot="-5400000">
            <a:off x="3757400" y="4892950"/>
            <a:ext cx="1738359" cy="21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None/>
              <a:defRPr sz="12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1" name="Google Shape;601;p90"/>
          <p:cNvSpPr/>
          <p:nvPr>
            <p:ph idx="16" type="body"/>
          </p:nvPr>
        </p:nvSpPr>
        <p:spPr>
          <a:xfrm>
            <a:off x="6553200" y="3632200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2" name="Google Shape;602;p90"/>
          <p:cNvSpPr txBox="1"/>
          <p:nvPr>
            <p:ph idx="17" type="body"/>
          </p:nvPr>
        </p:nvSpPr>
        <p:spPr>
          <a:xfrm>
            <a:off x="6753225" y="2500903"/>
            <a:ext cx="1693546" cy="103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3" name="Google Shape;603;p90"/>
          <p:cNvSpPr txBox="1"/>
          <p:nvPr>
            <p:ph idx="18" type="body"/>
          </p:nvPr>
        </p:nvSpPr>
        <p:spPr>
          <a:xfrm>
            <a:off x="6753225" y="1791041"/>
            <a:ext cx="1693546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4" name="Google Shape;604;p90"/>
          <p:cNvSpPr txBox="1"/>
          <p:nvPr>
            <p:ph idx="19" type="body"/>
          </p:nvPr>
        </p:nvSpPr>
        <p:spPr>
          <a:xfrm rot="-5400000">
            <a:off x="5714428" y="2552747"/>
            <a:ext cx="1741499" cy="21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None/>
              <a:defRPr sz="12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I60V3">
  <p:cSld name="Timeline I60V3">
    <p:bg>
      <p:bgPr>
        <a:solidFill>
          <a:schemeClr val="lt1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6" name="Google Shape;606;p91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07" name="Google Shape;607;p91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8" name="Google Shape;608;p91"/>
          <p:cNvCxnSpPr/>
          <p:nvPr/>
        </p:nvCxnSpPr>
        <p:spPr>
          <a:xfrm>
            <a:off x="440531" y="3823669"/>
            <a:ext cx="8262936" cy="0"/>
          </a:xfrm>
          <a:prstGeom prst="straightConnector1">
            <a:avLst/>
          </a:prstGeom>
          <a:noFill/>
          <a:ln cap="rnd" cmpd="sng" w="38100">
            <a:solidFill>
              <a:schemeClr val="accent5"/>
            </a:solidFill>
            <a:prstDash val="dash"/>
            <a:miter lim="800000"/>
            <a:headEnd len="sm" w="sm" type="none"/>
            <a:tailEnd len="lg" w="lg" type="stealth"/>
          </a:ln>
        </p:spPr>
      </p:cxnSp>
      <p:sp>
        <p:nvSpPr>
          <p:cNvPr id="609" name="Google Shape;609;p91"/>
          <p:cNvSpPr/>
          <p:nvPr>
            <p:ph idx="1" type="body"/>
          </p:nvPr>
        </p:nvSpPr>
        <p:spPr>
          <a:xfrm>
            <a:off x="638175" y="3632200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0" name="Google Shape;610;p91"/>
          <p:cNvSpPr txBox="1"/>
          <p:nvPr>
            <p:ph idx="2" type="body"/>
          </p:nvPr>
        </p:nvSpPr>
        <p:spPr>
          <a:xfrm>
            <a:off x="845346" y="4838192"/>
            <a:ext cx="1260871" cy="103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91"/>
          <p:cNvSpPr txBox="1"/>
          <p:nvPr>
            <p:ph idx="3" type="body"/>
          </p:nvPr>
        </p:nvSpPr>
        <p:spPr>
          <a:xfrm>
            <a:off x="845346" y="4128330"/>
            <a:ext cx="126087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91"/>
          <p:cNvSpPr txBox="1"/>
          <p:nvPr>
            <p:ph idx="4" type="body"/>
          </p:nvPr>
        </p:nvSpPr>
        <p:spPr>
          <a:xfrm rot="-5400000">
            <a:off x="-181187" y="4892950"/>
            <a:ext cx="1738360" cy="21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3" name="Google Shape;613;p91"/>
          <p:cNvSpPr/>
          <p:nvPr>
            <p:ph idx="5" type="body"/>
          </p:nvPr>
        </p:nvSpPr>
        <p:spPr>
          <a:xfrm>
            <a:off x="2171700" y="3632200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91"/>
          <p:cNvSpPr txBox="1"/>
          <p:nvPr>
            <p:ph idx="6" type="body"/>
          </p:nvPr>
        </p:nvSpPr>
        <p:spPr>
          <a:xfrm>
            <a:off x="2469715" y="2487343"/>
            <a:ext cx="1260871" cy="103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5" name="Google Shape;615;p91"/>
          <p:cNvSpPr txBox="1"/>
          <p:nvPr>
            <p:ph idx="7" type="body"/>
          </p:nvPr>
        </p:nvSpPr>
        <p:spPr>
          <a:xfrm>
            <a:off x="2469715" y="1777481"/>
            <a:ext cx="126087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6" name="Google Shape;616;p91"/>
          <p:cNvSpPr txBox="1"/>
          <p:nvPr>
            <p:ph idx="8" type="body"/>
          </p:nvPr>
        </p:nvSpPr>
        <p:spPr>
          <a:xfrm rot="-5400000">
            <a:off x="1443183" y="2542101"/>
            <a:ext cx="1738360" cy="21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7" name="Google Shape;617;p91"/>
          <p:cNvSpPr/>
          <p:nvPr>
            <p:ph idx="9" type="body"/>
          </p:nvPr>
        </p:nvSpPr>
        <p:spPr>
          <a:xfrm>
            <a:off x="3714750" y="3632200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8" name="Google Shape;618;p91"/>
          <p:cNvSpPr txBox="1"/>
          <p:nvPr>
            <p:ph idx="13" type="body"/>
          </p:nvPr>
        </p:nvSpPr>
        <p:spPr>
          <a:xfrm>
            <a:off x="4094085" y="4838192"/>
            <a:ext cx="1260871" cy="103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91"/>
          <p:cNvSpPr txBox="1"/>
          <p:nvPr>
            <p:ph idx="14" type="body"/>
          </p:nvPr>
        </p:nvSpPr>
        <p:spPr>
          <a:xfrm>
            <a:off x="4094085" y="4128330"/>
            <a:ext cx="126087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0" name="Google Shape;620;p91"/>
          <p:cNvSpPr txBox="1"/>
          <p:nvPr>
            <p:ph idx="15" type="body"/>
          </p:nvPr>
        </p:nvSpPr>
        <p:spPr>
          <a:xfrm rot="-5400000">
            <a:off x="3067552" y="4892950"/>
            <a:ext cx="1738360" cy="21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91"/>
          <p:cNvSpPr/>
          <p:nvPr>
            <p:ph idx="16" type="body"/>
          </p:nvPr>
        </p:nvSpPr>
        <p:spPr>
          <a:xfrm>
            <a:off x="5248275" y="3632200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91"/>
          <p:cNvSpPr txBox="1"/>
          <p:nvPr>
            <p:ph idx="17" type="body"/>
          </p:nvPr>
        </p:nvSpPr>
        <p:spPr>
          <a:xfrm>
            <a:off x="5718454" y="2487343"/>
            <a:ext cx="1260871" cy="103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91"/>
          <p:cNvSpPr txBox="1"/>
          <p:nvPr>
            <p:ph idx="18" type="body"/>
          </p:nvPr>
        </p:nvSpPr>
        <p:spPr>
          <a:xfrm>
            <a:off x="5718454" y="1777481"/>
            <a:ext cx="126087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91"/>
          <p:cNvSpPr txBox="1"/>
          <p:nvPr>
            <p:ph idx="19" type="body"/>
          </p:nvPr>
        </p:nvSpPr>
        <p:spPr>
          <a:xfrm rot="-5400000">
            <a:off x="4691922" y="2542101"/>
            <a:ext cx="1738360" cy="21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91"/>
          <p:cNvSpPr/>
          <p:nvPr>
            <p:ph idx="20" type="body"/>
          </p:nvPr>
        </p:nvSpPr>
        <p:spPr>
          <a:xfrm>
            <a:off x="7143750" y="3632200"/>
            <a:ext cx="270000" cy="3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91"/>
          <p:cNvSpPr txBox="1"/>
          <p:nvPr>
            <p:ph idx="21" type="body"/>
          </p:nvPr>
        </p:nvSpPr>
        <p:spPr>
          <a:xfrm>
            <a:off x="7342822" y="4838192"/>
            <a:ext cx="1260871" cy="103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91"/>
          <p:cNvSpPr txBox="1"/>
          <p:nvPr>
            <p:ph idx="22" type="body"/>
          </p:nvPr>
        </p:nvSpPr>
        <p:spPr>
          <a:xfrm>
            <a:off x="7342822" y="4128330"/>
            <a:ext cx="126087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91"/>
          <p:cNvSpPr txBox="1"/>
          <p:nvPr>
            <p:ph idx="23" type="body"/>
          </p:nvPr>
        </p:nvSpPr>
        <p:spPr>
          <a:xfrm rot="-5400000">
            <a:off x="6316290" y="4892950"/>
            <a:ext cx="1738360" cy="21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I60V4">
  <p:cSld name="Timeline I60V4">
    <p:bg>
      <p:bgPr>
        <a:solidFill>
          <a:schemeClr val="lt2">
            <a:alpha val="29411"/>
          </a:schemeClr>
        </a:soli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0" name="Google Shape;630;p92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31" name="Google Shape;631;p92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2" name="Google Shape;632;p92"/>
          <p:cNvCxnSpPr/>
          <p:nvPr/>
        </p:nvCxnSpPr>
        <p:spPr>
          <a:xfrm>
            <a:off x="440531" y="3823669"/>
            <a:ext cx="8262936" cy="0"/>
          </a:xfrm>
          <a:prstGeom prst="straightConnector1">
            <a:avLst/>
          </a:prstGeom>
          <a:noFill/>
          <a:ln cap="rnd" cmpd="sng" w="38100">
            <a:solidFill>
              <a:schemeClr val="accent5"/>
            </a:solidFill>
            <a:prstDash val="dash"/>
            <a:miter lim="800000"/>
            <a:headEnd len="sm" w="sm" type="none"/>
            <a:tailEnd len="lg" w="lg" type="stealth"/>
          </a:ln>
        </p:spPr>
      </p:cxnSp>
      <p:sp>
        <p:nvSpPr>
          <p:cNvPr id="633" name="Google Shape;633;p92"/>
          <p:cNvSpPr txBox="1"/>
          <p:nvPr>
            <p:ph idx="1" type="body"/>
          </p:nvPr>
        </p:nvSpPr>
        <p:spPr>
          <a:xfrm>
            <a:off x="845346" y="4838192"/>
            <a:ext cx="1159423" cy="103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0" sz="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92"/>
          <p:cNvSpPr txBox="1"/>
          <p:nvPr>
            <p:ph idx="2" type="body"/>
          </p:nvPr>
        </p:nvSpPr>
        <p:spPr>
          <a:xfrm>
            <a:off x="845346" y="4128330"/>
            <a:ext cx="1159423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92"/>
          <p:cNvSpPr txBox="1"/>
          <p:nvPr>
            <p:ph idx="3" type="body"/>
          </p:nvPr>
        </p:nvSpPr>
        <p:spPr>
          <a:xfrm rot="-5400000">
            <a:off x="-181187" y="4892950"/>
            <a:ext cx="1738360" cy="21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75"/>
              <a:buNone/>
              <a:defRPr sz="9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92"/>
          <p:cNvSpPr/>
          <p:nvPr>
            <p:ph idx="4" type="body"/>
          </p:nvPr>
        </p:nvSpPr>
        <p:spPr>
          <a:xfrm>
            <a:off x="1981200" y="3645078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7" name="Google Shape;637;p92"/>
          <p:cNvSpPr txBox="1"/>
          <p:nvPr>
            <p:ph idx="5" type="body"/>
          </p:nvPr>
        </p:nvSpPr>
        <p:spPr>
          <a:xfrm>
            <a:off x="2213421" y="2499850"/>
            <a:ext cx="1159423" cy="103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0" sz="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8" name="Google Shape;638;p92"/>
          <p:cNvSpPr txBox="1"/>
          <p:nvPr>
            <p:ph idx="6" type="body"/>
          </p:nvPr>
        </p:nvSpPr>
        <p:spPr>
          <a:xfrm>
            <a:off x="2213421" y="1789988"/>
            <a:ext cx="1159423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9" name="Google Shape;639;p92"/>
          <p:cNvSpPr txBox="1"/>
          <p:nvPr>
            <p:ph idx="7" type="body"/>
          </p:nvPr>
        </p:nvSpPr>
        <p:spPr>
          <a:xfrm rot="-5400000">
            <a:off x="1186889" y="2554608"/>
            <a:ext cx="1738360" cy="21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75"/>
              <a:buNone/>
              <a:defRPr sz="9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0" name="Google Shape;640;p92"/>
          <p:cNvSpPr/>
          <p:nvPr>
            <p:ph idx="8" type="body"/>
          </p:nvPr>
        </p:nvSpPr>
        <p:spPr>
          <a:xfrm>
            <a:off x="3314700" y="3632378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1" name="Google Shape;641;p92"/>
          <p:cNvSpPr txBox="1"/>
          <p:nvPr>
            <p:ph idx="9" type="body"/>
          </p:nvPr>
        </p:nvSpPr>
        <p:spPr>
          <a:xfrm>
            <a:off x="3581497" y="4838192"/>
            <a:ext cx="1159423" cy="103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0" sz="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2" name="Google Shape;642;p92"/>
          <p:cNvSpPr txBox="1"/>
          <p:nvPr>
            <p:ph idx="13" type="body"/>
          </p:nvPr>
        </p:nvSpPr>
        <p:spPr>
          <a:xfrm>
            <a:off x="3581497" y="4128330"/>
            <a:ext cx="1159423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3" name="Google Shape;643;p92"/>
          <p:cNvSpPr txBox="1"/>
          <p:nvPr>
            <p:ph idx="14" type="body"/>
          </p:nvPr>
        </p:nvSpPr>
        <p:spPr>
          <a:xfrm rot="-5400000">
            <a:off x="2554965" y="4892950"/>
            <a:ext cx="1738360" cy="21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75"/>
              <a:buNone/>
              <a:defRPr sz="9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4" name="Google Shape;644;p92"/>
          <p:cNvSpPr/>
          <p:nvPr>
            <p:ph idx="15" type="body"/>
          </p:nvPr>
        </p:nvSpPr>
        <p:spPr>
          <a:xfrm>
            <a:off x="4657725" y="3645078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5" name="Google Shape;645;p92"/>
          <p:cNvSpPr txBox="1"/>
          <p:nvPr>
            <p:ph idx="16" type="body"/>
          </p:nvPr>
        </p:nvSpPr>
        <p:spPr>
          <a:xfrm>
            <a:off x="4876947" y="2499850"/>
            <a:ext cx="1159423" cy="103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0" sz="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92"/>
          <p:cNvSpPr txBox="1"/>
          <p:nvPr>
            <p:ph idx="17" type="body"/>
          </p:nvPr>
        </p:nvSpPr>
        <p:spPr>
          <a:xfrm>
            <a:off x="4876947" y="1789988"/>
            <a:ext cx="1159423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7" name="Google Shape;647;p92"/>
          <p:cNvSpPr txBox="1"/>
          <p:nvPr>
            <p:ph idx="18" type="body"/>
          </p:nvPr>
        </p:nvSpPr>
        <p:spPr>
          <a:xfrm rot="-5400000">
            <a:off x="3850415" y="2554608"/>
            <a:ext cx="1738360" cy="21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75"/>
              <a:buNone/>
              <a:defRPr sz="9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92"/>
          <p:cNvSpPr/>
          <p:nvPr>
            <p:ph idx="19" type="body"/>
          </p:nvPr>
        </p:nvSpPr>
        <p:spPr>
          <a:xfrm>
            <a:off x="6000750" y="3645078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92"/>
          <p:cNvSpPr txBox="1"/>
          <p:nvPr>
            <p:ph idx="20" type="body"/>
          </p:nvPr>
        </p:nvSpPr>
        <p:spPr>
          <a:xfrm>
            <a:off x="6317649" y="4838192"/>
            <a:ext cx="1159423" cy="103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0" sz="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92"/>
          <p:cNvSpPr txBox="1"/>
          <p:nvPr>
            <p:ph idx="21" type="body"/>
          </p:nvPr>
        </p:nvSpPr>
        <p:spPr>
          <a:xfrm>
            <a:off x="6317649" y="4128330"/>
            <a:ext cx="1159423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92"/>
          <p:cNvSpPr txBox="1"/>
          <p:nvPr>
            <p:ph idx="22" type="body"/>
          </p:nvPr>
        </p:nvSpPr>
        <p:spPr>
          <a:xfrm rot="-5400000">
            <a:off x="5291116" y="4892950"/>
            <a:ext cx="1738360" cy="21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75"/>
              <a:buNone/>
              <a:defRPr sz="9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92"/>
          <p:cNvSpPr/>
          <p:nvPr>
            <p:ph idx="23" type="body"/>
          </p:nvPr>
        </p:nvSpPr>
        <p:spPr>
          <a:xfrm>
            <a:off x="7334250" y="3645078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92"/>
          <p:cNvSpPr txBox="1"/>
          <p:nvPr>
            <p:ph idx="24" type="body"/>
          </p:nvPr>
        </p:nvSpPr>
        <p:spPr>
          <a:xfrm>
            <a:off x="7540473" y="2499850"/>
            <a:ext cx="1159423" cy="103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0" sz="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92"/>
          <p:cNvSpPr txBox="1"/>
          <p:nvPr>
            <p:ph idx="25" type="body"/>
          </p:nvPr>
        </p:nvSpPr>
        <p:spPr>
          <a:xfrm>
            <a:off x="7540473" y="1789988"/>
            <a:ext cx="1159423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92"/>
          <p:cNvSpPr txBox="1"/>
          <p:nvPr>
            <p:ph idx="26" type="body"/>
          </p:nvPr>
        </p:nvSpPr>
        <p:spPr>
          <a:xfrm rot="-5400000">
            <a:off x="6513941" y="2554608"/>
            <a:ext cx="1738360" cy="21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75"/>
              <a:buNone/>
              <a:defRPr sz="9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92"/>
          <p:cNvSpPr/>
          <p:nvPr>
            <p:ph idx="27" type="body"/>
          </p:nvPr>
        </p:nvSpPr>
        <p:spPr>
          <a:xfrm>
            <a:off x="638175" y="3645078"/>
            <a:ext cx="27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I60V5">
  <p:cSld name="Timeline I60V5"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8;p93"/>
          <p:cNvGrpSpPr/>
          <p:nvPr/>
        </p:nvGrpSpPr>
        <p:grpSpPr>
          <a:xfrm>
            <a:off x="3100712" y="3174414"/>
            <a:ext cx="2942576" cy="1307812"/>
            <a:chOff x="4134283" y="2771991"/>
            <a:chExt cx="3923434" cy="1307812"/>
          </a:xfrm>
        </p:grpSpPr>
        <p:grpSp>
          <p:nvGrpSpPr>
            <p:cNvPr id="659" name="Google Shape;659;p93"/>
            <p:cNvGrpSpPr/>
            <p:nvPr/>
          </p:nvGrpSpPr>
          <p:grpSpPr>
            <a:xfrm>
              <a:off x="4134283" y="2771991"/>
              <a:ext cx="3923434" cy="1307812"/>
              <a:chOff x="4134283" y="2768888"/>
              <a:chExt cx="3923434" cy="1307812"/>
            </a:xfrm>
          </p:grpSpPr>
          <p:sp>
            <p:nvSpPr>
              <p:cNvPr id="660" name="Google Shape;660;p93"/>
              <p:cNvSpPr/>
              <p:nvPr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noFill/>
              <a:ln cap="flat" cmpd="sng" w="57150">
                <a:solidFill>
                  <a:srgbClr val="E7D4C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93"/>
              <p:cNvSpPr/>
              <p:nvPr/>
            </p:nvSpPr>
            <p:spPr>
              <a:xfrm flipH="1" rot="10800000">
                <a:off x="5442094" y="2768888"/>
                <a:ext cx="1307811" cy="1307812"/>
              </a:xfrm>
              <a:prstGeom prst="ellipse">
                <a:avLst/>
              </a:prstGeom>
              <a:noFill/>
              <a:ln cap="flat" cmpd="sng" w="57150">
                <a:solidFill>
                  <a:srgbClr val="E7D4C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3"/>
              <p:cNvSpPr/>
              <p:nvPr/>
            </p:nvSpPr>
            <p:spPr>
              <a:xfrm>
                <a:off x="6749906" y="2768888"/>
                <a:ext cx="1307811" cy="1307812"/>
              </a:xfrm>
              <a:prstGeom prst="ellipse">
                <a:avLst/>
              </a:prstGeom>
              <a:noFill/>
              <a:ln cap="flat" cmpd="sng" w="57150">
                <a:solidFill>
                  <a:srgbClr val="E7D4C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93"/>
            <p:cNvGrpSpPr/>
            <p:nvPr/>
          </p:nvGrpSpPr>
          <p:grpSpPr>
            <a:xfrm>
              <a:off x="4134283" y="2771991"/>
              <a:ext cx="3923434" cy="1307812"/>
              <a:chOff x="4134283" y="2775094"/>
              <a:chExt cx="3923434" cy="1307812"/>
            </a:xfrm>
          </p:grpSpPr>
          <p:sp>
            <p:nvSpPr>
              <p:cNvPr id="664" name="Google Shape;664;p93"/>
              <p:cNvSpPr/>
              <p:nvPr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fmla="val 10792152" name="adj1"/>
                  <a:gd fmla="val 0" name="adj2"/>
                </a:avLst>
              </a:prstGeom>
              <a:noFill/>
              <a:ln cap="rnd" cmpd="sng" w="571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3"/>
              <p:cNvSpPr/>
              <p:nvPr/>
            </p:nvSpPr>
            <p:spPr>
              <a:xfrm flipH="1" rot="10800000">
                <a:off x="5442094" y="2775094"/>
                <a:ext cx="1307811" cy="1307812"/>
              </a:xfrm>
              <a:prstGeom prst="arc">
                <a:avLst>
                  <a:gd fmla="val 10790197" name="adj1"/>
                  <a:gd fmla="val 0" name="adj2"/>
                </a:avLst>
              </a:prstGeom>
              <a:noFill/>
              <a:ln cap="rnd" cmpd="sng" w="571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93"/>
              <p:cNvSpPr/>
              <p:nvPr/>
            </p:nvSpPr>
            <p:spPr>
              <a:xfrm>
                <a:off x="6749906" y="2775094"/>
                <a:ext cx="1307811" cy="1307812"/>
              </a:xfrm>
              <a:prstGeom prst="arc">
                <a:avLst>
                  <a:gd fmla="val 10792152" name="adj1"/>
                  <a:gd fmla="val 0" name="adj2"/>
                </a:avLst>
              </a:prstGeom>
              <a:noFill/>
              <a:ln cap="rnd" cmpd="sng" w="571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667" name="Google Shape;667;p93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68" name="Google Shape;668;p93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9" name="Google Shape;669;p93"/>
          <p:cNvSpPr/>
          <p:nvPr>
            <p:ph idx="1" type="body"/>
          </p:nvPr>
        </p:nvSpPr>
        <p:spPr>
          <a:xfrm>
            <a:off x="3532445" y="3097722"/>
            <a:ext cx="108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0" name="Google Shape;670;p93"/>
          <p:cNvSpPr txBox="1"/>
          <p:nvPr>
            <p:ph idx="2" type="body"/>
          </p:nvPr>
        </p:nvSpPr>
        <p:spPr>
          <a:xfrm>
            <a:off x="440532" y="2604092"/>
            <a:ext cx="2612231" cy="812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93"/>
          <p:cNvSpPr txBox="1"/>
          <p:nvPr>
            <p:ph idx="3" type="body"/>
          </p:nvPr>
        </p:nvSpPr>
        <p:spPr>
          <a:xfrm>
            <a:off x="440532" y="1894230"/>
            <a:ext cx="2612231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93"/>
          <p:cNvSpPr/>
          <p:nvPr>
            <p:ph idx="4" type="body"/>
          </p:nvPr>
        </p:nvSpPr>
        <p:spPr>
          <a:xfrm>
            <a:off x="4515652" y="4410226"/>
            <a:ext cx="108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93"/>
          <p:cNvSpPr txBox="1"/>
          <p:nvPr>
            <p:ph idx="5" type="body"/>
          </p:nvPr>
        </p:nvSpPr>
        <p:spPr>
          <a:xfrm>
            <a:off x="3059906" y="5459677"/>
            <a:ext cx="3024188" cy="814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93"/>
          <p:cNvSpPr txBox="1"/>
          <p:nvPr>
            <p:ph idx="6" type="body"/>
          </p:nvPr>
        </p:nvSpPr>
        <p:spPr>
          <a:xfrm>
            <a:off x="3059906" y="4749815"/>
            <a:ext cx="3024188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93"/>
          <p:cNvSpPr/>
          <p:nvPr>
            <p:ph idx="7" type="body"/>
          </p:nvPr>
        </p:nvSpPr>
        <p:spPr>
          <a:xfrm>
            <a:off x="5498858" y="3097722"/>
            <a:ext cx="108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93"/>
          <p:cNvSpPr txBox="1"/>
          <p:nvPr>
            <p:ph idx="8" type="body"/>
          </p:nvPr>
        </p:nvSpPr>
        <p:spPr>
          <a:xfrm>
            <a:off x="6091237" y="2608490"/>
            <a:ext cx="2612230" cy="812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93"/>
          <p:cNvSpPr txBox="1"/>
          <p:nvPr>
            <p:ph idx="9" type="body"/>
          </p:nvPr>
        </p:nvSpPr>
        <p:spPr>
          <a:xfrm>
            <a:off x="6091237" y="1898628"/>
            <a:ext cx="2612230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93"/>
          <p:cNvSpPr txBox="1"/>
          <p:nvPr>
            <p:ph idx="13" type="body"/>
          </p:nvPr>
        </p:nvSpPr>
        <p:spPr>
          <a:xfrm>
            <a:off x="3113945" y="3684721"/>
            <a:ext cx="945000" cy="28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  <a:defRPr sz="127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93"/>
          <p:cNvSpPr txBox="1"/>
          <p:nvPr>
            <p:ph idx="14" type="body"/>
          </p:nvPr>
        </p:nvSpPr>
        <p:spPr>
          <a:xfrm>
            <a:off x="4097151" y="3684721"/>
            <a:ext cx="945000" cy="28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  <a:defRPr sz="127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93"/>
          <p:cNvSpPr txBox="1"/>
          <p:nvPr>
            <p:ph idx="15" type="body"/>
          </p:nvPr>
        </p:nvSpPr>
        <p:spPr>
          <a:xfrm>
            <a:off x="5080358" y="3684721"/>
            <a:ext cx="945000" cy="28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  <a:defRPr sz="127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I60V6">
  <p:cSld name="Timeline I60V6">
    <p:bg>
      <p:bgPr>
        <a:solidFill>
          <a:schemeClr val="lt2">
            <a:alpha val="29411"/>
          </a:schemeClr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oogle Shape;682;p94"/>
          <p:cNvGrpSpPr/>
          <p:nvPr/>
        </p:nvGrpSpPr>
        <p:grpSpPr>
          <a:xfrm>
            <a:off x="2610284" y="3174414"/>
            <a:ext cx="3923433" cy="1307812"/>
            <a:chOff x="4134283" y="3357980"/>
            <a:chExt cx="5231244" cy="1307812"/>
          </a:xfrm>
        </p:grpSpPr>
        <p:grpSp>
          <p:nvGrpSpPr>
            <p:cNvPr id="683" name="Google Shape;683;p94"/>
            <p:cNvGrpSpPr/>
            <p:nvPr/>
          </p:nvGrpSpPr>
          <p:grpSpPr>
            <a:xfrm>
              <a:off x="6749905" y="3357980"/>
              <a:ext cx="2615622" cy="1307812"/>
              <a:chOff x="4134283" y="2768888"/>
              <a:chExt cx="2615622" cy="1307812"/>
            </a:xfrm>
          </p:grpSpPr>
          <p:sp>
            <p:nvSpPr>
              <p:cNvPr id="684" name="Google Shape;684;p94"/>
              <p:cNvSpPr/>
              <p:nvPr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noFill/>
              <a:ln cap="flat" cmpd="sng" w="57150">
                <a:solidFill>
                  <a:srgbClr val="E7D4C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94"/>
              <p:cNvSpPr/>
              <p:nvPr/>
            </p:nvSpPr>
            <p:spPr>
              <a:xfrm flipH="1" rot="10800000">
                <a:off x="5442094" y="2768888"/>
                <a:ext cx="1307811" cy="1307812"/>
              </a:xfrm>
              <a:prstGeom prst="ellipse">
                <a:avLst/>
              </a:prstGeom>
              <a:noFill/>
              <a:ln cap="flat" cmpd="sng" w="57150">
                <a:solidFill>
                  <a:srgbClr val="E7D4C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6" name="Google Shape;686;p94"/>
            <p:cNvGrpSpPr/>
            <p:nvPr/>
          </p:nvGrpSpPr>
          <p:grpSpPr>
            <a:xfrm>
              <a:off x="4134283" y="3357980"/>
              <a:ext cx="2615622" cy="1307812"/>
              <a:chOff x="4134283" y="2768888"/>
              <a:chExt cx="2615622" cy="1307812"/>
            </a:xfrm>
          </p:grpSpPr>
          <p:sp>
            <p:nvSpPr>
              <p:cNvPr id="687" name="Google Shape;687;p94"/>
              <p:cNvSpPr/>
              <p:nvPr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noFill/>
              <a:ln cap="flat" cmpd="sng" w="57150">
                <a:solidFill>
                  <a:srgbClr val="E7D4C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94"/>
              <p:cNvSpPr/>
              <p:nvPr/>
            </p:nvSpPr>
            <p:spPr>
              <a:xfrm flipH="1" rot="10800000">
                <a:off x="5442094" y="2768888"/>
                <a:ext cx="1307811" cy="1307812"/>
              </a:xfrm>
              <a:prstGeom prst="ellipse">
                <a:avLst/>
              </a:prstGeom>
              <a:noFill/>
              <a:ln cap="flat" cmpd="sng" w="57150">
                <a:solidFill>
                  <a:srgbClr val="E7D4C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9" name="Google Shape;689;p94"/>
            <p:cNvGrpSpPr/>
            <p:nvPr/>
          </p:nvGrpSpPr>
          <p:grpSpPr>
            <a:xfrm>
              <a:off x="4134283" y="3357980"/>
              <a:ext cx="2615622" cy="1307812"/>
              <a:chOff x="4134283" y="2775094"/>
              <a:chExt cx="2615622" cy="1307812"/>
            </a:xfrm>
          </p:grpSpPr>
          <p:sp>
            <p:nvSpPr>
              <p:cNvPr id="690" name="Google Shape;690;p94"/>
              <p:cNvSpPr/>
              <p:nvPr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fmla="val 10792152" name="adj1"/>
                  <a:gd fmla="val 0" name="adj2"/>
                </a:avLst>
              </a:prstGeom>
              <a:noFill/>
              <a:ln cap="rnd" cmpd="sng" w="571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94"/>
              <p:cNvSpPr/>
              <p:nvPr/>
            </p:nvSpPr>
            <p:spPr>
              <a:xfrm flipH="1" rot="10800000">
                <a:off x="5442094" y="2775094"/>
                <a:ext cx="1307811" cy="1307812"/>
              </a:xfrm>
              <a:prstGeom prst="arc">
                <a:avLst>
                  <a:gd fmla="val 10790197" name="adj1"/>
                  <a:gd fmla="val 0" name="adj2"/>
                </a:avLst>
              </a:prstGeom>
              <a:noFill/>
              <a:ln cap="rnd" cmpd="sng" w="571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2" name="Google Shape;692;p94"/>
            <p:cNvGrpSpPr/>
            <p:nvPr/>
          </p:nvGrpSpPr>
          <p:grpSpPr>
            <a:xfrm>
              <a:off x="6749905" y="3357980"/>
              <a:ext cx="2615622" cy="1307812"/>
              <a:chOff x="4134283" y="2775094"/>
              <a:chExt cx="2615622" cy="1307812"/>
            </a:xfrm>
          </p:grpSpPr>
          <p:sp>
            <p:nvSpPr>
              <p:cNvPr id="693" name="Google Shape;693;p94"/>
              <p:cNvSpPr/>
              <p:nvPr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fmla="val 10792152" name="adj1"/>
                  <a:gd fmla="val 0" name="adj2"/>
                </a:avLst>
              </a:prstGeom>
              <a:noFill/>
              <a:ln cap="rnd" cmpd="sng" w="571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94"/>
              <p:cNvSpPr/>
              <p:nvPr/>
            </p:nvSpPr>
            <p:spPr>
              <a:xfrm flipH="1" rot="10800000">
                <a:off x="5442094" y="2775094"/>
                <a:ext cx="1307811" cy="1307812"/>
              </a:xfrm>
              <a:prstGeom prst="arc">
                <a:avLst>
                  <a:gd fmla="val 10790197" name="adj1"/>
                  <a:gd fmla="val 0" name="adj2"/>
                </a:avLst>
              </a:prstGeom>
              <a:noFill/>
              <a:ln cap="rnd" cmpd="sng" w="571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695" name="Google Shape;695;p94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96" name="Google Shape;696;p94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94"/>
          <p:cNvSpPr/>
          <p:nvPr>
            <p:ph idx="1" type="body"/>
          </p:nvPr>
        </p:nvSpPr>
        <p:spPr>
          <a:xfrm>
            <a:off x="3050858" y="3102414"/>
            <a:ext cx="108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94"/>
          <p:cNvSpPr txBox="1"/>
          <p:nvPr>
            <p:ph idx="2" type="body"/>
          </p:nvPr>
        </p:nvSpPr>
        <p:spPr>
          <a:xfrm>
            <a:off x="439755" y="3768012"/>
            <a:ext cx="1950242" cy="89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94"/>
          <p:cNvSpPr txBox="1"/>
          <p:nvPr>
            <p:ph idx="3" type="body"/>
          </p:nvPr>
        </p:nvSpPr>
        <p:spPr>
          <a:xfrm>
            <a:off x="439755" y="3058149"/>
            <a:ext cx="1950242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94"/>
          <p:cNvSpPr txBox="1"/>
          <p:nvPr>
            <p:ph idx="4" type="body"/>
          </p:nvPr>
        </p:nvSpPr>
        <p:spPr>
          <a:xfrm>
            <a:off x="2623883" y="3684721"/>
            <a:ext cx="945000" cy="28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None/>
              <a:defRPr sz="12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94"/>
          <p:cNvSpPr txBox="1"/>
          <p:nvPr>
            <p:ph idx="5" type="body"/>
          </p:nvPr>
        </p:nvSpPr>
        <p:spPr>
          <a:xfrm>
            <a:off x="3066985" y="5375838"/>
            <a:ext cx="2024990" cy="89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94"/>
          <p:cNvSpPr txBox="1"/>
          <p:nvPr>
            <p:ph idx="6" type="body"/>
          </p:nvPr>
        </p:nvSpPr>
        <p:spPr>
          <a:xfrm>
            <a:off x="3066985" y="4665975"/>
            <a:ext cx="2024990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94"/>
          <p:cNvSpPr txBox="1"/>
          <p:nvPr>
            <p:ph idx="7" type="body"/>
          </p:nvPr>
        </p:nvSpPr>
        <p:spPr>
          <a:xfrm>
            <a:off x="3607628" y="3684721"/>
            <a:ext cx="945000" cy="28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None/>
              <a:defRPr sz="12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94"/>
          <p:cNvSpPr/>
          <p:nvPr>
            <p:ph idx="8" type="body"/>
          </p:nvPr>
        </p:nvSpPr>
        <p:spPr>
          <a:xfrm>
            <a:off x="5009811" y="3102414"/>
            <a:ext cx="108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94"/>
          <p:cNvSpPr txBox="1"/>
          <p:nvPr>
            <p:ph idx="9" type="body"/>
          </p:nvPr>
        </p:nvSpPr>
        <p:spPr>
          <a:xfrm>
            <a:off x="4059105" y="2163253"/>
            <a:ext cx="2024990" cy="89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94"/>
          <p:cNvSpPr txBox="1"/>
          <p:nvPr>
            <p:ph idx="13" type="body"/>
          </p:nvPr>
        </p:nvSpPr>
        <p:spPr>
          <a:xfrm>
            <a:off x="4059105" y="1453390"/>
            <a:ext cx="2024990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94"/>
          <p:cNvSpPr txBox="1"/>
          <p:nvPr>
            <p:ph idx="14" type="body"/>
          </p:nvPr>
        </p:nvSpPr>
        <p:spPr>
          <a:xfrm>
            <a:off x="4591372" y="3684721"/>
            <a:ext cx="945000" cy="28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None/>
              <a:defRPr sz="12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94"/>
          <p:cNvSpPr txBox="1"/>
          <p:nvPr>
            <p:ph idx="15" type="body"/>
          </p:nvPr>
        </p:nvSpPr>
        <p:spPr>
          <a:xfrm>
            <a:off x="6753224" y="3768012"/>
            <a:ext cx="1950243" cy="89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9" name="Google Shape;709;p94"/>
          <p:cNvSpPr txBox="1"/>
          <p:nvPr>
            <p:ph idx="16" type="body"/>
          </p:nvPr>
        </p:nvSpPr>
        <p:spPr>
          <a:xfrm>
            <a:off x="6753224" y="3058149"/>
            <a:ext cx="1950243" cy="67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0" name="Google Shape;710;p94"/>
          <p:cNvSpPr txBox="1"/>
          <p:nvPr>
            <p:ph idx="17" type="body"/>
          </p:nvPr>
        </p:nvSpPr>
        <p:spPr>
          <a:xfrm>
            <a:off x="5575117" y="3684721"/>
            <a:ext cx="945000" cy="28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None/>
              <a:defRPr sz="12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1" name="Google Shape;711;p94"/>
          <p:cNvSpPr/>
          <p:nvPr>
            <p:ph idx="18" type="body"/>
          </p:nvPr>
        </p:nvSpPr>
        <p:spPr>
          <a:xfrm>
            <a:off x="4030334" y="4410226"/>
            <a:ext cx="108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2" name="Google Shape;712;p94"/>
          <p:cNvSpPr/>
          <p:nvPr>
            <p:ph idx="19" type="body"/>
          </p:nvPr>
        </p:nvSpPr>
        <p:spPr>
          <a:xfrm>
            <a:off x="5989287" y="4414810"/>
            <a:ext cx="108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I60V7">
  <p:cSld name="Timeline I60V7">
    <p:bg>
      <p:bgPr>
        <a:solidFill>
          <a:schemeClr val="lt1"/>
        </a:solidFill>
      </p:bgPr>
    </p:bg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95"/>
          <p:cNvGrpSpPr/>
          <p:nvPr/>
        </p:nvGrpSpPr>
        <p:grpSpPr>
          <a:xfrm>
            <a:off x="2119855" y="3174414"/>
            <a:ext cx="4904291" cy="1307812"/>
            <a:chOff x="3480378" y="3357980"/>
            <a:chExt cx="6539055" cy="1307812"/>
          </a:xfrm>
        </p:grpSpPr>
        <p:sp>
          <p:nvSpPr>
            <p:cNvPr id="715" name="Google Shape;715;p95"/>
            <p:cNvSpPr/>
            <p:nvPr/>
          </p:nvSpPr>
          <p:spPr>
            <a:xfrm>
              <a:off x="8711622" y="3357980"/>
              <a:ext cx="1307811" cy="1307812"/>
            </a:xfrm>
            <a:prstGeom prst="ellipse">
              <a:avLst/>
            </a:prstGeom>
            <a:noFill/>
            <a:ln cap="flat" cmpd="sng" w="57150">
              <a:solidFill>
                <a:srgbClr val="E7D4C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95"/>
            <p:cNvSpPr/>
            <p:nvPr/>
          </p:nvSpPr>
          <p:spPr>
            <a:xfrm>
              <a:off x="6096000" y="3357980"/>
              <a:ext cx="1307811" cy="1307812"/>
            </a:xfrm>
            <a:prstGeom prst="ellipse">
              <a:avLst/>
            </a:prstGeom>
            <a:noFill/>
            <a:ln cap="flat" cmpd="sng" w="57150">
              <a:solidFill>
                <a:srgbClr val="E7D4C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95"/>
            <p:cNvSpPr/>
            <p:nvPr/>
          </p:nvSpPr>
          <p:spPr>
            <a:xfrm flipH="1" rot="10800000">
              <a:off x="7403811" y="3357980"/>
              <a:ext cx="1307811" cy="1307812"/>
            </a:xfrm>
            <a:prstGeom prst="ellipse">
              <a:avLst/>
            </a:prstGeom>
            <a:noFill/>
            <a:ln cap="flat" cmpd="sng" w="57150">
              <a:solidFill>
                <a:srgbClr val="E7D4C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95"/>
            <p:cNvSpPr/>
            <p:nvPr/>
          </p:nvSpPr>
          <p:spPr>
            <a:xfrm>
              <a:off x="3480378" y="3357980"/>
              <a:ext cx="1307811" cy="1307812"/>
            </a:xfrm>
            <a:prstGeom prst="ellipse">
              <a:avLst/>
            </a:prstGeom>
            <a:noFill/>
            <a:ln cap="flat" cmpd="sng" w="57150">
              <a:solidFill>
                <a:srgbClr val="E7D4C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95"/>
            <p:cNvSpPr/>
            <p:nvPr/>
          </p:nvSpPr>
          <p:spPr>
            <a:xfrm flipH="1" rot="10800000">
              <a:off x="4788189" y="3357980"/>
              <a:ext cx="1307811" cy="1307812"/>
            </a:xfrm>
            <a:prstGeom prst="ellipse">
              <a:avLst/>
            </a:prstGeom>
            <a:noFill/>
            <a:ln cap="flat" cmpd="sng" w="57150">
              <a:solidFill>
                <a:srgbClr val="E7D4C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95"/>
            <p:cNvSpPr/>
            <p:nvPr/>
          </p:nvSpPr>
          <p:spPr>
            <a:xfrm>
              <a:off x="3480378" y="3357980"/>
              <a:ext cx="1307811" cy="1307812"/>
            </a:xfrm>
            <a:prstGeom prst="arc">
              <a:avLst>
                <a:gd fmla="val 10792152" name="adj1"/>
                <a:gd fmla="val 0" name="adj2"/>
              </a:avLst>
            </a:prstGeom>
            <a:noFill/>
            <a:ln cap="rnd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95"/>
            <p:cNvSpPr/>
            <p:nvPr/>
          </p:nvSpPr>
          <p:spPr>
            <a:xfrm flipH="1" rot="10800000">
              <a:off x="4788189" y="3357980"/>
              <a:ext cx="1307811" cy="1307812"/>
            </a:xfrm>
            <a:prstGeom prst="arc">
              <a:avLst>
                <a:gd fmla="val 10790197" name="adj1"/>
                <a:gd fmla="val 0" name="adj2"/>
              </a:avLst>
            </a:prstGeom>
            <a:noFill/>
            <a:ln cap="rnd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95"/>
            <p:cNvSpPr/>
            <p:nvPr/>
          </p:nvSpPr>
          <p:spPr>
            <a:xfrm>
              <a:off x="6096000" y="3357980"/>
              <a:ext cx="1307811" cy="1307812"/>
            </a:xfrm>
            <a:prstGeom prst="arc">
              <a:avLst>
                <a:gd fmla="val 10792152" name="adj1"/>
                <a:gd fmla="val 0" name="adj2"/>
              </a:avLst>
            </a:prstGeom>
            <a:noFill/>
            <a:ln cap="rnd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95"/>
            <p:cNvSpPr/>
            <p:nvPr/>
          </p:nvSpPr>
          <p:spPr>
            <a:xfrm flipH="1" rot="10800000">
              <a:off x="7403811" y="3357980"/>
              <a:ext cx="1307811" cy="1307812"/>
            </a:xfrm>
            <a:prstGeom prst="arc">
              <a:avLst>
                <a:gd fmla="val 10790197" name="adj1"/>
                <a:gd fmla="val 0" name="adj2"/>
              </a:avLst>
            </a:prstGeom>
            <a:noFill/>
            <a:ln cap="rnd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95"/>
            <p:cNvSpPr/>
            <p:nvPr/>
          </p:nvSpPr>
          <p:spPr>
            <a:xfrm>
              <a:off x="8711622" y="3357980"/>
              <a:ext cx="1307811" cy="1307812"/>
            </a:xfrm>
            <a:prstGeom prst="arc">
              <a:avLst>
                <a:gd fmla="val 10792152" name="adj1"/>
                <a:gd fmla="val 0" name="adj2"/>
              </a:avLst>
            </a:prstGeom>
            <a:noFill/>
            <a:ln cap="rnd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25" name="Google Shape;725;p95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26" name="Google Shape;726;p95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7" name="Google Shape;727;p95"/>
          <p:cNvSpPr/>
          <p:nvPr>
            <p:ph idx="1" type="body"/>
          </p:nvPr>
        </p:nvSpPr>
        <p:spPr>
          <a:xfrm>
            <a:off x="2555951" y="3103184"/>
            <a:ext cx="108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95"/>
          <p:cNvSpPr txBox="1"/>
          <p:nvPr>
            <p:ph idx="2" type="body"/>
          </p:nvPr>
        </p:nvSpPr>
        <p:spPr>
          <a:xfrm>
            <a:off x="1871513" y="2095844"/>
            <a:ext cx="1476876" cy="839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95"/>
          <p:cNvSpPr txBox="1"/>
          <p:nvPr>
            <p:ph idx="3" type="body"/>
          </p:nvPr>
        </p:nvSpPr>
        <p:spPr>
          <a:xfrm>
            <a:off x="1871513" y="1513537"/>
            <a:ext cx="1476876" cy="5487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95"/>
          <p:cNvSpPr txBox="1"/>
          <p:nvPr>
            <p:ph idx="4" type="body"/>
          </p:nvPr>
        </p:nvSpPr>
        <p:spPr>
          <a:xfrm>
            <a:off x="2137451" y="3684721"/>
            <a:ext cx="945000" cy="28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95"/>
          <p:cNvSpPr/>
          <p:nvPr>
            <p:ph idx="5" type="body"/>
          </p:nvPr>
        </p:nvSpPr>
        <p:spPr>
          <a:xfrm>
            <a:off x="3536976" y="4410226"/>
            <a:ext cx="108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95"/>
          <p:cNvSpPr txBox="1"/>
          <p:nvPr>
            <p:ph idx="6" type="body"/>
          </p:nvPr>
        </p:nvSpPr>
        <p:spPr>
          <a:xfrm>
            <a:off x="2852538" y="5434792"/>
            <a:ext cx="1476876" cy="839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95"/>
          <p:cNvSpPr txBox="1"/>
          <p:nvPr>
            <p:ph idx="7" type="body"/>
          </p:nvPr>
        </p:nvSpPr>
        <p:spPr>
          <a:xfrm>
            <a:off x="2852538" y="4852485"/>
            <a:ext cx="1476876" cy="5487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95"/>
          <p:cNvSpPr txBox="1"/>
          <p:nvPr>
            <p:ph idx="8" type="body"/>
          </p:nvPr>
        </p:nvSpPr>
        <p:spPr>
          <a:xfrm>
            <a:off x="3118476" y="3684721"/>
            <a:ext cx="945000" cy="28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95"/>
          <p:cNvSpPr/>
          <p:nvPr>
            <p:ph idx="9" type="body"/>
          </p:nvPr>
        </p:nvSpPr>
        <p:spPr>
          <a:xfrm>
            <a:off x="4518001" y="3103184"/>
            <a:ext cx="108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95"/>
          <p:cNvSpPr txBox="1"/>
          <p:nvPr>
            <p:ph idx="13" type="body"/>
          </p:nvPr>
        </p:nvSpPr>
        <p:spPr>
          <a:xfrm>
            <a:off x="3833563" y="2093037"/>
            <a:ext cx="1476876" cy="839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95"/>
          <p:cNvSpPr txBox="1"/>
          <p:nvPr>
            <p:ph idx="14" type="body"/>
          </p:nvPr>
        </p:nvSpPr>
        <p:spPr>
          <a:xfrm>
            <a:off x="3833563" y="1510730"/>
            <a:ext cx="1476876" cy="5487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95"/>
          <p:cNvSpPr txBox="1"/>
          <p:nvPr>
            <p:ph idx="15" type="body"/>
          </p:nvPr>
        </p:nvSpPr>
        <p:spPr>
          <a:xfrm>
            <a:off x="4099501" y="3684721"/>
            <a:ext cx="945000" cy="28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95"/>
          <p:cNvSpPr/>
          <p:nvPr>
            <p:ph idx="16" type="body"/>
          </p:nvPr>
        </p:nvSpPr>
        <p:spPr>
          <a:xfrm>
            <a:off x="5499026" y="4410226"/>
            <a:ext cx="108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95"/>
          <p:cNvSpPr txBox="1"/>
          <p:nvPr>
            <p:ph idx="17" type="body"/>
          </p:nvPr>
        </p:nvSpPr>
        <p:spPr>
          <a:xfrm>
            <a:off x="4814588" y="5434792"/>
            <a:ext cx="1476876" cy="839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95"/>
          <p:cNvSpPr txBox="1"/>
          <p:nvPr>
            <p:ph idx="18" type="body"/>
          </p:nvPr>
        </p:nvSpPr>
        <p:spPr>
          <a:xfrm>
            <a:off x="4814588" y="4852485"/>
            <a:ext cx="1476876" cy="5487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95"/>
          <p:cNvSpPr txBox="1"/>
          <p:nvPr>
            <p:ph idx="19" type="body"/>
          </p:nvPr>
        </p:nvSpPr>
        <p:spPr>
          <a:xfrm>
            <a:off x="5080526" y="3684721"/>
            <a:ext cx="945000" cy="28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3" name="Google Shape;743;p95"/>
          <p:cNvSpPr/>
          <p:nvPr>
            <p:ph idx="20" type="body"/>
          </p:nvPr>
        </p:nvSpPr>
        <p:spPr>
          <a:xfrm>
            <a:off x="6480050" y="3103184"/>
            <a:ext cx="108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4" name="Google Shape;744;p95"/>
          <p:cNvSpPr txBox="1"/>
          <p:nvPr>
            <p:ph idx="21" type="body"/>
          </p:nvPr>
        </p:nvSpPr>
        <p:spPr>
          <a:xfrm>
            <a:off x="5795612" y="2093037"/>
            <a:ext cx="1476876" cy="839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5" name="Google Shape;745;p95"/>
          <p:cNvSpPr txBox="1"/>
          <p:nvPr>
            <p:ph idx="22" type="body"/>
          </p:nvPr>
        </p:nvSpPr>
        <p:spPr>
          <a:xfrm>
            <a:off x="5795612" y="1510730"/>
            <a:ext cx="1476876" cy="5487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6" name="Google Shape;746;p95"/>
          <p:cNvSpPr txBox="1"/>
          <p:nvPr>
            <p:ph idx="23" type="body"/>
          </p:nvPr>
        </p:nvSpPr>
        <p:spPr>
          <a:xfrm>
            <a:off x="6061550" y="3684721"/>
            <a:ext cx="945000" cy="28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122">
          <p15:clr>
            <a:srgbClr val="FBAE40"/>
          </p15:clr>
        </p15:guide>
        <p15:guide id="2" pos="163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I60V8">
  <p:cSld name="Timeline I60V8">
    <p:bg>
      <p:bgPr>
        <a:solidFill>
          <a:schemeClr val="lt2">
            <a:alpha val="29411"/>
          </a:schemeClr>
        </a:soli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748;p96"/>
          <p:cNvGrpSpPr/>
          <p:nvPr/>
        </p:nvGrpSpPr>
        <p:grpSpPr>
          <a:xfrm>
            <a:off x="1629425" y="3174414"/>
            <a:ext cx="5885150" cy="1307812"/>
            <a:chOff x="2105892" y="3357980"/>
            <a:chExt cx="7846866" cy="1307812"/>
          </a:xfrm>
        </p:grpSpPr>
        <p:sp>
          <p:nvSpPr>
            <p:cNvPr id="749" name="Google Shape;749;p96"/>
            <p:cNvSpPr/>
            <p:nvPr/>
          </p:nvSpPr>
          <p:spPr>
            <a:xfrm flipH="1" rot="10800000">
              <a:off x="8644947" y="3357980"/>
              <a:ext cx="1307811" cy="1307812"/>
            </a:xfrm>
            <a:prstGeom prst="ellipse">
              <a:avLst/>
            </a:prstGeom>
            <a:noFill/>
            <a:ln cap="flat" cmpd="sng" w="57150">
              <a:solidFill>
                <a:srgbClr val="E7D4C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96"/>
            <p:cNvSpPr/>
            <p:nvPr/>
          </p:nvSpPr>
          <p:spPr>
            <a:xfrm>
              <a:off x="7337136" y="3357980"/>
              <a:ext cx="1307811" cy="1307812"/>
            </a:xfrm>
            <a:prstGeom prst="ellipse">
              <a:avLst/>
            </a:prstGeom>
            <a:noFill/>
            <a:ln cap="flat" cmpd="sng" w="57150">
              <a:solidFill>
                <a:srgbClr val="E7D4C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96"/>
            <p:cNvSpPr/>
            <p:nvPr/>
          </p:nvSpPr>
          <p:spPr>
            <a:xfrm>
              <a:off x="4721514" y="3357980"/>
              <a:ext cx="1307811" cy="1307812"/>
            </a:xfrm>
            <a:prstGeom prst="ellipse">
              <a:avLst/>
            </a:prstGeom>
            <a:noFill/>
            <a:ln cap="flat" cmpd="sng" w="57150">
              <a:solidFill>
                <a:srgbClr val="E7D4C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96"/>
            <p:cNvSpPr/>
            <p:nvPr/>
          </p:nvSpPr>
          <p:spPr>
            <a:xfrm flipH="1" rot="10800000">
              <a:off x="6029325" y="3357980"/>
              <a:ext cx="1307811" cy="1307812"/>
            </a:xfrm>
            <a:prstGeom prst="ellipse">
              <a:avLst/>
            </a:prstGeom>
            <a:noFill/>
            <a:ln cap="flat" cmpd="sng" w="57150">
              <a:solidFill>
                <a:srgbClr val="E7D4C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96"/>
            <p:cNvSpPr/>
            <p:nvPr/>
          </p:nvSpPr>
          <p:spPr>
            <a:xfrm>
              <a:off x="2105892" y="3357980"/>
              <a:ext cx="1307811" cy="1307812"/>
            </a:xfrm>
            <a:prstGeom prst="ellipse">
              <a:avLst/>
            </a:prstGeom>
            <a:noFill/>
            <a:ln cap="flat" cmpd="sng" w="57150">
              <a:solidFill>
                <a:srgbClr val="E7D4C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96"/>
            <p:cNvSpPr/>
            <p:nvPr/>
          </p:nvSpPr>
          <p:spPr>
            <a:xfrm flipH="1" rot="10800000">
              <a:off x="3413703" y="3357980"/>
              <a:ext cx="1307811" cy="1307812"/>
            </a:xfrm>
            <a:prstGeom prst="ellipse">
              <a:avLst/>
            </a:prstGeom>
            <a:noFill/>
            <a:ln cap="flat" cmpd="sng" w="57150">
              <a:solidFill>
                <a:srgbClr val="E7D4C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96"/>
            <p:cNvSpPr/>
            <p:nvPr/>
          </p:nvSpPr>
          <p:spPr>
            <a:xfrm>
              <a:off x="2105892" y="3357980"/>
              <a:ext cx="1307811" cy="1307812"/>
            </a:xfrm>
            <a:prstGeom prst="arc">
              <a:avLst>
                <a:gd fmla="val 10792152" name="adj1"/>
                <a:gd fmla="val 0" name="adj2"/>
              </a:avLst>
            </a:prstGeom>
            <a:noFill/>
            <a:ln cap="rnd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96"/>
            <p:cNvSpPr/>
            <p:nvPr/>
          </p:nvSpPr>
          <p:spPr>
            <a:xfrm flipH="1" rot="10800000">
              <a:off x="3413703" y="3357980"/>
              <a:ext cx="1307811" cy="1307812"/>
            </a:xfrm>
            <a:prstGeom prst="arc">
              <a:avLst>
                <a:gd fmla="val 10790197" name="adj1"/>
                <a:gd fmla="val 0" name="adj2"/>
              </a:avLst>
            </a:prstGeom>
            <a:noFill/>
            <a:ln cap="rnd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96"/>
            <p:cNvSpPr/>
            <p:nvPr/>
          </p:nvSpPr>
          <p:spPr>
            <a:xfrm>
              <a:off x="4721514" y="3357980"/>
              <a:ext cx="1307811" cy="1307812"/>
            </a:xfrm>
            <a:prstGeom prst="arc">
              <a:avLst>
                <a:gd fmla="val 10792152" name="adj1"/>
                <a:gd fmla="val 0" name="adj2"/>
              </a:avLst>
            </a:prstGeom>
            <a:noFill/>
            <a:ln cap="rnd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96"/>
            <p:cNvSpPr/>
            <p:nvPr/>
          </p:nvSpPr>
          <p:spPr>
            <a:xfrm flipH="1" rot="10800000">
              <a:off x="6029325" y="3357980"/>
              <a:ext cx="1307811" cy="1307812"/>
            </a:xfrm>
            <a:prstGeom prst="arc">
              <a:avLst>
                <a:gd fmla="val 10790197" name="adj1"/>
                <a:gd fmla="val 0" name="adj2"/>
              </a:avLst>
            </a:prstGeom>
            <a:noFill/>
            <a:ln cap="rnd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96"/>
            <p:cNvSpPr/>
            <p:nvPr/>
          </p:nvSpPr>
          <p:spPr>
            <a:xfrm>
              <a:off x="7337136" y="3357980"/>
              <a:ext cx="1307811" cy="1307812"/>
            </a:xfrm>
            <a:prstGeom prst="arc">
              <a:avLst>
                <a:gd fmla="val 10792152" name="adj1"/>
                <a:gd fmla="val 0" name="adj2"/>
              </a:avLst>
            </a:prstGeom>
            <a:noFill/>
            <a:ln cap="rnd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96"/>
            <p:cNvSpPr/>
            <p:nvPr/>
          </p:nvSpPr>
          <p:spPr>
            <a:xfrm flipH="1" rot="10800000">
              <a:off x="8644947" y="3357980"/>
              <a:ext cx="1307811" cy="1307812"/>
            </a:xfrm>
            <a:prstGeom prst="arc">
              <a:avLst>
                <a:gd fmla="val 10790197" name="adj1"/>
                <a:gd fmla="val 0" name="adj2"/>
              </a:avLst>
            </a:prstGeom>
            <a:noFill/>
            <a:ln cap="rnd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61" name="Google Shape;761;p96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62" name="Google Shape;762;p96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3" name="Google Shape;763;p96"/>
          <p:cNvSpPr txBox="1"/>
          <p:nvPr>
            <p:ph idx="1" type="body"/>
          </p:nvPr>
        </p:nvSpPr>
        <p:spPr>
          <a:xfrm>
            <a:off x="1378142" y="2130062"/>
            <a:ext cx="1489484" cy="886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0" sz="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4" name="Google Shape;764;p96"/>
          <p:cNvSpPr txBox="1"/>
          <p:nvPr>
            <p:ph idx="2" type="body"/>
          </p:nvPr>
        </p:nvSpPr>
        <p:spPr>
          <a:xfrm>
            <a:off x="1378142" y="1547127"/>
            <a:ext cx="1489484" cy="5493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5" name="Google Shape;765;p96"/>
          <p:cNvSpPr txBox="1"/>
          <p:nvPr>
            <p:ph idx="3" type="body"/>
          </p:nvPr>
        </p:nvSpPr>
        <p:spPr>
          <a:xfrm>
            <a:off x="1647125" y="3684721"/>
            <a:ext cx="945000" cy="28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75"/>
              <a:buNone/>
              <a:defRPr sz="9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6" name="Google Shape;766;p96"/>
          <p:cNvSpPr/>
          <p:nvPr>
            <p:ph idx="4" type="body"/>
          </p:nvPr>
        </p:nvSpPr>
        <p:spPr>
          <a:xfrm>
            <a:off x="3046749" y="4410226"/>
            <a:ext cx="108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96"/>
          <p:cNvSpPr txBox="1"/>
          <p:nvPr>
            <p:ph idx="5" type="body"/>
          </p:nvPr>
        </p:nvSpPr>
        <p:spPr>
          <a:xfrm>
            <a:off x="2360052" y="5361861"/>
            <a:ext cx="1489484" cy="886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0" sz="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96"/>
          <p:cNvSpPr txBox="1"/>
          <p:nvPr>
            <p:ph idx="6" type="body"/>
          </p:nvPr>
        </p:nvSpPr>
        <p:spPr>
          <a:xfrm>
            <a:off x="2360052" y="4778926"/>
            <a:ext cx="1489484" cy="5493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96"/>
          <p:cNvSpPr txBox="1"/>
          <p:nvPr>
            <p:ph idx="7" type="body"/>
          </p:nvPr>
        </p:nvSpPr>
        <p:spPr>
          <a:xfrm>
            <a:off x="2628029" y="3684721"/>
            <a:ext cx="945000" cy="28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75"/>
              <a:buNone/>
              <a:defRPr sz="9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96"/>
          <p:cNvSpPr/>
          <p:nvPr>
            <p:ph idx="8" type="body"/>
          </p:nvPr>
        </p:nvSpPr>
        <p:spPr>
          <a:xfrm>
            <a:off x="4027644" y="3106163"/>
            <a:ext cx="108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1" name="Google Shape;771;p96"/>
          <p:cNvSpPr txBox="1"/>
          <p:nvPr>
            <p:ph idx="9" type="body"/>
          </p:nvPr>
        </p:nvSpPr>
        <p:spPr>
          <a:xfrm>
            <a:off x="3341962" y="2126795"/>
            <a:ext cx="1489484" cy="886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0" sz="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2" name="Google Shape;772;p96"/>
          <p:cNvSpPr txBox="1"/>
          <p:nvPr>
            <p:ph idx="13" type="body"/>
          </p:nvPr>
        </p:nvSpPr>
        <p:spPr>
          <a:xfrm>
            <a:off x="3341962" y="1543860"/>
            <a:ext cx="1489484" cy="5493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3" name="Google Shape;773;p96"/>
          <p:cNvSpPr txBox="1"/>
          <p:nvPr>
            <p:ph idx="14" type="body"/>
          </p:nvPr>
        </p:nvSpPr>
        <p:spPr>
          <a:xfrm>
            <a:off x="3608933" y="3684721"/>
            <a:ext cx="945000" cy="28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75"/>
              <a:buNone/>
              <a:defRPr sz="9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4" name="Google Shape;774;p96"/>
          <p:cNvSpPr/>
          <p:nvPr>
            <p:ph idx="15" type="body"/>
          </p:nvPr>
        </p:nvSpPr>
        <p:spPr>
          <a:xfrm>
            <a:off x="5008539" y="4410226"/>
            <a:ext cx="108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5" name="Google Shape;775;p96"/>
          <p:cNvSpPr txBox="1"/>
          <p:nvPr>
            <p:ph idx="16" type="body"/>
          </p:nvPr>
        </p:nvSpPr>
        <p:spPr>
          <a:xfrm>
            <a:off x="4323871" y="5364254"/>
            <a:ext cx="1489484" cy="886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0" sz="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6" name="Google Shape;776;p96"/>
          <p:cNvSpPr txBox="1"/>
          <p:nvPr>
            <p:ph idx="17" type="body"/>
          </p:nvPr>
        </p:nvSpPr>
        <p:spPr>
          <a:xfrm>
            <a:off x="4323871" y="4781319"/>
            <a:ext cx="1489484" cy="5493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96"/>
          <p:cNvSpPr txBox="1"/>
          <p:nvPr>
            <p:ph idx="18" type="body"/>
          </p:nvPr>
        </p:nvSpPr>
        <p:spPr>
          <a:xfrm>
            <a:off x="4589837" y="3684721"/>
            <a:ext cx="945000" cy="28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75"/>
              <a:buNone/>
              <a:defRPr sz="9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96"/>
          <p:cNvSpPr/>
          <p:nvPr>
            <p:ph idx="19" type="body"/>
          </p:nvPr>
        </p:nvSpPr>
        <p:spPr>
          <a:xfrm>
            <a:off x="5989434" y="3106163"/>
            <a:ext cx="108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9" name="Google Shape;779;p96"/>
          <p:cNvSpPr txBox="1"/>
          <p:nvPr>
            <p:ph idx="20" type="body"/>
          </p:nvPr>
        </p:nvSpPr>
        <p:spPr>
          <a:xfrm>
            <a:off x="5305781" y="2125655"/>
            <a:ext cx="1489484" cy="886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0" sz="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0" name="Google Shape;780;p96"/>
          <p:cNvSpPr txBox="1"/>
          <p:nvPr>
            <p:ph idx="21" type="body"/>
          </p:nvPr>
        </p:nvSpPr>
        <p:spPr>
          <a:xfrm>
            <a:off x="5305781" y="1542719"/>
            <a:ext cx="1489484" cy="5493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1" name="Google Shape;781;p96"/>
          <p:cNvSpPr txBox="1"/>
          <p:nvPr>
            <p:ph idx="22" type="body"/>
          </p:nvPr>
        </p:nvSpPr>
        <p:spPr>
          <a:xfrm>
            <a:off x="5570741" y="3684721"/>
            <a:ext cx="945000" cy="28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75"/>
              <a:buNone/>
              <a:defRPr sz="9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2" name="Google Shape;782;p96"/>
          <p:cNvSpPr/>
          <p:nvPr>
            <p:ph idx="23" type="body"/>
          </p:nvPr>
        </p:nvSpPr>
        <p:spPr>
          <a:xfrm>
            <a:off x="6970328" y="4410226"/>
            <a:ext cx="108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3" name="Google Shape;783;p96"/>
          <p:cNvSpPr txBox="1"/>
          <p:nvPr>
            <p:ph idx="24" type="body"/>
          </p:nvPr>
        </p:nvSpPr>
        <p:spPr>
          <a:xfrm>
            <a:off x="6287689" y="5361861"/>
            <a:ext cx="1489484" cy="886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0" sz="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>
                <a:solidFill>
                  <a:srgbClr val="F5EFE9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>
                <a:solidFill>
                  <a:srgbClr val="F5EFE9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>
                <a:solidFill>
                  <a:srgbClr val="F5EFE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4" name="Google Shape;784;p96"/>
          <p:cNvSpPr txBox="1"/>
          <p:nvPr>
            <p:ph idx="25" type="body"/>
          </p:nvPr>
        </p:nvSpPr>
        <p:spPr>
          <a:xfrm>
            <a:off x="6287689" y="4778926"/>
            <a:ext cx="1489484" cy="5493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5" name="Google Shape;785;p96"/>
          <p:cNvSpPr txBox="1"/>
          <p:nvPr>
            <p:ph idx="26" type="body"/>
          </p:nvPr>
        </p:nvSpPr>
        <p:spPr>
          <a:xfrm>
            <a:off x="6551645" y="3684721"/>
            <a:ext cx="945000" cy="28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75"/>
              <a:buNone/>
              <a:defRPr sz="975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96"/>
          <p:cNvSpPr/>
          <p:nvPr>
            <p:ph idx="27" type="body"/>
          </p:nvPr>
        </p:nvSpPr>
        <p:spPr>
          <a:xfrm>
            <a:off x="2065854" y="3106163"/>
            <a:ext cx="108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50"/>
              <a:buNone/>
              <a:defRPr sz="7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V2">
  <p:cSld name="Title Only V2">
    <p:bg>
      <p:bgPr>
        <a:solidFill>
          <a:schemeClr val="lt1"/>
        </a:solidFill>
      </p:bgPr>
    </p:bg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8" name="Google Shape;788;p97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89" name="Google Shape;789;p97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6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6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6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V1">
  <p:cSld name="Title Only V1">
    <p:bg>
      <p:bgPr>
        <a:solidFill>
          <a:schemeClr val="lt2">
            <a:alpha val="29411"/>
          </a:schemeClr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1" name="Google Shape;791;p98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92" name="Google Shape;792;p98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V2">
  <p:cSld name="Blank V2">
    <p:bg>
      <p:bgPr>
        <a:solidFill>
          <a:schemeClr val="lt1"/>
        </a:solidFill>
      </p:bgPr>
    </p:bg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4" name="Google Shape;794;p99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V1">
  <p:cSld name="Blank V1">
    <p:bg>
      <p:bgPr>
        <a:solidFill>
          <a:schemeClr val="lt2">
            <a:alpha val="29411"/>
          </a:schemeClr>
        </a:solidFill>
      </p:bgPr>
    </p:bg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6" name="Google Shape;796;p100"/>
          <p:cNvCxnSpPr/>
          <p:nvPr/>
        </p:nvCxnSpPr>
        <p:spPr>
          <a:xfrm>
            <a:off x="0" y="6273800"/>
            <a:ext cx="8561785" cy="0"/>
          </a:xfrm>
          <a:prstGeom prst="straightConnector1">
            <a:avLst/>
          </a:prstGeom>
          <a:noFill/>
          <a:ln cap="rnd" cmpd="sng" w="127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 Size S10V1">
  <p:cSld name="Market Size S10V1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01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9" name="Google Shape;799;p101"/>
          <p:cNvSpPr/>
          <p:nvPr/>
        </p:nvSpPr>
        <p:spPr>
          <a:xfrm>
            <a:off x="526613" y="1826578"/>
            <a:ext cx="189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101"/>
          <p:cNvSpPr txBox="1"/>
          <p:nvPr>
            <p:ph idx="1" type="body"/>
          </p:nvPr>
        </p:nvSpPr>
        <p:spPr>
          <a:xfrm>
            <a:off x="562333" y="4853876"/>
            <a:ext cx="1818560" cy="1420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1" name="Google Shape;801;p101"/>
          <p:cNvSpPr txBox="1"/>
          <p:nvPr>
            <p:ph idx="2" type="body"/>
          </p:nvPr>
        </p:nvSpPr>
        <p:spPr>
          <a:xfrm>
            <a:off x="562333" y="4449956"/>
            <a:ext cx="1818560" cy="3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1"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2" name="Google Shape;802;p101"/>
          <p:cNvSpPr txBox="1"/>
          <p:nvPr>
            <p:ph idx="3" type="body"/>
          </p:nvPr>
        </p:nvSpPr>
        <p:spPr>
          <a:xfrm>
            <a:off x="526613" y="2832300"/>
            <a:ext cx="1890000" cy="508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3" name="Google Shape;803;p101"/>
          <p:cNvSpPr/>
          <p:nvPr/>
        </p:nvSpPr>
        <p:spPr>
          <a:xfrm>
            <a:off x="3474466" y="2006578"/>
            <a:ext cx="1620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01"/>
          <p:cNvSpPr txBox="1"/>
          <p:nvPr>
            <p:ph idx="4" type="body"/>
          </p:nvPr>
        </p:nvSpPr>
        <p:spPr>
          <a:xfrm>
            <a:off x="3375186" y="4853876"/>
            <a:ext cx="1818560" cy="1420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5" name="Google Shape;805;p101"/>
          <p:cNvSpPr txBox="1"/>
          <p:nvPr>
            <p:ph idx="5" type="body"/>
          </p:nvPr>
        </p:nvSpPr>
        <p:spPr>
          <a:xfrm>
            <a:off x="3375186" y="4449956"/>
            <a:ext cx="1818560" cy="3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1"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6" name="Google Shape;806;p101"/>
          <p:cNvSpPr txBox="1"/>
          <p:nvPr>
            <p:ph idx="6" type="body"/>
          </p:nvPr>
        </p:nvSpPr>
        <p:spPr>
          <a:xfrm>
            <a:off x="3474466" y="2832300"/>
            <a:ext cx="1620000" cy="508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01"/>
          <p:cNvSpPr/>
          <p:nvPr/>
        </p:nvSpPr>
        <p:spPr>
          <a:xfrm>
            <a:off x="6404457" y="2186578"/>
            <a:ext cx="13500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101"/>
          <p:cNvSpPr txBox="1"/>
          <p:nvPr>
            <p:ph idx="7" type="body"/>
          </p:nvPr>
        </p:nvSpPr>
        <p:spPr>
          <a:xfrm>
            <a:off x="6170177" y="4853876"/>
            <a:ext cx="1818560" cy="1420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9" name="Google Shape;809;p101"/>
          <p:cNvSpPr txBox="1"/>
          <p:nvPr>
            <p:ph idx="8" type="body"/>
          </p:nvPr>
        </p:nvSpPr>
        <p:spPr>
          <a:xfrm>
            <a:off x="6170177" y="4449956"/>
            <a:ext cx="1818560" cy="3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1"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0" name="Google Shape;810;p101"/>
          <p:cNvSpPr txBox="1"/>
          <p:nvPr>
            <p:ph idx="9" type="body"/>
          </p:nvPr>
        </p:nvSpPr>
        <p:spPr>
          <a:xfrm>
            <a:off x="6404457" y="2832300"/>
            <a:ext cx="1350000" cy="508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 Size S10V2">
  <p:cSld name="Market Size S10V2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02"/>
          <p:cNvSpPr txBox="1"/>
          <p:nvPr>
            <p:ph type="title"/>
          </p:nvPr>
        </p:nvSpPr>
        <p:spPr>
          <a:xfrm>
            <a:off x="440531" y="584202"/>
            <a:ext cx="8262936" cy="79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tang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3" name="Google Shape;813;p102"/>
          <p:cNvSpPr/>
          <p:nvPr/>
        </p:nvSpPr>
        <p:spPr>
          <a:xfrm>
            <a:off x="545306" y="1801405"/>
            <a:ext cx="3042047" cy="4056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2"/>
          <p:cNvSpPr txBox="1"/>
          <p:nvPr>
            <p:ph idx="1" type="body"/>
          </p:nvPr>
        </p:nvSpPr>
        <p:spPr>
          <a:xfrm>
            <a:off x="3758765" y="2205324"/>
            <a:ext cx="3960852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5" name="Google Shape;815;p102"/>
          <p:cNvSpPr txBox="1"/>
          <p:nvPr>
            <p:ph idx="2" type="body"/>
          </p:nvPr>
        </p:nvSpPr>
        <p:spPr>
          <a:xfrm>
            <a:off x="3758765" y="1801405"/>
            <a:ext cx="3960852" cy="3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1"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6" name="Google Shape;816;p102"/>
          <p:cNvSpPr txBox="1"/>
          <p:nvPr>
            <p:ph idx="3" type="body"/>
          </p:nvPr>
        </p:nvSpPr>
        <p:spPr>
          <a:xfrm>
            <a:off x="1375411" y="2104647"/>
            <a:ext cx="1381838" cy="508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7" name="Google Shape;817;p102"/>
          <p:cNvSpPr/>
          <p:nvPr/>
        </p:nvSpPr>
        <p:spPr>
          <a:xfrm>
            <a:off x="979294" y="2958705"/>
            <a:ext cx="2174072" cy="2898762"/>
          </a:xfrm>
          <a:prstGeom prst="rect">
            <a:avLst/>
          </a:prstGeom>
          <a:solidFill>
            <a:srgbClr val="B786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102"/>
          <p:cNvSpPr txBox="1"/>
          <p:nvPr>
            <p:ph idx="4" type="body"/>
          </p:nvPr>
        </p:nvSpPr>
        <p:spPr>
          <a:xfrm>
            <a:off x="3758765" y="3635803"/>
            <a:ext cx="3960852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02"/>
          <p:cNvSpPr txBox="1"/>
          <p:nvPr>
            <p:ph idx="5" type="body"/>
          </p:nvPr>
        </p:nvSpPr>
        <p:spPr>
          <a:xfrm>
            <a:off x="3758765" y="3231884"/>
            <a:ext cx="3960852" cy="3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1"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02"/>
          <p:cNvSpPr txBox="1"/>
          <p:nvPr>
            <p:ph idx="6" type="body"/>
          </p:nvPr>
        </p:nvSpPr>
        <p:spPr>
          <a:xfrm>
            <a:off x="1375411" y="3129227"/>
            <a:ext cx="1381838" cy="508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02"/>
          <p:cNvSpPr/>
          <p:nvPr/>
        </p:nvSpPr>
        <p:spPr>
          <a:xfrm>
            <a:off x="1375411" y="4015017"/>
            <a:ext cx="1381838" cy="1842450"/>
          </a:xfrm>
          <a:prstGeom prst="rect">
            <a:avLst/>
          </a:prstGeom>
          <a:solidFill>
            <a:srgbClr val="CEAC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102"/>
          <p:cNvSpPr txBox="1"/>
          <p:nvPr>
            <p:ph idx="7" type="body"/>
          </p:nvPr>
        </p:nvSpPr>
        <p:spPr>
          <a:xfrm>
            <a:off x="3758765" y="5066283"/>
            <a:ext cx="3960852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1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5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5EFE9"/>
              </a:buClr>
              <a:buSzPts val="1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02"/>
          <p:cNvSpPr txBox="1"/>
          <p:nvPr>
            <p:ph idx="8" type="body"/>
          </p:nvPr>
        </p:nvSpPr>
        <p:spPr>
          <a:xfrm>
            <a:off x="3758765" y="4662364"/>
            <a:ext cx="3960852" cy="3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1"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4" name="Google Shape;824;p102"/>
          <p:cNvSpPr txBox="1"/>
          <p:nvPr>
            <p:ph idx="9" type="body"/>
          </p:nvPr>
        </p:nvSpPr>
        <p:spPr>
          <a:xfrm>
            <a:off x="1375411" y="4153808"/>
            <a:ext cx="1381838" cy="508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 txBox="1"/>
          <p:nvPr>
            <p:ph type="title"/>
          </p:nvPr>
        </p:nvSpPr>
        <p:spPr>
          <a:xfrm>
            <a:off x="1176865" y="1388534"/>
            <a:ext cx="253679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" type="body"/>
          </p:nvPr>
        </p:nvSpPr>
        <p:spPr>
          <a:xfrm>
            <a:off x="4120062" y="982132"/>
            <a:ext cx="3855539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2" type="body"/>
          </p:nvPr>
        </p:nvSpPr>
        <p:spPr>
          <a:xfrm>
            <a:off x="1176865" y="3031065"/>
            <a:ext cx="2536798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4" name="Google Shape;74;p37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37"/>
          <p:cNvCxnSpPr/>
          <p:nvPr/>
        </p:nvCxnSpPr>
        <p:spPr>
          <a:xfrm>
            <a:off x="1278466" y="2912533"/>
            <a:ext cx="233359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/>
          <p:nvPr>
            <p:ph type="title"/>
          </p:nvPr>
        </p:nvSpPr>
        <p:spPr>
          <a:xfrm>
            <a:off x="1176865" y="1883832"/>
            <a:ext cx="363220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/>
          <p:nvPr>
            <p:ph idx="2" type="pic"/>
          </p:nvPr>
        </p:nvSpPr>
        <p:spPr>
          <a:xfrm>
            <a:off x="5183069" y="1032933"/>
            <a:ext cx="2929463" cy="4792136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38"/>
          <p:cNvSpPr txBox="1"/>
          <p:nvPr>
            <p:ph idx="1" type="body"/>
          </p:nvPr>
        </p:nvSpPr>
        <p:spPr>
          <a:xfrm>
            <a:off x="1176865" y="3255432"/>
            <a:ext cx="36322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2" name="Google Shape;82;p38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8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4.jp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58.xml"/><Relationship Id="rId41" Type="http://schemas.openxmlformats.org/officeDocument/2006/relationships/slideLayout" Target="../slideLayouts/slideLayout57.xml"/><Relationship Id="rId44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48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3.xml"/><Relationship Id="rId49" Type="http://schemas.openxmlformats.org/officeDocument/2006/relationships/slideLayout" Target="../slideLayouts/slideLayout6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52.xml"/><Relationship Id="rId39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39.xml"/><Relationship Id="rId60" Type="http://schemas.openxmlformats.org/officeDocument/2006/relationships/theme" Target="../theme/theme3.xml"/><Relationship Id="rId26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45.xml"/><Relationship Id="rId51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69.xml"/><Relationship Id="rId52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27.xml"/><Relationship Id="rId5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26.xml"/><Relationship Id="rId54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29.xml"/><Relationship Id="rId5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28.xml"/><Relationship Id="rId56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31.xml"/><Relationship Id="rId5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30.xml"/><Relationship Id="rId58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7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descr="SD-PanelContent.png" id="7" name="Google Shape;7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27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DRibbonContent-UniformTrim.png" id="9" name="Google Shape;9;p27"/>
            <p:cNvPicPr preferRelativeResize="0"/>
            <p:nvPr/>
          </p:nvPicPr>
          <p:blipFill rotWithShape="1">
            <a:blip r:embed="rId3">
              <a:alphaModFix/>
            </a:blip>
            <a:srcRect b="0" l="1" r="14240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0" name="Google Shape;10;p27"/>
            <p:cNvPicPr preferRelativeResize="0"/>
            <p:nvPr/>
          </p:nvPicPr>
          <p:blipFill rotWithShape="1">
            <a:blip r:embed="rId3">
              <a:alphaModFix/>
            </a:blip>
            <a:srcRect b="0" l="1" r="14240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27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27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>
            <a:off x="413147" y="549276"/>
            <a:ext cx="831770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EFE9"/>
              </a:buClr>
              <a:buSzPts val="4400"/>
              <a:buFont typeface="Batang"/>
              <a:buNone/>
              <a:defRPr b="0" i="0" sz="4400" u="none" cap="none" strike="noStrike">
                <a:solidFill>
                  <a:srgbClr val="F5EFE9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413147" y="1874839"/>
            <a:ext cx="8317707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5EFE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5EFE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5EFE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5EFE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5EFE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5EFE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5EFE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3" name="Google Shape;153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652651" y="6377199"/>
            <a:ext cx="1907381" cy="4572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1" r:id="rId46"/>
    <p:sldLayoutId id="2147483712" r:id="rId47"/>
    <p:sldLayoutId id="2147483713" r:id="rId48"/>
    <p:sldLayoutId id="2147483714" r:id="rId49"/>
    <p:sldLayoutId id="2147483715" r:id="rId50"/>
    <p:sldLayoutId id="2147483716" r:id="rId51"/>
    <p:sldLayoutId id="2147483717" r:id="rId52"/>
    <p:sldLayoutId id="2147483718" r:id="rId53"/>
    <p:sldLayoutId id="2147483719" r:id="rId54"/>
    <p:sldLayoutId id="2147483720" r:id="rId55"/>
    <p:sldLayoutId id="2147483721" r:id="rId56"/>
    <p:sldLayoutId id="2147483722" r:id="rId57"/>
    <p:sldLayoutId id="2147483723" r:id="rId58"/>
    <p:sldLayoutId id="2147483724" r:id="rId59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68">
          <p15:clr>
            <a:srgbClr val="F26B43"/>
          </p15:clr>
        </p15:guide>
        <p15:guide id="4" pos="278">
          <p15:clr>
            <a:srgbClr val="F26B43"/>
          </p15:clr>
        </p15:guide>
        <p15:guide id="5" pos="5483">
          <p15:clr>
            <a:srgbClr val="F26B43"/>
          </p15:clr>
        </p15:guide>
        <p15:guide id="6" orient="horz" pos="3952">
          <p15:clr>
            <a:srgbClr val="F26B43"/>
          </p15:clr>
        </p15:guide>
        <p15:guide id="7" pos="958">
          <p15:clr>
            <a:srgbClr val="F26B43"/>
          </p15:clr>
        </p15:guide>
        <p15:guide id="8" pos="1928">
          <p15:clr>
            <a:srgbClr val="F26B43"/>
          </p15:clr>
        </p15:guide>
        <p15:guide id="9" pos="3833">
          <p15:clr>
            <a:srgbClr val="F26B43"/>
          </p15:clr>
        </p15:guide>
        <p15:guide id="10" pos="48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hyperlink" Target="http://millerlitigation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28.png"/><Relationship Id="rId5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20.png"/><Relationship Id="rId6" Type="http://schemas.openxmlformats.org/officeDocument/2006/relationships/image" Target="../media/image26.png"/><Relationship Id="rId7" Type="http://schemas.openxmlformats.org/officeDocument/2006/relationships/image" Target="../media/image30.png"/><Relationship Id="rId8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27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34.png"/><Relationship Id="rId6" Type="http://schemas.openxmlformats.org/officeDocument/2006/relationships/image" Target="../media/image32.png"/><Relationship Id="rId7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9" Type="http://schemas.openxmlformats.org/officeDocument/2006/relationships/hyperlink" Target="https://www.runsensible.com/blog/trial-preparation-paralegal-attorney/?amp=1" TargetMode="External"/><Relationship Id="rId5" Type="http://schemas.openxmlformats.org/officeDocument/2006/relationships/image" Target="../media/image33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9" Type="http://schemas.openxmlformats.org/officeDocument/2006/relationships/hyperlink" Target="http://www.youtube.com/watch?v=C029muI7bFw" TargetMode="External"/><Relationship Id="rId5" Type="http://schemas.openxmlformats.org/officeDocument/2006/relationships/hyperlink" Target="https://youtu.be/C029muI7bFw" TargetMode="External"/><Relationship Id="rId6" Type="http://schemas.openxmlformats.org/officeDocument/2006/relationships/hyperlink" Target="https://youtu.be/C029muI7bFw" TargetMode="External"/><Relationship Id="rId7" Type="http://schemas.openxmlformats.org/officeDocument/2006/relationships/hyperlink" Target="https://youtu.be/C029muI7bFw" TargetMode="External"/><Relationship Id="rId8" Type="http://schemas.openxmlformats.org/officeDocument/2006/relationships/image" Target="../media/image17.jpg"/><Relationship Id="rId11" Type="http://schemas.openxmlformats.org/officeDocument/2006/relationships/hyperlink" Target="https://youtu.be/C029muI7bFw" TargetMode="External"/><Relationship Id="rId10" Type="http://schemas.openxmlformats.org/officeDocument/2006/relationships/image" Target="../media/image3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Relationship Id="rId7" Type="http://schemas.openxmlformats.org/officeDocument/2006/relationships/image" Target="../media/image24.png"/><Relationship Id="rId8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6"/>
          <p:cNvSpPr txBox="1"/>
          <p:nvPr>
            <p:ph type="title"/>
          </p:nvPr>
        </p:nvSpPr>
        <p:spPr>
          <a:xfrm>
            <a:off x="1176866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2D26"/>
              </a:buClr>
              <a:buSzPct val="100000"/>
              <a:buFont typeface="Garamond"/>
              <a:buNone/>
            </a:pPr>
            <a:r>
              <a:rPr b="1" lang="en-US">
                <a:solidFill>
                  <a:srgbClr val="0000FF"/>
                </a:solidFill>
              </a:rPr>
              <a:t>Death and Criminal Law: </a:t>
            </a:r>
            <a:r>
              <a:rPr b="1" lang="en-US">
                <a:solidFill>
                  <a:srgbClr val="0000FF"/>
                </a:solidFill>
              </a:rPr>
              <a:t>Paralegals at the Crossroads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831" name="Google Shape;831;p26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92869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None/>
            </a:pPr>
            <a:r>
              <a:t/>
            </a:r>
            <a:endParaRPr>
              <a:solidFill>
                <a:srgbClr val="B68D1F"/>
              </a:solidFill>
            </a:endParaRPr>
          </a:p>
          <a:p>
            <a:pPr indent="0" lvl="0" marL="92869" rtl="0" algn="ctr">
              <a:lnSpc>
                <a:spcPct val="114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None/>
            </a:pPr>
            <a:r>
              <a:t/>
            </a:r>
            <a:endParaRPr>
              <a:solidFill>
                <a:srgbClr val="B68D1F"/>
              </a:solidFill>
            </a:endParaRPr>
          </a:p>
        </p:txBody>
      </p:sp>
      <p:sp>
        <p:nvSpPr>
          <p:cNvPr id="832" name="Google Shape;832;p26"/>
          <p:cNvSpPr/>
          <p:nvPr/>
        </p:nvSpPr>
        <p:spPr>
          <a:xfrm>
            <a:off x="314325" y="5680738"/>
            <a:ext cx="1369337" cy="148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Garamond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33" name="Google Shape;833;p26"/>
          <p:cNvSpPr txBox="1"/>
          <p:nvPr/>
        </p:nvSpPr>
        <p:spPr>
          <a:xfrm>
            <a:off x="2286000" y="2674590"/>
            <a:ext cx="45720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792D26"/>
                </a:solidFill>
                <a:latin typeface="Garamond"/>
                <a:ea typeface="Garamond"/>
                <a:cs typeface="Garamond"/>
                <a:sym typeface="Garamond"/>
              </a:rPr>
              <a:t>Criminal vs. Civil Work, Historic Impact, and Emerging Tools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SWFPA Annual Seminar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Presented by: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en-U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Jason Miller, JD BCS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MILLER LITIGATION &amp; APPEALS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3000" u="sng" cap="none" strike="noStrike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millerlitigation.com</a:t>
            </a:r>
            <a:r>
              <a:rPr b="1" i="0" lang="en-US" sz="3000" u="none" cap="none" strike="noStrike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1" i="0" sz="2600" u="none" cap="none" strike="noStrike">
              <a:solidFill>
                <a:srgbClr val="0000FF"/>
              </a:solidFill>
            </a:endParaRPr>
          </a:p>
        </p:txBody>
      </p:sp>
      <p:sp>
        <p:nvSpPr>
          <p:cNvPr id="834" name="Google Shape;834;p26"/>
          <p:cNvSpPr txBox="1"/>
          <p:nvPr/>
        </p:nvSpPr>
        <p:spPr>
          <a:xfrm>
            <a:off x="6505825" y="5935125"/>
            <a:ext cx="2240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Copyright 2025, MILLER LITIGATION &amp; APPEALS</a:t>
            </a:r>
            <a:endParaRPr sz="1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g364669e473f_0_44"/>
          <p:cNvGrpSpPr/>
          <p:nvPr/>
        </p:nvGrpSpPr>
        <p:grpSpPr>
          <a:xfrm>
            <a:off x="-14239" y="888"/>
            <a:ext cx="9172472" cy="6856215"/>
            <a:chOff x="-15736" y="0"/>
            <a:chExt cx="12229962" cy="6856215"/>
          </a:xfrm>
        </p:grpSpPr>
        <p:pic>
          <p:nvPicPr>
            <p:cNvPr id="979" name="Google Shape;979;g364669e473f_0_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2188827" cy="68562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0" name="Google Shape;980;g364669e473f_0_4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981" name="Google Shape;981;g364669e473f_0_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2" name="Google Shape;982;g364669e473f_0_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3" name="Google Shape;983;g364669e473f_0_44"/>
          <p:cNvSpPr txBox="1"/>
          <p:nvPr>
            <p:ph type="title"/>
          </p:nvPr>
        </p:nvSpPr>
        <p:spPr>
          <a:xfrm>
            <a:off x="971550" y="982128"/>
            <a:ext cx="72009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Calibri"/>
              <a:buNone/>
            </a:pPr>
            <a:r>
              <a:rPr b="1" lang="en-US">
                <a:solidFill>
                  <a:srgbClr val="262626"/>
                </a:solidFill>
              </a:rPr>
              <a:t>What </a:t>
            </a:r>
            <a:r>
              <a:rPr b="1" lang="en-US"/>
              <a:t>can</a:t>
            </a:r>
            <a:r>
              <a:rPr b="1" lang="en-US">
                <a:solidFill>
                  <a:srgbClr val="262626"/>
                </a:solidFill>
              </a:rPr>
              <a:t> ChatGPT do for you?</a:t>
            </a:r>
            <a:endParaRPr b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Calibri"/>
              <a:buNone/>
            </a:pPr>
            <a:r>
              <a:t/>
            </a:r>
            <a:endParaRPr b="1"/>
          </a:p>
        </p:txBody>
      </p:sp>
      <p:sp>
        <p:nvSpPr>
          <p:cNvPr id="984" name="Google Shape;984;g364669e473f_0_44"/>
          <p:cNvSpPr txBox="1"/>
          <p:nvPr/>
        </p:nvSpPr>
        <p:spPr>
          <a:xfrm>
            <a:off x="6903900" y="6353575"/>
            <a:ext cx="2240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Copyright 2025, MILLER LITIGATION &amp; APPEALS</a:t>
            </a:r>
            <a:endParaRPr sz="1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985" name="Google Shape;985;g364669e473f_0_44"/>
          <p:cNvGraphicFramePr/>
          <p:nvPr/>
        </p:nvGraphicFramePr>
        <p:xfrm>
          <a:off x="829563" y="148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{C646B76D-A46A-4AB1-95D0-C971EE0644DB}</a:tableStyleId>
              </a:tblPr>
              <a:tblGrid>
                <a:gridCol w="3619500"/>
                <a:gridCol w="3865375"/>
              </a:tblGrid>
              <a:tr h="1928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000FF"/>
                          </a:solidFill>
                        </a:rPr>
                        <a:t>🔍 What Does ChatGPT Do?</a:t>
                      </a:r>
                      <a:endParaRPr b="1" sz="1700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ChatGPT can: Answer questions</a:t>
                      </a:r>
                      <a:br>
                        <a:rPr lang="en-US" sz="1100">
                          <a:solidFill>
                            <a:srgbClr val="0000FF"/>
                          </a:solidFill>
                        </a:rPr>
                      </a:br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Draft emails, documents, and summaries</a:t>
                      </a:r>
                      <a:br>
                        <a:rPr lang="en-US" sz="1100">
                          <a:solidFill>
                            <a:srgbClr val="0000FF"/>
                          </a:solidFill>
                        </a:rPr>
                      </a:br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Explain complex concepts in simple terms</a:t>
                      </a:r>
                      <a:br>
                        <a:rPr lang="en-US" sz="1100">
                          <a:solidFill>
                            <a:srgbClr val="0000FF"/>
                          </a:solidFill>
                        </a:rPr>
                      </a:br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Generate checklists, timelines, and legal outlines</a:t>
                      </a:r>
                      <a:br>
                        <a:rPr lang="en-US" sz="1100">
                          <a:solidFill>
                            <a:srgbClr val="0000FF"/>
                          </a:solidFill>
                        </a:rPr>
                      </a:br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Simulate conversations, write code, and more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000FF"/>
                          </a:solidFill>
                        </a:rPr>
                        <a:t>🧠 How Is It Trained?</a:t>
                      </a:r>
                      <a:endParaRPr b="1" sz="1700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ChatGPT is trained on: Text from books, articles, websites, legal databases, and more; Billions of words to learn patterns in grammar, logic, and reasoning; and, Reinforcement learning to improve responses based on feedback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359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000FF"/>
                          </a:solidFill>
                        </a:rPr>
                        <a:t>⚖️ Legal Use by Paralegals and Lawyers. </a:t>
                      </a:r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ChatGPT can assist with: 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Drafting legal correspondence or checklists</a:t>
                      </a:r>
                      <a:br>
                        <a:rPr lang="en-US" sz="1100">
                          <a:solidFill>
                            <a:srgbClr val="0000FF"/>
                          </a:solidFill>
                        </a:rPr>
                      </a:br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Organizing thoughts for motions or summaries</a:t>
                      </a:r>
                      <a:br>
                        <a:rPr lang="en-US" sz="1100">
                          <a:solidFill>
                            <a:srgbClr val="0000FF"/>
                          </a:solidFill>
                        </a:rPr>
                      </a:br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Reviewing facts for clarity and structure</a:t>
                      </a:r>
                      <a:br>
                        <a:rPr lang="en-US" sz="1100">
                          <a:solidFill>
                            <a:srgbClr val="0000FF"/>
                          </a:solidFill>
                        </a:rPr>
                      </a:br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Learning legal terms or comparing procedures</a:t>
                      </a:r>
                      <a:br>
                        <a:rPr lang="en-US" sz="1100">
                          <a:solidFill>
                            <a:srgbClr val="0000FF"/>
                          </a:solidFill>
                        </a:rPr>
                      </a:br>
                      <a:r>
                        <a:rPr b="1" lang="en-US" sz="1100">
                          <a:solidFill>
                            <a:srgbClr val="0000FF"/>
                          </a:solidFill>
                        </a:rPr>
                        <a:t>Caution:</a:t>
                      </a:r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 ChatGPT is </a:t>
                      </a:r>
                      <a:r>
                        <a:rPr b="1" lang="en-US" sz="1100">
                          <a:solidFill>
                            <a:srgbClr val="0000FF"/>
                          </a:solidFill>
                        </a:rPr>
                        <a:t>not a licensed attorney</a:t>
                      </a:r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 and cannot provide legal advice. Always review and verify content with an attorney.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000FF"/>
                          </a:solidFill>
                        </a:rPr>
                        <a:t>🔐 Important Considerations</a:t>
                      </a:r>
                      <a:endParaRPr b="1" sz="1700">
                        <a:solidFill>
                          <a:srgbClr val="0000FF"/>
                        </a:solidFill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100"/>
                        <a:buChar char="●"/>
                      </a:pPr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Do </a:t>
                      </a:r>
                      <a:r>
                        <a:rPr b="1" lang="en-US" sz="1100">
                          <a:solidFill>
                            <a:srgbClr val="0000FF"/>
                          </a:solidFill>
                        </a:rPr>
                        <a:t>not</a:t>
                      </a:r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 share client names, privileged details, or sensitive data</a:t>
                      </a:r>
                      <a:br>
                        <a:rPr lang="en-US" sz="1100">
                          <a:solidFill>
                            <a:srgbClr val="0000FF"/>
                          </a:solidFill>
                        </a:rPr>
                      </a:b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100"/>
                        <a:buChar char="●"/>
                      </a:pPr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Always </a:t>
                      </a:r>
                      <a:r>
                        <a:rPr b="1" lang="en-US" sz="1100">
                          <a:solidFill>
                            <a:srgbClr val="0000FF"/>
                          </a:solidFill>
                        </a:rPr>
                        <a:t>review AI-generated content for accuracy and completeness</a:t>
                      </a:r>
                      <a:br>
                        <a:rPr b="1" lang="en-US" sz="1100">
                          <a:solidFill>
                            <a:srgbClr val="0000FF"/>
                          </a:solidFill>
                        </a:rPr>
                      </a:br>
                      <a:endParaRPr b="1" sz="1100">
                        <a:solidFill>
                          <a:srgbClr val="0000FF"/>
                        </a:solidFill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100"/>
                        <a:buChar char="●"/>
                      </a:pPr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Use it to </a:t>
                      </a:r>
                      <a:r>
                        <a:rPr b="1" lang="en-US" sz="1100">
                          <a:solidFill>
                            <a:srgbClr val="0000FF"/>
                          </a:solidFill>
                        </a:rPr>
                        <a:t>save time</a:t>
                      </a:r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, but </a:t>
                      </a:r>
                      <a:r>
                        <a:rPr b="1" lang="en-US" sz="1100">
                          <a:solidFill>
                            <a:srgbClr val="0000FF"/>
                          </a:solidFill>
                        </a:rPr>
                        <a:t>not to replace legal research or judgment</a:t>
                      </a:r>
                      <a:endParaRPr b="1" sz="1100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0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1" name="Google Shape;991;p10"/>
          <p:cNvSpPr/>
          <p:nvPr/>
        </p:nvSpPr>
        <p:spPr>
          <a:xfrm>
            <a:off x="364603" y="496088"/>
            <a:ext cx="2867411" cy="588329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2" name="Google Shape;992;p10"/>
          <p:cNvSpPr/>
          <p:nvPr/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3" name="Google Shape;993;p10"/>
          <p:cNvSpPr txBox="1"/>
          <p:nvPr>
            <p:ph type="title"/>
          </p:nvPr>
        </p:nvSpPr>
        <p:spPr>
          <a:xfrm>
            <a:off x="791699" y="1055077"/>
            <a:ext cx="1899682" cy="4794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3100">
                <a:solidFill>
                  <a:srgbClr val="262626"/>
                </a:solidFill>
              </a:rPr>
              <a:t>Use</a:t>
            </a:r>
            <a:r>
              <a:rPr b="1" lang="en-US" sz="3100"/>
              <a:t>ful</a:t>
            </a:r>
            <a:r>
              <a:rPr b="1" lang="en-US" sz="3100">
                <a:solidFill>
                  <a:srgbClr val="262626"/>
                </a:solidFill>
              </a:rPr>
              <a:t> for Paralegals</a:t>
            </a:r>
            <a:endParaRPr sz="3100">
              <a:solidFill>
                <a:srgbClr val="262626"/>
              </a:solidFill>
            </a:endParaRPr>
          </a:p>
        </p:txBody>
      </p:sp>
      <p:sp>
        <p:nvSpPr>
          <p:cNvPr id="994" name="Google Shape;994;p10"/>
          <p:cNvSpPr/>
          <p:nvPr/>
        </p:nvSpPr>
        <p:spPr>
          <a:xfrm>
            <a:off x="3489039" y="-2"/>
            <a:ext cx="5654961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995" name="Google Shape;995;p10"/>
          <p:cNvGrpSpPr/>
          <p:nvPr/>
        </p:nvGrpSpPr>
        <p:grpSpPr>
          <a:xfrm>
            <a:off x="4102554" y="806848"/>
            <a:ext cx="4435656" cy="5244300"/>
            <a:chOff x="0" y="2178"/>
            <a:chExt cx="4435656" cy="5244300"/>
          </a:xfrm>
        </p:grpSpPr>
        <p:sp>
          <p:nvSpPr>
            <p:cNvPr id="996" name="Google Shape;996;p10"/>
            <p:cNvSpPr/>
            <p:nvPr/>
          </p:nvSpPr>
          <p:spPr>
            <a:xfrm>
              <a:off x="0" y="2178"/>
              <a:ext cx="4435656" cy="1104063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333979" y="250592"/>
              <a:ext cx="607234" cy="60723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1275192" y="2178"/>
              <a:ext cx="3160463" cy="1104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0"/>
            <p:cNvSpPr txBox="1"/>
            <p:nvPr/>
          </p:nvSpPr>
          <p:spPr>
            <a:xfrm>
              <a:off x="1275192" y="2178"/>
              <a:ext cx="3160463" cy="1104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6825" lIns="116825" spcFirstLastPara="1" rIns="116825" wrap="square" tIns="116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Drafting discovery responses, timelines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0"/>
            <p:cNvSpPr/>
            <p:nvPr/>
          </p:nvSpPr>
          <p:spPr>
            <a:xfrm>
              <a:off x="0" y="1382257"/>
              <a:ext cx="4435656" cy="1104063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0"/>
            <p:cNvSpPr/>
            <p:nvPr/>
          </p:nvSpPr>
          <p:spPr>
            <a:xfrm>
              <a:off x="333979" y="1630671"/>
              <a:ext cx="607234" cy="60723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0"/>
            <p:cNvSpPr/>
            <p:nvPr/>
          </p:nvSpPr>
          <p:spPr>
            <a:xfrm>
              <a:off x="1275192" y="1382257"/>
              <a:ext cx="3160463" cy="1104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0"/>
            <p:cNvSpPr txBox="1"/>
            <p:nvPr/>
          </p:nvSpPr>
          <p:spPr>
            <a:xfrm>
              <a:off x="1275192" y="1382257"/>
              <a:ext cx="3160463" cy="1104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6825" lIns="116825" spcFirstLastPara="1" rIns="116825" wrap="square" tIns="116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Summarizing depositions or complaints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0"/>
            <p:cNvSpPr/>
            <p:nvPr/>
          </p:nvSpPr>
          <p:spPr>
            <a:xfrm>
              <a:off x="0" y="2762336"/>
              <a:ext cx="4435656" cy="1104063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0"/>
            <p:cNvSpPr/>
            <p:nvPr/>
          </p:nvSpPr>
          <p:spPr>
            <a:xfrm>
              <a:off x="333979" y="3010750"/>
              <a:ext cx="607234" cy="60723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0"/>
            <p:cNvSpPr/>
            <p:nvPr/>
          </p:nvSpPr>
          <p:spPr>
            <a:xfrm>
              <a:off x="1275192" y="2762336"/>
              <a:ext cx="3160463" cy="1104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0"/>
            <p:cNvSpPr txBox="1"/>
            <p:nvPr/>
          </p:nvSpPr>
          <p:spPr>
            <a:xfrm>
              <a:off x="1275192" y="2762336"/>
              <a:ext cx="3160463" cy="1104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6825" lIns="116825" spcFirstLastPara="1" rIns="116825" wrap="square" tIns="116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Automating basic communications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0"/>
            <p:cNvSpPr/>
            <p:nvPr/>
          </p:nvSpPr>
          <p:spPr>
            <a:xfrm>
              <a:off x="0" y="4142415"/>
              <a:ext cx="4435656" cy="1104063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0"/>
            <p:cNvSpPr/>
            <p:nvPr/>
          </p:nvSpPr>
          <p:spPr>
            <a:xfrm>
              <a:off x="333979" y="4390829"/>
              <a:ext cx="607234" cy="607234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0"/>
            <p:cNvSpPr/>
            <p:nvPr/>
          </p:nvSpPr>
          <p:spPr>
            <a:xfrm>
              <a:off x="1275192" y="4142415"/>
              <a:ext cx="3160463" cy="1104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0"/>
            <p:cNvSpPr txBox="1"/>
            <p:nvPr/>
          </p:nvSpPr>
          <p:spPr>
            <a:xfrm>
              <a:off x="1275192" y="4142415"/>
              <a:ext cx="3160463" cy="1104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6825" lIns="116825" spcFirstLastPara="1" rIns="116825" wrap="square" tIns="116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Organizing checklists and legal calendars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10"/>
          <p:cNvSpPr txBox="1"/>
          <p:nvPr/>
        </p:nvSpPr>
        <p:spPr>
          <a:xfrm>
            <a:off x="6903900" y="6303900"/>
            <a:ext cx="2240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Copyright 2025, MILLER LITIGATION &amp; APPEALS</a:t>
            </a:r>
            <a:endParaRPr sz="1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1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8" name="Google Shape;1018;p11"/>
          <p:cNvSpPr/>
          <p:nvPr/>
        </p:nvSpPr>
        <p:spPr>
          <a:xfrm>
            <a:off x="364603" y="496088"/>
            <a:ext cx="2867411" cy="588329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9" name="Google Shape;1019;p11"/>
          <p:cNvSpPr/>
          <p:nvPr/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0" name="Google Shape;1020;p11"/>
          <p:cNvSpPr txBox="1"/>
          <p:nvPr>
            <p:ph type="title"/>
          </p:nvPr>
        </p:nvSpPr>
        <p:spPr>
          <a:xfrm>
            <a:off x="791699" y="1055077"/>
            <a:ext cx="1899682" cy="4794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3400">
                <a:solidFill>
                  <a:srgbClr val="262626"/>
                </a:solidFill>
              </a:rPr>
              <a:t>Ethics &amp; Best Practices</a:t>
            </a:r>
            <a:endParaRPr sz="3400">
              <a:solidFill>
                <a:srgbClr val="262626"/>
              </a:solidFill>
            </a:endParaRPr>
          </a:p>
        </p:txBody>
      </p:sp>
      <p:sp>
        <p:nvSpPr>
          <p:cNvPr id="1021" name="Google Shape;1021;p11"/>
          <p:cNvSpPr/>
          <p:nvPr/>
        </p:nvSpPr>
        <p:spPr>
          <a:xfrm>
            <a:off x="3489039" y="-2"/>
            <a:ext cx="5654961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022" name="Google Shape;1022;p11"/>
          <p:cNvGrpSpPr/>
          <p:nvPr/>
        </p:nvGrpSpPr>
        <p:grpSpPr>
          <a:xfrm>
            <a:off x="4102554" y="805310"/>
            <a:ext cx="4435656" cy="5247376"/>
            <a:chOff x="0" y="640"/>
            <a:chExt cx="4435656" cy="5247376"/>
          </a:xfrm>
        </p:grpSpPr>
        <p:sp>
          <p:nvSpPr>
            <p:cNvPr id="1023" name="Google Shape;1023;p11"/>
            <p:cNvSpPr/>
            <p:nvPr/>
          </p:nvSpPr>
          <p:spPr>
            <a:xfrm>
              <a:off x="0" y="640"/>
              <a:ext cx="4435656" cy="149925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453523" y="337971"/>
              <a:ext cx="824587" cy="82458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731633" y="640"/>
              <a:ext cx="2704022" cy="149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1"/>
            <p:cNvSpPr txBox="1"/>
            <p:nvPr/>
          </p:nvSpPr>
          <p:spPr>
            <a:xfrm>
              <a:off x="1731633" y="640"/>
              <a:ext cx="2704022" cy="149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650" lIns="158650" spcFirstLastPara="1" rIns="158650" wrap="square" tIns="158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Garamond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Avoid confidential client input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0" y="1874703"/>
              <a:ext cx="4435656" cy="149925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453523" y="2212034"/>
              <a:ext cx="824587" cy="82458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731633" y="1874703"/>
              <a:ext cx="2704022" cy="149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1"/>
            <p:cNvSpPr txBox="1"/>
            <p:nvPr/>
          </p:nvSpPr>
          <p:spPr>
            <a:xfrm>
              <a:off x="1731633" y="1874703"/>
              <a:ext cx="2704022" cy="149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650" lIns="158650" spcFirstLastPara="1" rIns="158650" wrap="square" tIns="158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Garamond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Always review AI output carefully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0" y="3748766"/>
              <a:ext cx="4435656" cy="149925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453523" y="4086097"/>
              <a:ext cx="824587" cy="82458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731633" y="3748766"/>
              <a:ext cx="2704022" cy="149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1"/>
            <p:cNvSpPr txBox="1"/>
            <p:nvPr/>
          </p:nvSpPr>
          <p:spPr>
            <a:xfrm>
              <a:off x="1731633" y="3748766"/>
              <a:ext cx="2704022" cy="149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650" lIns="158650" spcFirstLastPara="1" rIns="158650" wrap="square" tIns="158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Garamond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Never use as a source of legal advice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5" name="Google Shape;1035;p11"/>
          <p:cNvSpPr txBox="1"/>
          <p:nvPr/>
        </p:nvSpPr>
        <p:spPr>
          <a:xfrm>
            <a:off x="6903900" y="6303900"/>
            <a:ext cx="2240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Copyright 2025, MILLER LITIGATION &amp; APPEALS</a:t>
            </a:r>
            <a:endParaRPr sz="1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2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1" name="Google Shape;1041;p12"/>
          <p:cNvSpPr/>
          <p:nvPr/>
        </p:nvSpPr>
        <p:spPr>
          <a:xfrm>
            <a:off x="364603" y="496088"/>
            <a:ext cx="2867411" cy="588329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2" name="Google Shape;1042;p12"/>
          <p:cNvSpPr/>
          <p:nvPr/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3" name="Google Shape;1043;p12"/>
          <p:cNvSpPr txBox="1"/>
          <p:nvPr>
            <p:ph type="title"/>
          </p:nvPr>
        </p:nvSpPr>
        <p:spPr>
          <a:xfrm>
            <a:off x="791699" y="1055077"/>
            <a:ext cx="1899682" cy="4794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2800">
                <a:solidFill>
                  <a:srgbClr val="262626"/>
                </a:solidFill>
              </a:rPr>
              <a:t>Key Takeaways</a:t>
            </a:r>
            <a:endParaRPr sz="2800">
              <a:solidFill>
                <a:srgbClr val="262626"/>
              </a:solidFill>
            </a:endParaRPr>
          </a:p>
        </p:txBody>
      </p:sp>
      <p:sp>
        <p:nvSpPr>
          <p:cNvPr id="1044" name="Google Shape;1044;p12"/>
          <p:cNvSpPr/>
          <p:nvPr/>
        </p:nvSpPr>
        <p:spPr>
          <a:xfrm>
            <a:off x="3489039" y="-2"/>
            <a:ext cx="5654961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045" name="Google Shape;1045;p12"/>
          <p:cNvGrpSpPr/>
          <p:nvPr/>
        </p:nvGrpSpPr>
        <p:grpSpPr>
          <a:xfrm>
            <a:off x="4102554" y="805310"/>
            <a:ext cx="4435656" cy="5247376"/>
            <a:chOff x="0" y="640"/>
            <a:chExt cx="4435656" cy="5247376"/>
          </a:xfrm>
        </p:grpSpPr>
        <p:sp>
          <p:nvSpPr>
            <p:cNvPr id="1046" name="Google Shape;1046;p12"/>
            <p:cNvSpPr/>
            <p:nvPr/>
          </p:nvSpPr>
          <p:spPr>
            <a:xfrm>
              <a:off x="0" y="640"/>
              <a:ext cx="4435656" cy="149925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2"/>
            <p:cNvSpPr/>
            <p:nvPr/>
          </p:nvSpPr>
          <p:spPr>
            <a:xfrm>
              <a:off x="453523" y="337971"/>
              <a:ext cx="824587" cy="82458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2"/>
            <p:cNvSpPr/>
            <p:nvPr/>
          </p:nvSpPr>
          <p:spPr>
            <a:xfrm>
              <a:off x="1731633" y="640"/>
              <a:ext cx="2704022" cy="149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2"/>
            <p:cNvSpPr txBox="1"/>
            <p:nvPr/>
          </p:nvSpPr>
          <p:spPr>
            <a:xfrm>
              <a:off x="1731633" y="640"/>
              <a:ext cx="2704022" cy="149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650" lIns="158650" spcFirstLastPara="1" rIns="158650" wrap="square" tIns="158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Understand Civil vs. Criminal procedural paths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2"/>
            <p:cNvSpPr/>
            <p:nvPr/>
          </p:nvSpPr>
          <p:spPr>
            <a:xfrm>
              <a:off x="0" y="1874703"/>
              <a:ext cx="4435656" cy="149925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2"/>
            <p:cNvSpPr/>
            <p:nvPr/>
          </p:nvSpPr>
          <p:spPr>
            <a:xfrm>
              <a:off x="453523" y="2212034"/>
              <a:ext cx="824587" cy="82458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2"/>
            <p:cNvSpPr/>
            <p:nvPr/>
          </p:nvSpPr>
          <p:spPr>
            <a:xfrm>
              <a:off x="1731633" y="1874703"/>
              <a:ext cx="2704022" cy="149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2"/>
            <p:cNvSpPr txBox="1"/>
            <p:nvPr/>
          </p:nvSpPr>
          <p:spPr>
            <a:xfrm>
              <a:off x="1731633" y="1874703"/>
              <a:ext cx="2704022" cy="149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650" lIns="158650" spcFirstLastPara="1" rIns="158650" wrap="square" tIns="158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Recognize paralegals’ power to shape outcomes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2"/>
            <p:cNvSpPr/>
            <p:nvPr/>
          </p:nvSpPr>
          <p:spPr>
            <a:xfrm>
              <a:off x="0" y="3748766"/>
              <a:ext cx="4435656" cy="149925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2"/>
            <p:cNvSpPr/>
            <p:nvPr/>
          </p:nvSpPr>
          <p:spPr>
            <a:xfrm>
              <a:off x="453523" y="4086097"/>
              <a:ext cx="824587" cy="82458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2"/>
            <p:cNvSpPr/>
            <p:nvPr/>
          </p:nvSpPr>
          <p:spPr>
            <a:xfrm>
              <a:off x="1731633" y="3748766"/>
              <a:ext cx="2704022" cy="149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2"/>
            <p:cNvSpPr txBox="1"/>
            <p:nvPr/>
          </p:nvSpPr>
          <p:spPr>
            <a:xfrm>
              <a:off x="1731633" y="3748766"/>
              <a:ext cx="2704022" cy="149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650" lIns="158650" spcFirstLastPara="1" rIns="158650" wrap="square" tIns="158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Use AI tools like ChatGPT responsibly and efficiently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8" name="Google Shape;1058;p12"/>
          <p:cNvSpPr txBox="1"/>
          <p:nvPr/>
        </p:nvSpPr>
        <p:spPr>
          <a:xfrm>
            <a:off x="6903900" y="6303900"/>
            <a:ext cx="2240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Copyright 2025, MILLER LITIGATION &amp; APPEALS</a:t>
            </a:r>
            <a:endParaRPr sz="1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4" name="Google Shape;1064;p13"/>
          <p:cNvSpPr/>
          <p:nvPr/>
        </p:nvSpPr>
        <p:spPr>
          <a:xfrm>
            <a:off x="364603" y="496088"/>
            <a:ext cx="2867411" cy="588329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5" name="Google Shape;1065;p13"/>
          <p:cNvSpPr/>
          <p:nvPr/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6" name="Google Shape;1066;p13"/>
          <p:cNvSpPr txBox="1"/>
          <p:nvPr>
            <p:ph type="title"/>
          </p:nvPr>
        </p:nvSpPr>
        <p:spPr>
          <a:xfrm>
            <a:off x="791699" y="1055077"/>
            <a:ext cx="1899682" cy="4794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Thank You </a:t>
            </a:r>
            <a:br>
              <a:rPr b="1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br>
              <a:rPr b="1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067" name="Google Shape;1067;p13"/>
          <p:cNvSpPr/>
          <p:nvPr/>
        </p:nvSpPr>
        <p:spPr>
          <a:xfrm>
            <a:off x="3489039" y="-2"/>
            <a:ext cx="5654961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068" name="Google Shape;1068;p13"/>
          <p:cNvGrpSpPr/>
          <p:nvPr/>
        </p:nvGrpSpPr>
        <p:grpSpPr>
          <a:xfrm>
            <a:off x="4102554" y="809409"/>
            <a:ext cx="4435656" cy="5239178"/>
            <a:chOff x="0" y="4739"/>
            <a:chExt cx="4435656" cy="5239178"/>
          </a:xfrm>
        </p:grpSpPr>
        <p:sp>
          <p:nvSpPr>
            <p:cNvPr id="1069" name="Google Shape;1069;p13"/>
            <p:cNvSpPr/>
            <p:nvPr/>
          </p:nvSpPr>
          <p:spPr>
            <a:xfrm>
              <a:off x="0" y="4739"/>
              <a:ext cx="4435656" cy="110298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333652" y="252910"/>
              <a:ext cx="606641" cy="60664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1273947" y="4739"/>
              <a:ext cx="3160463" cy="1102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3"/>
            <p:cNvSpPr txBox="1"/>
            <p:nvPr/>
          </p:nvSpPr>
          <p:spPr>
            <a:xfrm>
              <a:off x="1273947" y="4739"/>
              <a:ext cx="3160463" cy="1102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6725" lIns="116725" spcFirstLastPara="1" rIns="116725" wrap="square" tIns="116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Resources Provided up</a:t>
              </a:r>
              <a:r>
                <a:rPr lang="en-US" sz="22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on request</a:t>
              </a:r>
              <a:r>
                <a:rPr b="0" i="0" lang="en-US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0" y="1383470"/>
              <a:ext cx="4435656" cy="110298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333652" y="1631641"/>
              <a:ext cx="606641" cy="60664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1273947" y="1383470"/>
              <a:ext cx="3160463" cy="1102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3"/>
            <p:cNvSpPr txBox="1"/>
            <p:nvPr/>
          </p:nvSpPr>
          <p:spPr>
            <a:xfrm>
              <a:off x="1273947" y="1383470"/>
              <a:ext cx="3160463" cy="1102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6725" lIns="116725" spcFirstLastPara="1" rIns="116725" wrap="square" tIns="116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- Appeals Checklist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0" y="2762201"/>
              <a:ext cx="4435656" cy="110298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333652" y="3010373"/>
              <a:ext cx="606641" cy="60664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1273947" y="2762201"/>
              <a:ext cx="3160463" cy="1102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3"/>
            <p:cNvSpPr txBox="1"/>
            <p:nvPr/>
          </p:nvSpPr>
          <p:spPr>
            <a:xfrm>
              <a:off x="1273947" y="2762201"/>
              <a:ext cx="3160463" cy="1102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6725" lIns="116725" spcFirstLastPara="1" rIns="116725" wrap="square" tIns="116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- ChatGPT Prompt Sheet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0" y="4140932"/>
              <a:ext cx="4435656" cy="110298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333652" y="4389104"/>
              <a:ext cx="606641" cy="606641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273947" y="4140932"/>
              <a:ext cx="1996045" cy="1102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3"/>
            <p:cNvSpPr txBox="1"/>
            <p:nvPr/>
          </p:nvSpPr>
          <p:spPr>
            <a:xfrm>
              <a:off x="1273947" y="4140932"/>
              <a:ext cx="1996045" cy="1102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6725" lIns="116725" spcFirstLastPara="1" rIns="116725" wrap="square" tIns="116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- Famous Paralegals Handout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3269992" y="4140932"/>
              <a:ext cx="1164417" cy="1102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3"/>
            <p:cNvSpPr txBox="1"/>
            <p:nvPr/>
          </p:nvSpPr>
          <p:spPr>
            <a:xfrm>
              <a:off x="3269992" y="4140932"/>
              <a:ext cx="1164417" cy="1102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6725" lIns="116725" spcFirstLastPara="1" rIns="116725" wrap="square" tIns="116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aramond"/>
                <a:buNone/>
              </a:pPr>
              <a:r>
                <a:rPr b="0" i="0" lang="en-US" sz="1100" u="sng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https://www.runsensible.com/blog/trial-preparation-paralegal-attorney/?amp=1</a:t>
              </a:r>
              <a:endParaRPr b="0" i="0" sz="1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087" name="Google Shape;1087;p13"/>
          <p:cNvSpPr txBox="1"/>
          <p:nvPr/>
        </p:nvSpPr>
        <p:spPr>
          <a:xfrm>
            <a:off x="6901625" y="6303900"/>
            <a:ext cx="2240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Copyright 2025, MILLER LITIGATION &amp; APPEALS</a:t>
            </a:r>
            <a:endParaRPr sz="1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0" name="Google Shape;840;p2"/>
          <p:cNvSpPr/>
          <p:nvPr/>
        </p:nvSpPr>
        <p:spPr>
          <a:xfrm>
            <a:off x="364603" y="496088"/>
            <a:ext cx="2867411" cy="588329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1" name="Google Shape;841;p2"/>
          <p:cNvSpPr/>
          <p:nvPr/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2" name="Google Shape;842;p2"/>
          <p:cNvSpPr txBox="1"/>
          <p:nvPr>
            <p:ph type="title"/>
          </p:nvPr>
        </p:nvSpPr>
        <p:spPr>
          <a:xfrm>
            <a:off x="791699" y="1055077"/>
            <a:ext cx="1899682" cy="4794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00FF"/>
                </a:solidFill>
              </a:rPr>
              <a:t>Agenda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843" name="Google Shape;843;p2"/>
          <p:cNvSpPr/>
          <p:nvPr/>
        </p:nvSpPr>
        <p:spPr>
          <a:xfrm>
            <a:off x="3489039" y="-2"/>
            <a:ext cx="5654961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844" name="Google Shape;844;p2"/>
          <p:cNvGrpSpPr/>
          <p:nvPr/>
        </p:nvGrpSpPr>
        <p:grpSpPr>
          <a:xfrm>
            <a:off x="4102554" y="804670"/>
            <a:ext cx="4435800" cy="5248656"/>
            <a:chOff x="0" y="0"/>
            <a:chExt cx="4435800" cy="5248656"/>
          </a:xfrm>
        </p:grpSpPr>
        <p:cxnSp>
          <p:nvCxnSpPr>
            <p:cNvPr id="845" name="Google Shape;845;p2"/>
            <p:cNvCxnSpPr/>
            <p:nvPr/>
          </p:nvCxnSpPr>
          <p:spPr>
            <a:xfrm>
              <a:off x="0" y="0"/>
              <a:ext cx="4435656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46" name="Google Shape;846;p2"/>
            <p:cNvSpPr/>
            <p:nvPr/>
          </p:nvSpPr>
          <p:spPr>
            <a:xfrm>
              <a:off x="0" y="0"/>
              <a:ext cx="4435656" cy="1312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"/>
            <p:cNvSpPr txBox="1"/>
            <p:nvPr/>
          </p:nvSpPr>
          <p:spPr>
            <a:xfrm>
              <a:off x="0" y="0"/>
              <a:ext cx="4435800" cy="131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Garamond"/>
                <a:buNone/>
              </a:pPr>
              <a:r>
                <a:rPr b="0" i="0" lang="en-US" sz="2900" u="none" cap="none" strike="noStrike">
                  <a:solidFill>
                    <a:srgbClr val="0000FF"/>
                  </a:solidFill>
                  <a:latin typeface="Garamond"/>
                  <a:ea typeface="Garamond"/>
                  <a:cs typeface="Garamond"/>
                  <a:sym typeface="Garamond"/>
                </a:rPr>
                <a:t>1. Civil vs. Criminal Procedure &amp; Documentation</a:t>
              </a:r>
              <a:endParaRPr b="0" i="0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8" name="Google Shape;848;p2"/>
            <p:cNvCxnSpPr/>
            <p:nvPr/>
          </p:nvCxnSpPr>
          <p:spPr>
            <a:xfrm>
              <a:off x="0" y="1312164"/>
              <a:ext cx="4435656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49" name="Google Shape;849;p2"/>
            <p:cNvSpPr/>
            <p:nvPr/>
          </p:nvSpPr>
          <p:spPr>
            <a:xfrm>
              <a:off x="0" y="1312164"/>
              <a:ext cx="4435656" cy="1312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"/>
            <p:cNvSpPr txBox="1"/>
            <p:nvPr/>
          </p:nvSpPr>
          <p:spPr>
            <a:xfrm>
              <a:off x="0" y="1312164"/>
              <a:ext cx="4435656" cy="1312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Garamond"/>
                <a:buNone/>
              </a:pPr>
              <a:r>
                <a:rPr b="0" i="0" lang="en-US" sz="2900" u="none" cap="none" strike="noStrike">
                  <a:solidFill>
                    <a:srgbClr val="0000FF"/>
                  </a:solidFill>
                  <a:latin typeface="Garamond"/>
                  <a:ea typeface="Garamond"/>
                  <a:cs typeface="Garamond"/>
                  <a:sym typeface="Garamond"/>
                </a:rPr>
                <a:t>2. Famous Paralegals Who Changed Cases</a:t>
              </a:r>
              <a:endParaRPr b="0" i="0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1" name="Google Shape;851;p2"/>
            <p:cNvCxnSpPr/>
            <p:nvPr/>
          </p:nvCxnSpPr>
          <p:spPr>
            <a:xfrm>
              <a:off x="0" y="2624328"/>
              <a:ext cx="4435656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52" name="Google Shape;852;p2"/>
            <p:cNvSpPr/>
            <p:nvPr/>
          </p:nvSpPr>
          <p:spPr>
            <a:xfrm>
              <a:off x="0" y="2624328"/>
              <a:ext cx="4435656" cy="1312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"/>
            <p:cNvSpPr txBox="1"/>
            <p:nvPr/>
          </p:nvSpPr>
          <p:spPr>
            <a:xfrm>
              <a:off x="0" y="2624328"/>
              <a:ext cx="4435656" cy="1312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Garamond"/>
                <a:buNone/>
              </a:pPr>
              <a:r>
                <a:rPr b="0" i="0" lang="en-US" sz="2900" u="none" cap="none" strike="noStrike">
                  <a:solidFill>
                    <a:srgbClr val="0000FF"/>
                  </a:solidFill>
                  <a:latin typeface="Garamond"/>
                  <a:ea typeface="Garamond"/>
                  <a:cs typeface="Garamond"/>
                  <a:sym typeface="Garamond"/>
                </a:rPr>
                <a:t>3. ChatGPT &amp; AI Tools for Paralegals</a:t>
              </a:r>
              <a:endParaRPr b="0" i="0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4" name="Google Shape;854;p2"/>
            <p:cNvCxnSpPr/>
            <p:nvPr/>
          </p:nvCxnSpPr>
          <p:spPr>
            <a:xfrm>
              <a:off x="0" y="3936492"/>
              <a:ext cx="4435656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55" name="Google Shape;855;p2"/>
            <p:cNvSpPr/>
            <p:nvPr/>
          </p:nvSpPr>
          <p:spPr>
            <a:xfrm>
              <a:off x="0" y="3936492"/>
              <a:ext cx="4435656" cy="1312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"/>
            <p:cNvSpPr txBox="1"/>
            <p:nvPr/>
          </p:nvSpPr>
          <p:spPr>
            <a:xfrm>
              <a:off x="0" y="3936492"/>
              <a:ext cx="4435656" cy="1312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Garamond"/>
                <a:buNone/>
              </a:pPr>
              <a:r>
                <a:rPr b="0" i="0" lang="en-US" sz="2900" u="none" cap="none" strike="noStrike">
                  <a:solidFill>
                    <a:srgbClr val="0000FF"/>
                  </a:solidFill>
                  <a:latin typeface="Garamond"/>
                  <a:ea typeface="Garamond"/>
                  <a:cs typeface="Garamond"/>
                  <a:sym typeface="Garamond"/>
                </a:rPr>
                <a:t>4. Key Takeaways &amp; Q&amp;A</a:t>
              </a:r>
              <a:endParaRPr b="0" i="0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7" name="Google Shape;857;p2"/>
          <p:cNvSpPr txBox="1"/>
          <p:nvPr/>
        </p:nvSpPr>
        <p:spPr>
          <a:xfrm>
            <a:off x="6901625" y="6303900"/>
            <a:ext cx="2240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Copyright 2025, MILLER LITIGATION &amp; APPEALS</a:t>
            </a:r>
            <a:endParaRPr sz="1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3"/>
          <p:cNvSpPr txBox="1"/>
          <p:nvPr>
            <p:ph type="title"/>
          </p:nvPr>
        </p:nvSpPr>
        <p:spPr>
          <a:xfrm>
            <a:off x="440531" y="584200"/>
            <a:ext cx="8262936" cy="698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 sz="4000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rPr>
              <a:t>Civil vs. Criminal: Key Differences</a:t>
            </a:r>
            <a:endParaRPr sz="4000">
              <a:solidFill>
                <a:srgbClr val="0000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863" name="Google Shape;863;p3"/>
          <p:cNvGraphicFramePr/>
          <p:nvPr/>
        </p:nvGraphicFramePr>
        <p:xfrm>
          <a:off x="440530" y="13970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{AEA83849-925B-43E5-9C81-AE767DE76B1D}</a:tableStyleId>
              </a:tblPr>
              <a:tblGrid>
                <a:gridCol w="4131475"/>
                <a:gridCol w="4131475"/>
              </a:tblGrid>
              <a:tr h="1288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Garamond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Burden of Proof: Beyond Reasonable Doubt vs. Preponderance of Evidence</a:t>
                      </a:r>
                      <a:endParaRPr sz="1600" u="none" cap="none" strike="noStrike">
                        <a:solidFill>
                          <a:srgbClr val="0000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Burden of Proof: Criminal </a:t>
                      </a:r>
                      <a:r>
                        <a:rPr i="0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– State must prove theft beyond and to the exclusion of every reasonable doubt; </a:t>
                      </a:r>
                      <a:endParaRPr sz="1400" u="none" cap="none" strike="noStrike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Civil</a:t>
                      </a:r>
                      <a:r>
                        <a:rPr i="0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– Homeowner must show contractor breached contract by preponderance of evidence.</a:t>
                      </a:r>
                      <a:endParaRPr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897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Garamond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Parties: State v. Defendant vs. Plaintiff v. Defendant</a:t>
                      </a:r>
                      <a:endParaRPr b="1" sz="1600" u="none" cap="none" strike="noStrike">
                        <a:solidFill>
                          <a:srgbClr val="0000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Criminal:</a:t>
                      </a: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i="1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State of Florida v. John Doe</a:t>
                      </a:r>
                      <a:endParaRPr sz="1600" u="none" cap="none" strike="noStrike">
                        <a:solidFill>
                          <a:srgbClr val="0000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0000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Civil:</a:t>
                      </a: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i="1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Smith v. Jones</a:t>
                      </a:r>
                      <a:endParaRPr sz="18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897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Garamond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Trial Speed: Speedy Trial Rules vs. None</a:t>
                      </a:r>
                      <a:endParaRPr b="1" sz="1600" u="none" cap="none" strike="noStrike">
                        <a:solidFill>
                          <a:srgbClr val="0000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rgbClr val="0000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Criminal:</a:t>
                      </a: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Florida requires trial within 175 days of arrest.</a:t>
                      </a:r>
                      <a:endParaRPr sz="1400" u="none" cap="none" strike="noStrike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Civil:</a:t>
                      </a: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No set deadline; cases may take years</a:t>
                      </a:r>
                      <a:endParaRPr sz="18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74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Garamond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Verdict: Unanimous vs. Usually Non-Unanimous</a:t>
                      </a:r>
                      <a:endParaRPr b="1" sz="1600" u="none" cap="none" strike="noStrike">
                        <a:solidFill>
                          <a:srgbClr val="0000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Criminal:</a:t>
                      </a: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Jury must all agree → unanimous guilty verdict.</a:t>
                      </a:r>
                      <a:endParaRPr sz="1400" u="none" cap="none" strike="noStrike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Civil:</a:t>
                      </a: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Jury can decide 5–1 in Florida state court</a:t>
                      </a:r>
                      <a:endParaRPr sz="18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897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Garamond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Remedies: Incarceration vs. Damages/Injunctions</a:t>
                      </a:r>
                      <a:endParaRPr b="1" sz="1600" u="none" cap="none" strike="noStrike">
                        <a:solidFill>
                          <a:srgbClr val="0000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Criminal:</a:t>
                      </a: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Burglary → 5 years in prison. </a:t>
                      </a:r>
                      <a:r>
                        <a:rPr b="1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DEATH</a:t>
                      </a:r>
                      <a:endParaRPr b="1" sz="1400" u="none" cap="none" strike="noStrike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Civil:</a:t>
                      </a: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Contractor dispute → $50k damages or court order to stop work.</a:t>
                      </a:r>
                      <a:endParaRPr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864" name="Google Shape;864;p3"/>
          <p:cNvSpPr txBox="1"/>
          <p:nvPr/>
        </p:nvSpPr>
        <p:spPr>
          <a:xfrm>
            <a:off x="6903900" y="6336300"/>
            <a:ext cx="2240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Copyright 2025, MILLER LITIGATION &amp; APPEALS</a:t>
            </a:r>
            <a:endParaRPr sz="1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70" name="Google Shape;870;p4"/>
          <p:cNvSpPr/>
          <p:nvPr/>
        </p:nvSpPr>
        <p:spPr>
          <a:xfrm>
            <a:off x="364603" y="496088"/>
            <a:ext cx="2867411" cy="588329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71" name="Google Shape;871;p4"/>
          <p:cNvSpPr/>
          <p:nvPr/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72" name="Google Shape;872;p4"/>
          <p:cNvSpPr txBox="1"/>
          <p:nvPr>
            <p:ph type="title"/>
          </p:nvPr>
        </p:nvSpPr>
        <p:spPr>
          <a:xfrm>
            <a:off x="791699" y="1055077"/>
            <a:ext cx="1899682" cy="4794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2000">
                <a:solidFill>
                  <a:srgbClr val="0000FF"/>
                </a:solidFill>
              </a:rPr>
              <a:t>Common Documentation</a:t>
            </a:r>
            <a:endParaRPr sz="2000">
              <a:solidFill>
                <a:srgbClr val="0000FF"/>
              </a:solidFill>
            </a:endParaRPr>
          </a:p>
        </p:txBody>
      </p:sp>
      <p:sp>
        <p:nvSpPr>
          <p:cNvPr id="873" name="Google Shape;873;p4"/>
          <p:cNvSpPr/>
          <p:nvPr/>
        </p:nvSpPr>
        <p:spPr>
          <a:xfrm>
            <a:off x="3489039" y="-2"/>
            <a:ext cx="5654961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874" name="Google Shape;874;p4"/>
          <p:cNvGrpSpPr/>
          <p:nvPr/>
        </p:nvGrpSpPr>
        <p:grpSpPr>
          <a:xfrm>
            <a:off x="4102554" y="804670"/>
            <a:ext cx="4435656" cy="5248656"/>
            <a:chOff x="0" y="0"/>
            <a:chExt cx="4435656" cy="5248656"/>
          </a:xfrm>
        </p:grpSpPr>
        <p:cxnSp>
          <p:nvCxnSpPr>
            <p:cNvPr id="875" name="Google Shape;875;p4"/>
            <p:cNvCxnSpPr/>
            <p:nvPr/>
          </p:nvCxnSpPr>
          <p:spPr>
            <a:xfrm>
              <a:off x="0" y="0"/>
              <a:ext cx="4435656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76" name="Google Shape;876;p4"/>
            <p:cNvSpPr/>
            <p:nvPr/>
          </p:nvSpPr>
          <p:spPr>
            <a:xfrm>
              <a:off x="0" y="0"/>
              <a:ext cx="4435656" cy="2624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 txBox="1"/>
            <p:nvPr/>
          </p:nvSpPr>
          <p:spPr>
            <a:xfrm>
              <a:off x="0" y="0"/>
              <a:ext cx="4435656" cy="2624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7625" lIns="167625" spcFirstLastPara="1" rIns="167625" wrap="square" tIns="16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Garamond"/>
                <a:buNone/>
              </a:pPr>
              <a:r>
                <a:rPr b="0" i="0" lang="en-US" sz="4400" u="none" cap="none" strike="noStrike">
                  <a:solidFill>
                    <a:srgbClr val="0000FF"/>
                  </a:solidFill>
                  <a:latin typeface="Garamond"/>
                  <a:ea typeface="Garamond"/>
                  <a:cs typeface="Garamond"/>
                  <a:sym typeface="Garamond"/>
                </a:rPr>
                <a:t>Criminal: Arrest affidavits, charges, pleas, sentencing reports</a:t>
              </a:r>
              <a:r>
                <a:rPr lang="en-US" sz="4400">
                  <a:solidFill>
                    <a:srgbClr val="0000FF"/>
                  </a:solidFill>
                  <a:latin typeface="Garamond"/>
                  <a:ea typeface="Garamond"/>
                  <a:cs typeface="Garamond"/>
                  <a:sym typeface="Garamond"/>
                </a:rPr>
                <a:t>,</a:t>
              </a:r>
              <a:r>
                <a:rPr b="0" i="0" lang="en-US" sz="4400" u="none" cap="none" strike="noStrike">
                  <a:solidFill>
                    <a:srgbClr val="0000FF"/>
                  </a:solidFill>
                  <a:latin typeface="Garamond"/>
                  <a:ea typeface="Garamond"/>
                  <a:cs typeface="Garamond"/>
                  <a:sym typeface="Garamond"/>
                </a:rPr>
                <a:t> appeals</a:t>
              </a:r>
              <a:r>
                <a:rPr lang="en-US" sz="4400">
                  <a:solidFill>
                    <a:srgbClr val="0000FF"/>
                  </a:solidFill>
                  <a:latin typeface="Garamond"/>
                  <a:ea typeface="Garamond"/>
                  <a:cs typeface="Garamond"/>
                  <a:sym typeface="Garamond"/>
                </a:rPr>
                <a:t>;</a:t>
              </a:r>
              <a:endParaRPr b="0" i="0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78" name="Google Shape;878;p4"/>
            <p:cNvCxnSpPr/>
            <p:nvPr/>
          </p:nvCxnSpPr>
          <p:spPr>
            <a:xfrm>
              <a:off x="0" y="2624328"/>
              <a:ext cx="4435656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79" name="Google Shape;879;p4"/>
            <p:cNvSpPr/>
            <p:nvPr/>
          </p:nvSpPr>
          <p:spPr>
            <a:xfrm>
              <a:off x="0" y="2624328"/>
              <a:ext cx="4435656" cy="2624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 txBox="1"/>
            <p:nvPr/>
          </p:nvSpPr>
          <p:spPr>
            <a:xfrm>
              <a:off x="0" y="2624328"/>
              <a:ext cx="4435656" cy="2624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7625" lIns="167625" spcFirstLastPara="1" rIns="167625" wrap="square" tIns="16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Garamond"/>
                <a:buNone/>
              </a:pPr>
              <a:r>
                <a:rPr b="0" i="0" lang="en-US" sz="4400" u="none" cap="none" strike="noStrike">
                  <a:solidFill>
                    <a:srgbClr val="0000FF"/>
                  </a:solidFill>
                  <a:latin typeface="Garamond"/>
                  <a:ea typeface="Garamond"/>
                  <a:cs typeface="Garamond"/>
                  <a:sym typeface="Garamond"/>
                </a:rPr>
                <a:t>Civil: Complaints, discovery, motions, final judgments</a:t>
              </a:r>
              <a:endParaRPr b="0" i="0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1" name="Google Shape;881;p4"/>
          <p:cNvSpPr txBox="1"/>
          <p:nvPr/>
        </p:nvSpPr>
        <p:spPr>
          <a:xfrm>
            <a:off x="6901625" y="6303900"/>
            <a:ext cx="2240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Copyright 2025, MILLER LITIGATION &amp; APPEALS</a:t>
            </a:r>
            <a:endParaRPr sz="1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5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7" name="Google Shape;887;p5"/>
          <p:cNvSpPr/>
          <p:nvPr/>
        </p:nvSpPr>
        <p:spPr>
          <a:xfrm>
            <a:off x="364603" y="496088"/>
            <a:ext cx="2867411" cy="588329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8" name="Google Shape;888;p5"/>
          <p:cNvSpPr/>
          <p:nvPr/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9" name="Google Shape;889;p5"/>
          <p:cNvSpPr txBox="1"/>
          <p:nvPr>
            <p:ph type="title"/>
          </p:nvPr>
        </p:nvSpPr>
        <p:spPr>
          <a:xfrm>
            <a:off x="791699" y="1055077"/>
            <a:ext cx="1899600" cy="47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3400">
                <a:solidFill>
                  <a:srgbClr val="0000FF"/>
                </a:solidFill>
              </a:rPr>
              <a:t>Appeals – Common Triggers</a:t>
            </a:r>
            <a:endParaRPr sz="3400">
              <a:solidFill>
                <a:srgbClr val="0000FF"/>
              </a:solidFill>
            </a:endParaRPr>
          </a:p>
        </p:txBody>
      </p:sp>
      <p:sp>
        <p:nvSpPr>
          <p:cNvPr id="890" name="Google Shape;890;p5"/>
          <p:cNvSpPr/>
          <p:nvPr/>
        </p:nvSpPr>
        <p:spPr>
          <a:xfrm>
            <a:off x="3489039" y="-2"/>
            <a:ext cx="5654961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891" name="Google Shape;891;p5"/>
          <p:cNvGrpSpPr/>
          <p:nvPr/>
        </p:nvGrpSpPr>
        <p:grpSpPr>
          <a:xfrm>
            <a:off x="4102554" y="1266298"/>
            <a:ext cx="4435656" cy="4325400"/>
            <a:chOff x="0" y="461628"/>
            <a:chExt cx="4435656" cy="4325400"/>
          </a:xfrm>
        </p:grpSpPr>
        <p:sp>
          <p:nvSpPr>
            <p:cNvPr id="892" name="Google Shape;892;p5"/>
            <p:cNvSpPr/>
            <p:nvPr/>
          </p:nvSpPr>
          <p:spPr>
            <a:xfrm>
              <a:off x="0" y="461628"/>
              <a:ext cx="4435656" cy="1389960"/>
            </a:xfrm>
            <a:prstGeom prst="roundRect">
              <a:avLst>
                <a:gd fmla="val 16667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5"/>
            <p:cNvSpPr txBox="1"/>
            <p:nvPr/>
          </p:nvSpPr>
          <p:spPr>
            <a:xfrm>
              <a:off x="67852" y="529480"/>
              <a:ext cx="4299952" cy="1254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Garamond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Criminal: Ineffective counsel, search issues, confession, sentencing errors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5"/>
            <p:cNvSpPr/>
            <p:nvPr/>
          </p:nvSpPr>
          <p:spPr>
            <a:xfrm>
              <a:off x="0" y="1929348"/>
              <a:ext cx="4435656" cy="1389960"/>
            </a:xfrm>
            <a:prstGeom prst="roundRect">
              <a:avLst>
                <a:gd fmla="val 16667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5"/>
            <p:cNvSpPr txBox="1"/>
            <p:nvPr/>
          </p:nvSpPr>
          <p:spPr>
            <a:xfrm>
              <a:off x="67852" y="1997200"/>
              <a:ext cx="4299952" cy="1254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Garamond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Civil: Summary judgment, evidence rulings, jury instructions, sanctions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5"/>
            <p:cNvSpPr/>
            <p:nvPr/>
          </p:nvSpPr>
          <p:spPr>
            <a:xfrm>
              <a:off x="0" y="3397068"/>
              <a:ext cx="4435656" cy="1389960"/>
            </a:xfrm>
            <a:prstGeom prst="roundRect">
              <a:avLst>
                <a:gd fmla="val 16667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5"/>
            <p:cNvSpPr txBox="1"/>
            <p:nvPr/>
          </p:nvSpPr>
          <p:spPr>
            <a:xfrm>
              <a:off x="67852" y="3464920"/>
              <a:ext cx="4299952" cy="1254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Garamond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Paralegal Role: Transcripts, document Management, issue tracking, appellate records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8" name="Google Shape;898;p5"/>
          <p:cNvSpPr txBox="1"/>
          <p:nvPr/>
        </p:nvSpPr>
        <p:spPr>
          <a:xfrm>
            <a:off x="6903900" y="6303900"/>
            <a:ext cx="2240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Copyright 2025, MILLER LITIGATION &amp; APPEALS</a:t>
            </a:r>
            <a:endParaRPr sz="1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6"/>
          <p:cNvSpPr/>
          <p:nvPr/>
        </p:nvSpPr>
        <p:spPr>
          <a:xfrm>
            <a:off x="0" y="2"/>
            <a:ext cx="9141714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4" name="Google Shape;904;p6"/>
          <p:cNvSpPr/>
          <p:nvPr/>
        </p:nvSpPr>
        <p:spPr>
          <a:xfrm>
            <a:off x="364603" y="496090"/>
            <a:ext cx="2867411" cy="588329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5" name="Google Shape;905;p6"/>
          <p:cNvSpPr/>
          <p:nvPr/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6" name="Google Shape;906;p6"/>
          <p:cNvSpPr txBox="1"/>
          <p:nvPr>
            <p:ph type="title"/>
          </p:nvPr>
        </p:nvSpPr>
        <p:spPr>
          <a:xfrm>
            <a:off x="696855" y="972766"/>
            <a:ext cx="2126598" cy="1254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2400">
                <a:solidFill>
                  <a:srgbClr val="0000FF"/>
                </a:solidFill>
              </a:rPr>
              <a:t>Erin Brockovich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907" name="Google Shape;907;p6"/>
          <p:cNvSpPr txBox="1"/>
          <p:nvPr>
            <p:ph idx="1" type="body"/>
          </p:nvPr>
        </p:nvSpPr>
        <p:spPr>
          <a:xfrm>
            <a:off x="696855" y="2430471"/>
            <a:ext cx="2126598" cy="3552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1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r>
              <a:rPr lang="en-US" sz="1600">
                <a:solidFill>
                  <a:srgbClr val="0000FF"/>
                </a:solidFill>
              </a:rPr>
              <a:t>Legal assistant in environmental lawsuit against PG&amp;E</a:t>
            </a:r>
            <a:endParaRPr sz="1600">
              <a:solidFill>
                <a:srgbClr val="0000FF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r>
              <a:rPr lang="en-US" sz="1600">
                <a:solidFill>
                  <a:srgbClr val="0000FF"/>
                </a:solidFill>
              </a:rPr>
              <a:t>Uncovered water contamination in Hinkley, CA</a:t>
            </a:r>
            <a:endParaRPr sz="1600">
              <a:solidFill>
                <a:srgbClr val="0000FF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r>
              <a:rPr lang="en-US" sz="1600">
                <a:solidFill>
                  <a:srgbClr val="0000FF"/>
                </a:solidFill>
              </a:rPr>
              <a:t>$333 million settlement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40"/>
              <a:buNone/>
            </a:pPr>
            <a:r>
              <a:t/>
            </a:r>
            <a:endParaRPr sz="1600">
              <a:solidFill>
                <a:srgbClr val="262626"/>
              </a:solidFill>
            </a:endParaRPr>
          </a:p>
        </p:txBody>
      </p:sp>
      <p:sp>
        <p:nvSpPr>
          <p:cNvPr id="908" name="Google Shape;908;p6">
            <a:hlinkClick r:id="rId5"/>
          </p:cNvPr>
          <p:cNvSpPr/>
          <p:nvPr/>
        </p:nvSpPr>
        <p:spPr>
          <a:xfrm>
            <a:off x="3596618" y="0"/>
            <a:ext cx="5547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https://youtu.be/C029muI7bFw</a:t>
            </a:r>
            <a:endParaRPr sz="1800">
              <a:solidFill>
                <a:srgbClr val="FFFFFF"/>
              </a:solidFill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09" name="Google Shape;909;p6" title="Erin Brockovich Clip on Water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76932" y="2111454"/>
            <a:ext cx="4573531" cy="2584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 the water you are drinking safe to drink?  How do you know?  It looks clean.  It smells clean.  But is it clean?  Are you sure?&#10;1.8 billion people around the world are drinking fecally contaminated water.  Let's help reduce that number.  Give to One22 MInistries to help them give out more biosand filters." id="910" name="Google Shape;910;p6" title="Erin Brockovich Clip on Water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42975" y="229975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6"/>
          <p:cNvSpPr txBox="1"/>
          <p:nvPr/>
        </p:nvSpPr>
        <p:spPr>
          <a:xfrm>
            <a:off x="4438175" y="5124475"/>
            <a:ext cx="33528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000FF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Erin Brockovich Clip on Water</a:t>
            </a:r>
            <a:endParaRPr sz="2100">
              <a:solidFill>
                <a:srgbClr val="0000FF"/>
              </a:solidFill>
            </a:endParaRPr>
          </a:p>
        </p:txBody>
      </p:sp>
      <p:sp>
        <p:nvSpPr>
          <p:cNvPr id="912" name="Google Shape;912;p6"/>
          <p:cNvSpPr txBox="1"/>
          <p:nvPr/>
        </p:nvSpPr>
        <p:spPr>
          <a:xfrm>
            <a:off x="6901625" y="6303900"/>
            <a:ext cx="2240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Copyright 2025, MILLER LITIGATION &amp; APPEALS</a:t>
            </a:r>
            <a:endParaRPr sz="1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7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8" name="Google Shape;918;p7"/>
          <p:cNvSpPr/>
          <p:nvPr/>
        </p:nvSpPr>
        <p:spPr>
          <a:xfrm>
            <a:off x="364603" y="496088"/>
            <a:ext cx="2867411" cy="588329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9" name="Google Shape;919;p7"/>
          <p:cNvSpPr/>
          <p:nvPr/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0" name="Google Shape;920;p7"/>
          <p:cNvSpPr txBox="1"/>
          <p:nvPr>
            <p:ph type="title"/>
          </p:nvPr>
        </p:nvSpPr>
        <p:spPr>
          <a:xfrm>
            <a:off x="791699" y="1055077"/>
            <a:ext cx="1899682" cy="4794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3100">
                <a:solidFill>
                  <a:srgbClr val="0000FF"/>
                </a:solidFill>
              </a:rPr>
              <a:t>Modern Litigation Masters</a:t>
            </a:r>
            <a:endParaRPr sz="3100">
              <a:solidFill>
                <a:srgbClr val="0000FF"/>
              </a:solidFill>
            </a:endParaRPr>
          </a:p>
        </p:txBody>
      </p:sp>
      <p:sp>
        <p:nvSpPr>
          <p:cNvPr id="921" name="Google Shape;921;p7"/>
          <p:cNvSpPr/>
          <p:nvPr/>
        </p:nvSpPr>
        <p:spPr>
          <a:xfrm>
            <a:off x="3489039" y="-2"/>
            <a:ext cx="5654961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922" name="Google Shape;922;p7"/>
          <p:cNvGrpSpPr/>
          <p:nvPr/>
        </p:nvGrpSpPr>
        <p:grpSpPr>
          <a:xfrm>
            <a:off x="4098625" y="807226"/>
            <a:ext cx="4439725" cy="5441162"/>
            <a:chOff x="-3925" y="2562"/>
            <a:chExt cx="4439725" cy="6560360"/>
          </a:xfrm>
        </p:grpSpPr>
        <p:cxnSp>
          <p:nvCxnSpPr>
            <p:cNvPr id="923" name="Google Shape;923;p7"/>
            <p:cNvCxnSpPr/>
            <p:nvPr/>
          </p:nvCxnSpPr>
          <p:spPr>
            <a:xfrm>
              <a:off x="0" y="2562"/>
              <a:ext cx="4435800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24" name="Google Shape;924;p7"/>
            <p:cNvSpPr/>
            <p:nvPr/>
          </p:nvSpPr>
          <p:spPr>
            <a:xfrm>
              <a:off x="0" y="2562"/>
              <a:ext cx="4435800" cy="174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7"/>
            <p:cNvSpPr txBox="1"/>
            <p:nvPr/>
          </p:nvSpPr>
          <p:spPr>
            <a:xfrm>
              <a:off x="0" y="2562"/>
              <a:ext cx="4435800" cy="174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Garamond"/>
                <a:buNone/>
              </a:pPr>
              <a:r>
                <a:rPr b="0" i="0" lang="en-US" sz="3100" u="none" cap="none" strike="noStrike">
                  <a:solidFill>
                    <a:srgbClr val="0000FF"/>
                  </a:solidFill>
                  <a:latin typeface="Garamond"/>
                  <a:ea typeface="Garamond"/>
                  <a:cs typeface="Garamond"/>
                  <a:sym typeface="Garamond"/>
                </a:rPr>
                <a:t>Shene Hawk – </a:t>
              </a:r>
              <a:endParaRPr>
                <a:solidFill>
                  <a:srgbClr val="0000FF"/>
                </a:solidFill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Garamond"/>
                <a:buNone/>
              </a:pPr>
              <a:r>
                <a:rPr b="0" i="0" lang="en-US" sz="3100" u="none" cap="none" strike="noStrike">
                  <a:solidFill>
                    <a:srgbClr val="0000FF"/>
                  </a:solidFill>
                  <a:latin typeface="Garamond"/>
                  <a:ea typeface="Garamond"/>
                  <a:cs typeface="Garamond"/>
                  <a:sym typeface="Garamond"/>
                </a:rPr>
                <a:t>Trial systems, digital binders, workflows</a:t>
              </a:r>
              <a:endParaRPr b="0" i="0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26" name="Google Shape;926;p7"/>
            <p:cNvCxnSpPr/>
            <p:nvPr/>
          </p:nvCxnSpPr>
          <p:spPr>
            <a:xfrm>
              <a:off x="0" y="1750406"/>
              <a:ext cx="4435800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27" name="Google Shape;927;p7"/>
            <p:cNvSpPr/>
            <p:nvPr/>
          </p:nvSpPr>
          <p:spPr>
            <a:xfrm>
              <a:off x="0" y="1750406"/>
              <a:ext cx="4435800" cy="174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7"/>
            <p:cNvSpPr txBox="1"/>
            <p:nvPr/>
          </p:nvSpPr>
          <p:spPr>
            <a:xfrm>
              <a:off x="0" y="1750386"/>
              <a:ext cx="4435500" cy="287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Garamond"/>
                <a:buNone/>
              </a:pPr>
              <a:r>
                <a:rPr b="0" i="0" lang="en-US" sz="3100" u="none" cap="none" strike="noStrike">
                  <a:solidFill>
                    <a:srgbClr val="0000FF"/>
                  </a:solidFill>
                  <a:latin typeface="Garamond"/>
                  <a:ea typeface="Garamond"/>
                  <a:cs typeface="Garamond"/>
                  <a:sym typeface="Garamond"/>
                </a:rPr>
                <a:t>Caitlin Clancy – </a:t>
              </a:r>
              <a:endParaRPr b="0" i="0" sz="3100" u="none" cap="none" strike="noStrike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Garamond"/>
                <a:buNone/>
              </a:pPr>
              <a:r>
                <a:rPr lang="en-US" sz="3100">
                  <a:solidFill>
                    <a:srgbClr val="0000FF"/>
                  </a:solidFill>
                  <a:latin typeface="Garamond"/>
                  <a:ea typeface="Garamond"/>
                  <a:cs typeface="Garamond"/>
                  <a:sym typeface="Garamond"/>
                </a:rPr>
                <a:t>Cultivate Strong Relationships …..</a:t>
              </a:r>
              <a:endParaRPr sz="3100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Garamond"/>
                <a:buNone/>
              </a:pPr>
              <a:r>
                <a:rPr lang="en-US" sz="3100">
                  <a:solidFill>
                    <a:srgbClr val="0000FF"/>
                  </a:solidFill>
                  <a:latin typeface="Garamond"/>
                  <a:ea typeface="Garamond"/>
                  <a:cs typeface="Garamond"/>
                  <a:sym typeface="Garamond"/>
                </a:rPr>
                <a:t>Prioritize Your Own Mental Health</a:t>
              </a:r>
              <a:endParaRPr sz="3100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Garamond"/>
                <a:buNone/>
              </a:pPr>
              <a:r>
                <a:t/>
              </a:r>
              <a:endParaRPr sz="3100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929" name="Google Shape;929;p7"/>
            <p:cNvCxnSpPr/>
            <p:nvPr/>
          </p:nvCxnSpPr>
          <p:spPr>
            <a:xfrm>
              <a:off x="-3925" y="4711643"/>
              <a:ext cx="4435800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30" name="Google Shape;930;p7"/>
            <p:cNvSpPr txBox="1"/>
            <p:nvPr/>
          </p:nvSpPr>
          <p:spPr>
            <a:xfrm>
              <a:off x="-3925" y="4815122"/>
              <a:ext cx="4435800" cy="174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0000FF"/>
                  </a:solidFill>
                </a:rPr>
                <a:t>Florida Bar Mental Health &amp; Wellness Resources, </a:t>
              </a:r>
              <a:r>
                <a:rPr lang="en-US" sz="1100">
                  <a:solidFill>
                    <a:srgbClr val="0000FF"/>
                  </a:solidFill>
                </a:rPr>
                <a:t>Accessible 24/7 at </a:t>
              </a:r>
              <a:r>
                <a:rPr b="1" lang="en-US" sz="1100">
                  <a:solidFill>
                    <a:srgbClr val="0000FF"/>
                  </a:solidFill>
                </a:rPr>
                <a:t>833‑351‑9355</a:t>
              </a:r>
              <a:r>
                <a:rPr lang="en-US" sz="1100">
                  <a:solidFill>
                    <a:srgbClr val="0000FF"/>
                  </a:solidFill>
                </a:rPr>
                <a:t>, providing </a:t>
              </a:r>
              <a:r>
                <a:rPr b="1" lang="en-US" sz="1100">
                  <a:solidFill>
                    <a:srgbClr val="0000FF"/>
                  </a:solidFill>
                </a:rPr>
                <a:t>up to five complimentary counseling sessions per year</a:t>
              </a:r>
              <a:r>
                <a:rPr lang="en-US" sz="1100">
                  <a:solidFill>
                    <a:srgbClr val="0000FF"/>
                  </a:solidFill>
                </a:rPr>
                <a:t>.</a:t>
              </a:r>
              <a:endParaRPr>
                <a:solidFill>
                  <a:srgbClr val="0000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1" name="Google Shape;931;p7"/>
          <p:cNvSpPr txBox="1"/>
          <p:nvPr/>
        </p:nvSpPr>
        <p:spPr>
          <a:xfrm>
            <a:off x="6903900" y="6303900"/>
            <a:ext cx="2240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Copyright 2025, MILLER LITIGATION &amp; APPEALS</a:t>
            </a:r>
            <a:endParaRPr sz="1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8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7" name="Google Shape;937;p8"/>
          <p:cNvSpPr/>
          <p:nvPr/>
        </p:nvSpPr>
        <p:spPr>
          <a:xfrm>
            <a:off x="364603" y="496088"/>
            <a:ext cx="2867411" cy="588329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8" name="Google Shape;938;p8"/>
          <p:cNvSpPr/>
          <p:nvPr/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9" name="Google Shape;939;p8"/>
          <p:cNvSpPr txBox="1"/>
          <p:nvPr>
            <p:ph type="title"/>
          </p:nvPr>
        </p:nvSpPr>
        <p:spPr>
          <a:xfrm>
            <a:off x="791699" y="1055077"/>
            <a:ext cx="1899682" cy="4794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3100">
                <a:solidFill>
                  <a:srgbClr val="262626"/>
                </a:solidFill>
              </a:rPr>
              <a:t>Lessons from Paralegals</a:t>
            </a:r>
            <a:endParaRPr sz="3100">
              <a:solidFill>
                <a:srgbClr val="262626"/>
              </a:solidFill>
            </a:endParaRPr>
          </a:p>
        </p:txBody>
      </p:sp>
      <p:sp>
        <p:nvSpPr>
          <p:cNvPr id="940" name="Google Shape;940;p8"/>
          <p:cNvSpPr/>
          <p:nvPr/>
        </p:nvSpPr>
        <p:spPr>
          <a:xfrm>
            <a:off x="3489039" y="-2"/>
            <a:ext cx="5654961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941" name="Google Shape;941;p8"/>
          <p:cNvGrpSpPr/>
          <p:nvPr/>
        </p:nvGrpSpPr>
        <p:grpSpPr>
          <a:xfrm>
            <a:off x="4183739" y="1264360"/>
            <a:ext cx="4273284" cy="4329276"/>
            <a:chOff x="81185" y="459690"/>
            <a:chExt cx="4273284" cy="4329276"/>
          </a:xfrm>
        </p:grpSpPr>
        <p:sp>
          <p:nvSpPr>
            <p:cNvPr id="942" name="Google Shape;942;p8"/>
            <p:cNvSpPr/>
            <p:nvPr/>
          </p:nvSpPr>
          <p:spPr>
            <a:xfrm>
              <a:off x="621486" y="459690"/>
              <a:ext cx="884127" cy="884127"/>
            </a:xfrm>
            <a:prstGeom prst="rect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81185" y="1658737"/>
              <a:ext cx="1964728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8"/>
            <p:cNvSpPr txBox="1"/>
            <p:nvPr/>
          </p:nvSpPr>
          <p:spPr>
            <a:xfrm>
              <a:off x="81185" y="1658737"/>
              <a:ext cx="1964728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Paralegals are case-changers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2930042" y="459690"/>
              <a:ext cx="884127" cy="884127"/>
            </a:xfrm>
            <a:prstGeom prst="rect">
              <a:avLst/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2389741" y="1658737"/>
              <a:ext cx="1964728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8"/>
            <p:cNvSpPr txBox="1"/>
            <p:nvPr/>
          </p:nvSpPr>
          <p:spPr>
            <a:xfrm>
              <a:off x="2389741" y="1658737"/>
              <a:ext cx="1964728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Preparation, communication, and initiative matter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1775764" y="2869919"/>
              <a:ext cx="884127" cy="884127"/>
            </a:xfrm>
            <a:prstGeom prst="rect">
              <a:avLst/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1235463" y="4068966"/>
              <a:ext cx="1964728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8"/>
            <p:cNvSpPr txBox="1"/>
            <p:nvPr/>
          </p:nvSpPr>
          <p:spPr>
            <a:xfrm>
              <a:off x="1235463" y="4068966"/>
              <a:ext cx="1964728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You are the critical infrastructure of legal teams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1" name="Google Shape;951;p8"/>
          <p:cNvSpPr txBox="1"/>
          <p:nvPr/>
        </p:nvSpPr>
        <p:spPr>
          <a:xfrm>
            <a:off x="6901625" y="6303900"/>
            <a:ext cx="2240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Copyright 2025, MILLER LITIGATION &amp; APPEALS</a:t>
            </a:r>
            <a:endParaRPr sz="1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6" name="Google Shape;956;p9"/>
          <p:cNvGrpSpPr/>
          <p:nvPr/>
        </p:nvGrpSpPr>
        <p:grpSpPr>
          <a:xfrm>
            <a:off x="-14240" y="888"/>
            <a:ext cx="9172472" cy="6856214"/>
            <a:chOff x="-15736" y="0"/>
            <a:chExt cx="12229962" cy="6856214"/>
          </a:xfrm>
        </p:grpSpPr>
        <p:pic>
          <p:nvPicPr>
            <p:cNvPr id="957" name="Google Shape;95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8" name="Google Shape;958;p9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959" name="Google Shape;959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0" name="Google Shape;960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1" name="Google Shape;961;p9"/>
          <p:cNvSpPr txBox="1"/>
          <p:nvPr>
            <p:ph type="title"/>
          </p:nvPr>
        </p:nvSpPr>
        <p:spPr>
          <a:xfrm>
            <a:off x="971551" y="982132"/>
            <a:ext cx="7200897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Calibri"/>
              <a:buNone/>
            </a:pPr>
            <a:r>
              <a:rPr b="1" lang="en-US">
                <a:solidFill>
                  <a:srgbClr val="262626"/>
                </a:solidFill>
              </a:rPr>
              <a:t>What is ChatGPT?</a:t>
            </a:r>
            <a:endParaRPr b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Calibri"/>
              <a:buNone/>
            </a:pPr>
            <a:r>
              <a:t/>
            </a:r>
            <a:endParaRPr b="1"/>
          </a:p>
        </p:txBody>
      </p:sp>
      <p:grpSp>
        <p:nvGrpSpPr>
          <p:cNvPr id="962" name="Google Shape;962;p9"/>
          <p:cNvGrpSpPr/>
          <p:nvPr/>
        </p:nvGrpSpPr>
        <p:grpSpPr>
          <a:xfrm>
            <a:off x="991592" y="3179271"/>
            <a:ext cx="7160813" cy="1978776"/>
            <a:chOff x="20042" y="503449"/>
            <a:chExt cx="7160813" cy="1978776"/>
          </a:xfrm>
        </p:grpSpPr>
        <p:sp>
          <p:nvSpPr>
            <p:cNvPr id="963" name="Google Shape;963;p9"/>
            <p:cNvSpPr/>
            <p:nvPr/>
          </p:nvSpPr>
          <p:spPr>
            <a:xfrm>
              <a:off x="607870" y="503449"/>
              <a:ext cx="961900" cy="9619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20042" y="1762225"/>
              <a:ext cx="2137556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9"/>
            <p:cNvSpPr txBox="1"/>
            <p:nvPr/>
          </p:nvSpPr>
          <p:spPr>
            <a:xfrm>
              <a:off x="20042" y="1762225"/>
              <a:ext cx="2137556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Garamond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AI tool developed by OpenAI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3119498" y="503449"/>
              <a:ext cx="961900" cy="9619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2531670" y="1762225"/>
              <a:ext cx="2137556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9"/>
            <p:cNvSpPr txBox="1"/>
            <p:nvPr/>
          </p:nvSpPr>
          <p:spPr>
            <a:xfrm>
              <a:off x="2531670" y="1762225"/>
              <a:ext cx="2137556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Garamond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Summarizes, drafts, formats documents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5631127" y="503449"/>
              <a:ext cx="961900" cy="9619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5043299" y="1762225"/>
              <a:ext cx="2137556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9"/>
            <p:cNvSpPr txBox="1"/>
            <p:nvPr/>
          </p:nvSpPr>
          <p:spPr>
            <a:xfrm>
              <a:off x="5043299" y="1762225"/>
              <a:ext cx="2137556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Garamond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Must be supervised and attorney-reviewed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2" name="Google Shape;972;p9"/>
          <p:cNvSpPr txBox="1"/>
          <p:nvPr/>
        </p:nvSpPr>
        <p:spPr>
          <a:xfrm>
            <a:off x="561975" y="1635200"/>
            <a:ext cx="8031600" cy="17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0000FF"/>
                </a:solidFill>
              </a:rPr>
              <a:t>ChatGPT</a:t>
            </a:r>
            <a:r>
              <a:rPr lang="en-US" sz="1100">
                <a:solidFill>
                  <a:srgbClr val="0000FF"/>
                </a:solidFill>
              </a:rPr>
              <a:t> (often miswritten as “Chat GTP”) is an advanced artificial intelligence (AI) language model created by </a:t>
            </a:r>
            <a:r>
              <a:rPr b="1" lang="en-US" sz="1100">
                <a:solidFill>
                  <a:srgbClr val="0000FF"/>
                </a:solidFill>
              </a:rPr>
              <a:t>OpenAI</a:t>
            </a:r>
            <a:r>
              <a:rPr lang="en-US" sz="1100">
                <a:solidFill>
                  <a:srgbClr val="0000FF"/>
                </a:solidFill>
              </a:rPr>
              <a:t>. It's designed to understand natural language and generate human-like responses in real time. The name stands for:</a:t>
            </a:r>
            <a:endParaRPr sz="1100">
              <a:solidFill>
                <a:srgbClr val="0000FF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0000FF"/>
                </a:solidFill>
              </a:rPr>
              <a:t>Chat</a:t>
            </a:r>
            <a:r>
              <a:rPr lang="en-US" sz="1100">
                <a:solidFill>
                  <a:srgbClr val="0000FF"/>
                </a:solidFill>
              </a:rPr>
              <a:t> – Conversational format</a:t>
            </a:r>
            <a:br>
              <a:rPr lang="en-US" sz="1100">
                <a:solidFill>
                  <a:srgbClr val="0000FF"/>
                </a:solidFill>
              </a:rPr>
            </a:br>
            <a:r>
              <a:rPr b="1" lang="en-US" sz="1100">
                <a:solidFill>
                  <a:srgbClr val="0000FF"/>
                </a:solidFill>
              </a:rPr>
              <a:t>GPT</a:t>
            </a:r>
            <a:r>
              <a:rPr lang="en-US" sz="1100">
                <a:solidFill>
                  <a:srgbClr val="0000FF"/>
                </a:solidFill>
              </a:rPr>
              <a:t> – </a:t>
            </a:r>
            <a:r>
              <a:rPr i="1" lang="en-US" sz="1100">
                <a:solidFill>
                  <a:srgbClr val="0000FF"/>
                </a:solidFill>
              </a:rPr>
              <a:t>Generative Pre-trained Transformer</a:t>
            </a:r>
            <a:r>
              <a:rPr lang="en-US" sz="1100">
                <a:solidFill>
                  <a:srgbClr val="0000FF"/>
                </a:solidFill>
              </a:rPr>
              <a:t>, which is the architecture behind the model</a:t>
            </a:r>
            <a:endParaRPr sz="11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3" name="Google Shape;973;p9"/>
          <p:cNvSpPr txBox="1"/>
          <p:nvPr/>
        </p:nvSpPr>
        <p:spPr>
          <a:xfrm>
            <a:off x="6903900" y="6353575"/>
            <a:ext cx="2240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Copyright 2025, MILLER LITIGATION &amp; APPEALS</a:t>
            </a:r>
            <a:endParaRPr sz="1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14:vortex dir="u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Umber">
  <a:themeElements>
    <a:clrScheme name="Custom 167">
      <a:dk1>
        <a:srgbClr val="F4EDE6"/>
      </a:dk1>
      <a:lt1>
        <a:srgbClr val="8B6A4F"/>
      </a:lt1>
      <a:dk2>
        <a:srgbClr val="4B3621"/>
      </a:dk2>
      <a:lt2>
        <a:srgbClr val="F4EDE6"/>
      </a:lt2>
      <a:accent1>
        <a:srgbClr val="4B3621"/>
      </a:accent1>
      <a:accent2>
        <a:srgbClr val="8B6A4F"/>
      </a:accent2>
      <a:accent3>
        <a:srgbClr val="D7B49E"/>
      </a:accent3>
      <a:accent4>
        <a:srgbClr val="F4EDE6"/>
      </a:accent4>
      <a:accent5>
        <a:srgbClr val="C78A5C"/>
      </a:accent5>
      <a:accent6>
        <a:srgbClr val="2D1F14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>Miller Litigation</dc:creator>
</cp:coreProperties>
</file>