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99CB-0770-4F1B-BB92-849D205C4FBC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A85B-44B6-4C7E-B1DD-F38B88DF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1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99CB-0770-4F1B-BB92-849D205C4FBC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A85B-44B6-4C7E-B1DD-F38B88DF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9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99CB-0770-4F1B-BB92-849D205C4FBC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A85B-44B6-4C7E-B1DD-F38B88DF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99CB-0770-4F1B-BB92-849D205C4FBC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A85B-44B6-4C7E-B1DD-F38B88DF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3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99CB-0770-4F1B-BB92-849D205C4FBC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A85B-44B6-4C7E-B1DD-F38B88DF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8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99CB-0770-4F1B-BB92-849D205C4FBC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A85B-44B6-4C7E-B1DD-F38B88DF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1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99CB-0770-4F1B-BB92-849D205C4FBC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A85B-44B6-4C7E-B1DD-F38B88DF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7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99CB-0770-4F1B-BB92-849D205C4FBC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A85B-44B6-4C7E-B1DD-F38B88DF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4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99CB-0770-4F1B-BB92-849D205C4FBC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A85B-44B6-4C7E-B1DD-F38B88DF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2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99CB-0770-4F1B-BB92-849D205C4FBC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A85B-44B6-4C7E-B1DD-F38B88DF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1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99CB-0770-4F1B-BB92-849D205C4FBC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A85B-44B6-4C7E-B1DD-F38B88DF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4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999CB-0770-4F1B-BB92-849D205C4FBC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3A85B-44B6-4C7E-B1DD-F38B88DF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7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289133"/>
              </p:ext>
            </p:extLst>
          </p:nvPr>
        </p:nvGraphicFramePr>
        <p:xfrm>
          <a:off x="0" y="0"/>
          <a:ext cx="4780307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6625319" imgH="9503168" progId="Word.Document.8">
                  <p:embed/>
                </p:oleObj>
              </mc:Choice>
              <mc:Fallback>
                <p:oleObj name="Document" r:id="rId3" imgW="6625319" imgH="9503168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4780307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9561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Word 97 - 2003 Document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</cp:revision>
  <dcterms:created xsi:type="dcterms:W3CDTF">2018-06-05T10:21:09Z</dcterms:created>
  <dcterms:modified xsi:type="dcterms:W3CDTF">2018-06-05T10:24:05Z</dcterms:modified>
</cp:coreProperties>
</file>