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74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Hammersmith One"/>
      <p:regular r:id="rId23"/>
    </p:embeddedFont>
    <p:embeddedFont>
      <p:font typeface="Raleway"/>
      <p:regular r:id="rId24"/>
      <p:bold r:id="rId25"/>
      <p:italic r:id="rId26"/>
      <p:boldItalic r:id="rId27"/>
    </p:embeddedFont>
    <p:embeddedFont>
      <p:font typeface="Oxygen"/>
      <p:regular r:id="rId28"/>
      <p:bold r:id="rId29"/>
    </p:embeddedFont>
    <p:embeddedFont>
      <p:font typeface="Limelight"/>
      <p:regular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Cairo"/>
      <p:regular r:id="rId39"/>
      <p:bold r:id="rId40"/>
    </p:embeddedFont>
    <p:embeddedFont>
      <p:font typeface="Fira Sans Condensed Medium"/>
      <p:regular r:id="rId41"/>
      <p:bold r:id="rId42"/>
      <p:italic r:id="rId43"/>
      <p:boldItalic r:id="rId44"/>
    </p:embeddedFont>
    <p:embeddedFont>
      <p:font typeface="Oswald"/>
      <p:regular r:id="rId45"/>
      <p:bold r:id="rId46"/>
    </p:embeddedFont>
    <p:embeddedFont>
      <p:font typeface="DM Sans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5" roundtripDataSignature="AMtx7mjjhcyG3XAjnAobRZv0PttyV0xn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iro-bold.fntdata"/><Relationship Id="rId42" Type="http://schemas.openxmlformats.org/officeDocument/2006/relationships/font" Target="fonts/FiraSansCondensedMedium-bold.fntdata"/><Relationship Id="rId41" Type="http://schemas.openxmlformats.org/officeDocument/2006/relationships/font" Target="fonts/FiraSansCondensedMedium-regular.fntdata"/><Relationship Id="rId44" Type="http://schemas.openxmlformats.org/officeDocument/2006/relationships/font" Target="fonts/FiraSansCondensedMedium-boldItalic.fntdata"/><Relationship Id="rId43" Type="http://schemas.openxmlformats.org/officeDocument/2006/relationships/font" Target="fonts/FiraSansCondensedMedium-italic.fntdata"/><Relationship Id="rId46" Type="http://schemas.openxmlformats.org/officeDocument/2006/relationships/font" Target="fonts/Oswald-bold.fntdata"/><Relationship Id="rId45" Type="http://schemas.openxmlformats.org/officeDocument/2006/relationships/font" Target="fonts/Oswald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font" Target="fonts/DMSans-bold.fntdata"/><Relationship Id="rId47" Type="http://schemas.openxmlformats.org/officeDocument/2006/relationships/font" Target="fonts/DMSans-regular.fntdata"/><Relationship Id="rId49" Type="http://schemas.openxmlformats.org/officeDocument/2006/relationships/font" Target="fonts/DMSans-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regular.fntdata"/><Relationship Id="rId30" Type="http://schemas.openxmlformats.org/officeDocument/2006/relationships/font" Target="fonts/Limelight-regular.fntdata"/><Relationship Id="rId33" Type="http://schemas.openxmlformats.org/officeDocument/2006/relationships/font" Target="fonts/Roboto-italic.fntdata"/><Relationship Id="rId32" Type="http://schemas.openxmlformats.org/officeDocument/2006/relationships/font" Target="fonts/Roboto-bold.fntdata"/><Relationship Id="rId35" Type="http://schemas.openxmlformats.org/officeDocument/2006/relationships/font" Target="fonts/Lato-regular.fntdata"/><Relationship Id="rId34" Type="http://schemas.openxmlformats.org/officeDocument/2006/relationships/font" Target="fonts/Roboto-boldItalic.fntdata"/><Relationship Id="rId37" Type="http://schemas.openxmlformats.org/officeDocument/2006/relationships/font" Target="fonts/Lato-italic.fntdata"/><Relationship Id="rId36" Type="http://schemas.openxmlformats.org/officeDocument/2006/relationships/font" Target="fonts/Lato-bold.fntdata"/><Relationship Id="rId39" Type="http://schemas.openxmlformats.org/officeDocument/2006/relationships/font" Target="fonts/Cairo-regular.fntdata"/><Relationship Id="rId38" Type="http://schemas.openxmlformats.org/officeDocument/2006/relationships/font" Target="fonts/Lato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regular.fntdata"/><Relationship Id="rId23" Type="http://schemas.openxmlformats.org/officeDocument/2006/relationships/font" Target="fonts/HammersmithOne-regular.fntdata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Oxygen-regular.fntdata"/><Relationship Id="rId27" Type="http://schemas.openxmlformats.org/officeDocument/2006/relationships/font" Target="fonts/Raleway-boldItalic.fntdata"/><Relationship Id="rId29" Type="http://schemas.openxmlformats.org/officeDocument/2006/relationships/font" Target="fonts/Oxygen-bold.fntdata"/><Relationship Id="rId51" Type="http://schemas.openxmlformats.org/officeDocument/2006/relationships/font" Target="fonts/OpenSans-regular.fntdata"/><Relationship Id="rId50" Type="http://schemas.openxmlformats.org/officeDocument/2006/relationships/font" Target="fonts/DMSans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5.xml"/><Relationship Id="rId55" Type="http://customschemas.google.com/relationships/presentationmetadata" Target="metadata"/><Relationship Id="rId10" Type="http://schemas.openxmlformats.org/officeDocument/2006/relationships/slide" Target="slides/slide4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21a09703ede_0_17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0" name="Google Shape;1700;g21a09703ede_0_1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3" name="Google Shape;20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7" name="Google Shape;20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0" name="Google Shape;2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3" name="Google Shape;2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7" name="Google Shape;22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7" name="Google Shape;2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2" name="Google Shape;228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21a09703ede_0_7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1" name="Google Shape;1711;g21a09703ede_0_7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5" name="Google Shape;17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2" name="Google Shape;17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5" name="Google Shape;17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8" name="Google Shape;18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1" name="Google Shape;186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5" name="Google Shape;191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9" name="Google Shape;19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s://slack-redir.net/link?url=https://www.freepik.com/" TargetMode="External"/><Relationship Id="rId5" Type="http://schemas.openxmlformats.org/officeDocument/2006/relationships/hyperlink" Target="https://slack-redir.net/link?url=https://stories.freepik.com/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g21a09703ede_0_2190"/>
          <p:cNvSpPr txBox="1"/>
          <p:nvPr>
            <p:ph type="ctrTitle"/>
          </p:nvPr>
        </p:nvSpPr>
        <p:spPr>
          <a:xfrm>
            <a:off x="4528725" y="930025"/>
            <a:ext cx="4047900" cy="24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g21a09703ede_0_2190"/>
          <p:cNvSpPr/>
          <p:nvPr/>
        </p:nvSpPr>
        <p:spPr>
          <a:xfrm>
            <a:off x="-1317762" y="-879200"/>
            <a:ext cx="2397300" cy="2397300"/>
          </a:xfrm>
          <a:prstGeom prst="ellipse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g21a09703ede_0_2190"/>
          <p:cNvCxnSpPr/>
          <p:nvPr/>
        </p:nvCxnSpPr>
        <p:spPr>
          <a:xfrm rot="10800000">
            <a:off x="-2556519" y="2365250"/>
            <a:ext cx="7755000" cy="4477500"/>
          </a:xfrm>
          <a:prstGeom prst="straightConnector1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2" name="Google Shape;12;g21a09703ede_0_2190"/>
          <p:cNvCxnSpPr/>
          <p:nvPr/>
        </p:nvCxnSpPr>
        <p:spPr>
          <a:xfrm rot="10800000">
            <a:off x="3613800" y="-2052200"/>
            <a:ext cx="7755000" cy="4477500"/>
          </a:xfrm>
          <a:prstGeom prst="straightConnector1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13" name="Google Shape;13;g21a09703ede_0_2190"/>
          <p:cNvGrpSpPr/>
          <p:nvPr/>
        </p:nvGrpSpPr>
        <p:grpSpPr>
          <a:xfrm>
            <a:off x="583400" y="2067250"/>
            <a:ext cx="63600" cy="1225089"/>
            <a:chOff x="334775" y="2437450"/>
            <a:chExt cx="63600" cy="1225089"/>
          </a:xfrm>
        </p:grpSpPr>
        <p:sp>
          <p:nvSpPr>
            <p:cNvPr id="14" name="Google Shape;14;g21a09703ede_0_2190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g21a09703ede_0_2190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g21a09703ede_0_2190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g21a09703ede_0_2190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g21a09703ede_0_2190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g21a09703ede_0_2190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a09703ede_0_231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3" name="Google Shape;133;g21a09703ede_0_2313"/>
          <p:cNvSpPr/>
          <p:nvPr/>
        </p:nvSpPr>
        <p:spPr>
          <a:xfrm>
            <a:off x="6577738" y="-13795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g21a09703ede_0_2313"/>
          <p:cNvCxnSpPr/>
          <p:nvPr/>
        </p:nvCxnSpPr>
        <p:spPr>
          <a:xfrm rot="10800000">
            <a:off x="-1287425" y="3679338"/>
            <a:ext cx="2734800" cy="1578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35" name="Google Shape;135;g21a09703ede_0_2313"/>
          <p:cNvCxnSpPr/>
          <p:nvPr/>
        </p:nvCxnSpPr>
        <p:spPr>
          <a:xfrm rot="10800000">
            <a:off x="7479550" y="-12"/>
            <a:ext cx="2734800" cy="1578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136" name="Google Shape;136;g21a09703ede_0_2313"/>
          <p:cNvGrpSpPr/>
          <p:nvPr/>
        </p:nvGrpSpPr>
        <p:grpSpPr>
          <a:xfrm rot="-5400000">
            <a:off x="1151788" y="3916372"/>
            <a:ext cx="63600" cy="1225089"/>
            <a:chOff x="334775" y="2437450"/>
            <a:chExt cx="63600" cy="1225089"/>
          </a:xfrm>
        </p:grpSpPr>
        <p:sp>
          <p:nvSpPr>
            <p:cNvPr id="137" name="Google Shape;137;g21a09703ede_0_2313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21a09703ede_0_2313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21a09703ede_0_2313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21a09703ede_0_2313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21a09703ede_0_2313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21a09703ede_0_2313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1"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44"/>
          <p:cNvSpPr/>
          <p:nvPr/>
        </p:nvSpPr>
        <p:spPr>
          <a:xfrm rot="5790841">
            <a:off x="5464785" y="-4191070"/>
            <a:ext cx="7056929" cy="5048364"/>
          </a:xfrm>
          <a:custGeom>
            <a:rect b="b" l="l" r="r" t="t"/>
            <a:pathLst>
              <a:path extrusionOk="0" h="110510" w="154478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44"/>
          <p:cNvSpPr/>
          <p:nvPr/>
        </p:nvSpPr>
        <p:spPr>
          <a:xfrm rot="6975477">
            <a:off x="-3717110" y="-1984627"/>
            <a:ext cx="7056754" cy="5048239"/>
          </a:xfrm>
          <a:custGeom>
            <a:rect b="b" l="l" r="r" t="t"/>
            <a:pathLst>
              <a:path extrusionOk="0" h="110510" w="154478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44"/>
          <p:cNvSpPr/>
          <p:nvPr/>
        </p:nvSpPr>
        <p:spPr>
          <a:xfrm>
            <a:off x="8053819" y="206328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144"/>
          <p:cNvSpPr/>
          <p:nvPr/>
        </p:nvSpPr>
        <p:spPr>
          <a:xfrm>
            <a:off x="-449050" y="68725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5" name="Google Shape;1515;p144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1516" name="Google Shape;1516;p144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44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44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44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44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44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44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44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44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44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44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44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44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44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44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44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44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44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44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44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44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44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44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44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44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44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44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44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44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5" name="Google Shape;1545;p144"/>
          <p:cNvSpPr txBox="1"/>
          <p:nvPr>
            <p:ph idx="1" type="body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6" name="Google Shape;1546;p144"/>
          <p:cNvSpPr txBox="1"/>
          <p:nvPr>
            <p:ph idx="2" type="body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47" name="Google Shape;1547;p144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1_2"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45"/>
          <p:cNvSpPr/>
          <p:nvPr/>
        </p:nvSpPr>
        <p:spPr>
          <a:xfrm flipH="1" rot="-6975477">
            <a:off x="5691390" y="-2289427"/>
            <a:ext cx="7056754" cy="5048239"/>
          </a:xfrm>
          <a:custGeom>
            <a:rect b="b" l="l" r="r" t="t"/>
            <a:pathLst>
              <a:path extrusionOk="0" h="110510" w="154478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145"/>
          <p:cNvSpPr/>
          <p:nvPr/>
        </p:nvSpPr>
        <p:spPr>
          <a:xfrm flipH="1">
            <a:off x="8139547" y="38245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145"/>
          <p:cNvSpPr/>
          <p:nvPr/>
        </p:nvSpPr>
        <p:spPr>
          <a:xfrm flipH="1" rot="-5790841">
            <a:off x="-3719279" y="-4648270"/>
            <a:ext cx="7056929" cy="5048364"/>
          </a:xfrm>
          <a:custGeom>
            <a:rect b="b" l="l" r="r" t="t"/>
            <a:pathLst>
              <a:path extrusionOk="0" h="110510" w="154478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45"/>
          <p:cNvSpPr/>
          <p:nvPr/>
        </p:nvSpPr>
        <p:spPr>
          <a:xfrm flipH="1">
            <a:off x="268026" y="53928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3" name="Google Shape;1553;p145"/>
          <p:cNvGrpSpPr/>
          <p:nvPr/>
        </p:nvGrpSpPr>
        <p:grpSpPr>
          <a:xfrm flipH="1" rot="3801453">
            <a:off x="-395220" y="4231201"/>
            <a:ext cx="1860867" cy="907990"/>
            <a:chOff x="10083475" y="3839575"/>
            <a:chExt cx="1221925" cy="596225"/>
          </a:xfrm>
        </p:grpSpPr>
        <p:sp>
          <p:nvSpPr>
            <p:cNvPr id="1554" name="Google Shape;1554;p145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45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6" name="Google Shape;1556;p145"/>
          <p:cNvSpPr txBox="1"/>
          <p:nvPr>
            <p:ph idx="1" type="body"/>
          </p:nvPr>
        </p:nvSpPr>
        <p:spPr>
          <a:xfrm>
            <a:off x="713225" y="1704975"/>
            <a:ext cx="3742800" cy="281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7" name="Google Shape;1557;p145"/>
          <p:cNvSpPr txBox="1"/>
          <p:nvPr>
            <p:ph idx="2" type="body"/>
          </p:nvPr>
        </p:nvSpPr>
        <p:spPr>
          <a:xfrm>
            <a:off x="4688225" y="1716881"/>
            <a:ext cx="37428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58" name="Google Shape;1558;p145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13"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152"/>
          <p:cNvSpPr/>
          <p:nvPr/>
        </p:nvSpPr>
        <p:spPr>
          <a:xfrm flipH="1" rot="9305235">
            <a:off x="-6488070" y="332763"/>
            <a:ext cx="8041299" cy="756415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52"/>
          <p:cNvSpPr/>
          <p:nvPr/>
        </p:nvSpPr>
        <p:spPr>
          <a:xfrm flipH="1" rot="-10240142">
            <a:off x="7725884" y="-1082749"/>
            <a:ext cx="8041310" cy="756422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52"/>
          <p:cNvSpPr/>
          <p:nvPr/>
        </p:nvSpPr>
        <p:spPr>
          <a:xfrm flipH="1">
            <a:off x="8349275" y="78896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52"/>
          <p:cNvSpPr/>
          <p:nvPr/>
        </p:nvSpPr>
        <p:spPr>
          <a:xfrm flipH="1">
            <a:off x="19042" y="4640474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152"/>
          <p:cNvSpPr/>
          <p:nvPr/>
        </p:nvSpPr>
        <p:spPr>
          <a:xfrm flipH="1" rot="-2057926">
            <a:off x="-371012" y="-134976"/>
            <a:ext cx="1976552" cy="1188510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6" name="Google Shape;1566;p152"/>
          <p:cNvGrpSpPr/>
          <p:nvPr/>
        </p:nvGrpSpPr>
        <p:grpSpPr>
          <a:xfrm flipH="1" rot="1432019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1567" name="Google Shape;1567;p152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52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4"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53"/>
          <p:cNvSpPr/>
          <p:nvPr/>
        </p:nvSpPr>
        <p:spPr>
          <a:xfrm flipH="1" rot="5266434">
            <a:off x="7590396" y="2073787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53"/>
          <p:cNvSpPr/>
          <p:nvPr/>
        </p:nvSpPr>
        <p:spPr>
          <a:xfrm flipH="1" rot="-817974">
            <a:off x="-1420019" y="-2163976"/>
            <a:ext cx="4707987" cy="361349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2" name="Google Shape;1572;p153"/>
          <p:cNvSpPr/>
          <p:nvPr/>
        </p:nvSpPr>
        <p:spPr>
          <a:xfrm flipH="1">
            <a:off x="83439" y="2932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3" name="Google Shape;1573;p153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1574" name="Google Shape;1574;p153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53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153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53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53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53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53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53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53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53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53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53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53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53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53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53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53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53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53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53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53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53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53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53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53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53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53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53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53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3" name="Google Shape;1603;p153"/>
          <p:cNvSpPr/>
          <p:nvPr/>
        </p:nvSpPr>
        <p:spPr>
          <a:xfrm flipH="1">
            <a:off x="7951089" y="45992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5"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54"/>
          <p:cNvSpPr/>
          <p:nvPr/>
        </p:nvSpPr>
        <p:spPr>
          <a:xfrm flipH="1" rot="-1376154">
            <a:off x="-3744095" y="-5828350"/>
            <a:ext cx="10727883" cy="8234023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154"/>
          <p:cNvSpPr/>
          <p:nvPr/>
        </p:nvSpPr>
        <p:spPr>
          <a:xfrm flipH="1">
            <a:off x="7760633" y="293281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154"/>
          <p:cNvSpPr/>
          <p:nvPr/>
        </p:nvSpPr>
        <p:spPr>
          <a:xfrm flipH="1">
            <a:off x="115013" y="4599291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8" name="Google Shape;1608;p154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1609" name="Google Shape;1609;p154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54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54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54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54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54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54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54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54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54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54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54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54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54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54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54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54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54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54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54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54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54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54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54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54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54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54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54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54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154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154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154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16"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55"/>
          <p:cNvSpPr/>
          <p:nvPr/>
        </p:nvSpPr>
        <p:spPr>
          <a:xfrm flipH="1" rot="-1158018">
            <a:off x="-1506736" y="-1815161"/>
            <a:ext cx="10915830" cy="8195308"/>
          </a:xfrm>
          <a:custGeom>
            <a:rect b="b" l="l" r="r" t="t"/>
            <a:pathLst>
              <a:path extrusionOk="0" h="130137" w="154812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155"/>
          <p:cNvSpPr/>
          <p:nvPr/>
        </p:nvSpPr>
        <p:spPr>
          <a:xfrm flipH="1">
            <a:off x="152870" y="3137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155"/>
          <p:cNvSpPr/>
          <p:nvPr/>
        </p:nvSpPr>
        <p:spPr>
          <a:xfrm flipH="1">
            <a:off x="7991070" y="806199"/>
            <a:ext cx="980350" cy="360308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5" name="Google Shape;1645;p155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1646" name="Google Shape;1646;p155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155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155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155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55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55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55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55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155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155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55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55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55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55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155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155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55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55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55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55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55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55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55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55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55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55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55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55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55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55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55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55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CUSTOM_1_1_1"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21a09703ede_0_345"/>
          <p:cNvSpPr txBox="1"/>
          <p:nvPr>
            <p:ph type="title"/>
          </p:nvPr>
        </p:nvSpPr>
        <p:spPr>
          <a:xfrm>
            <a:off x="717525" y="1610450"/>
            <a:ext cx="33168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680" name="Google Shape;1680;g21a09703ede_0_345"/>
          <p:cNvGrpSpPr/>
          <p:nvPr/>
        </p:nvGrpSpPr>
        <p:grpSpPr>
          <a:xfrm>
            <a:off x="440413" y="3605058"/>
            <a:ext cx="3748961" cy="1754140"/>
            <a:chOff x="440413" y="3605058"/>
            <a:chExt cx="3748961" cy="1754140"/>
          </a:xfrm>
        </p:grpSpPr>
        <p:sp>
          <p:nvSpPr>
            <p:cNvPr id="1681" name="Google Shape;1681;g21a09703ede_0_345"/>
            <p:cNvSpPr/>
            <p:nvPr/>
          </p:nvSpPr>
          <p:spPr>
            <a:xfrm flipH="1">
              <a:off x="440413" y="4420653"/>
              <a:ext cx="2817107" cy="719102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g21a09703ede_0_345"/>
            <p:cNvSpPr/>
            <p:nvPr/>
          </p:nvSpPr>
          <p:spPr>
            <a:xfrm flipH="1">
              <a:off x="3079872" y="4856501"/>
              <a:ext cx="1109502" cy="283238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83" name="Google Shape;1683;g21a09703ede_0_345"/>
            <p:cNvGrpSpPr/>
            <p:nvPr/>
          </p:nvGrpSpPr>
          <p:grpSpPr>
            <a:xfrm flipH="1" rot="1398551">
              <a:off x="1087893" y="3855030"/>
              <a:ext cx="1522160" cy="1254196"/>
              <a:chOff x="698956" y="6526827"/>
              <a:chExt cx="1522132" cy="1254173"/>
            </a:xfrm>
          </p:grpSpPr>
          <p:grpSp>
            <p:nvGrpSpPr>
              <p:cNvPr id="1684" name="Google Shape;1684;g21a09703ede_0_345"/>
              <p:cNvGrpSpPr/>
              <p:nvPr/>
            </p:nvGrpSpPr>
            <p:grpSpPr>
              <a:xfrm>
                <a:off x="970014" y="6599641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1685" name="Google Shape;1685;g21a09703ede_0_345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rect b="b" l="l" r="r" t="t"/>
                  <a:pathLst>
                    <a:path extrusionOk="0" h="77719" w="83428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86" name="Google Shape;1686;g21a09703ede_0_345"/>
                <p:cNvGrpSpPr/>
                <p:nvPr/>
              </p:nvGrpSpPr>
              <p:grpSpPr>
                <a:xfrm>
                  <a:off x="2227541" y="6635268"/>
                  <a:ext cx="2250382" cy="1871836"/>
                  <a:chOff x="2227541" y="6635268"/>
                  <a:chExt cx="2250382" cy="1871836"/>
                </a:xfrm>
              </p:grpSpPr>
              <p:sp>
                <p:nvSpPr>
                  <p:cNvPr id="1687" name="Google Shape;1687;g21a09703ede_0_345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rect b="b" l="l" r="r" t="t"/>
                    <a:pathLst>
                      <a:path extrusionOk="0" h="53341" w="77898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g21a09703ede_0_345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rect b="b" l="l" r="r" t="t"/>
                    <a:pathLst>
                      <a:path extrusionOk="0" h="2670" w="19605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g21a09703ede_0_345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rect b="b" l="l" r="r" t="t"/>
                    <a:pathLst>
                      <a:path extrusionOk="0" h="16339" w="744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690" name="Google Shape;1690;g21a09703ede_0_345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1691" name="Google Shape;1691;g21a09703ede_0_345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rect b="b" l="l" r="r" t="t"/>
                  <a:pathLst>
                    <a:path extrusionOk="0" h="90641" w="69926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92" name="Google Shape;1692;g21a09703ede_0_345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1693" name="Google Shape;1693;g21a09703ede_0_345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rect b="b" l="l" r="r" t="t"/>
                    <a:pathLst>
                      <a:path extrusionOk="0" h="102121" w="46877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4" name="Google Shape;1694;g21a09703ede_0_345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rect b="b" l="l" r="r" t="t"/>
                    <a:pathLst>
                      <a:path extrusionOk="0" h="26811" w="2384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5" name="Google Shape;1695;g21a09703ede_0_345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rect b="b" l="l" r="r" t="t"/>
                    <a:pathLst>
                      <a:path extrusionOk="0" h="9445" w="21277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6" name="Google Shape;1696;g21a09703ede_0_345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rect b="b" l="l" r="r" t="t"/>
                    <a:pathLst>
                      <a:path extrusionOk="0" h="11627" w="233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97" name="Google Shape;1697;g21a09703ede_0_345"/>
            <p:cNvSpPr/>
            <p:nvPr/>
          </p:nvSpPr>
          <p:spPr>
            <a:xfrm flipH="1">
              <a:off x="1175358" y="4705391"/>
              <a:ext cx="1701494" cy="434364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4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a09703ede_0_23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45" name="Google Shape;145;g21a09703ede_0_2325"/>
          <p:cNvCxnSpPr/>
          <p:nvPr/>
        </p:nvCxnSpPr>
        <p:spPr>
          <a:xfrm rot="10800000">
            <a:off x="-2519301" y="2502325"/>
            <a:ext cx="9027000" cy="5211900"/>
          </a:xfrm>
          <a:prstGeom prst="straightConnector1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46" name="Google Shape;146;g21a09703ede_0_2325"/>
          <p:cNvSpPr/>
          <p:nvPr/>
        </p:nvSpPr>
        <p:spPr>
          <a:xfrm>
            <a:off x="7773088" y="-1273950"/>
            <a:ext cx="2397300" cy="2397300"/>
          </a:xfrm>
          <a:prstGeom prst="ellipse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a09703ede_0_23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49" name="Google Shape;149;g21a09703ede_0_2329"/>
          <p:cNvCxnSpPr/>
          <p:nvPr/>
        </p:nvCxnSpPr>
        <p:spPr>
          <a:xfrm flipH="1" rot="10800000">
            <a:off x="-1648250" y="409870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50" name="Google Shape;150;g21a09703ede_0_2329"/>
          <p:cNvCxnSpPr/>
          <p:nvPr/>
        </p:nvCxnSpPr>
        <p:spPr>
          <a:xfrm rot="10800000">
            <a:off x="-1190525" y="3499875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51" name="Google Shape;151;g21a09703ede_0_2329"/>
          <p:cNvSpPr/>
          <p:nvPr/>
        </p:nvSpPr>
        <p:spPr>
          <a:xfrm>
            <a:off x="7693350" y="-1431650"/>
            <a:ext cx="2305500" cy="23055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g21a09703ede_0_2329"/>
          <p:cNvGrpSpPr/>
          <p:nvPr/>
        </p:nvGrpSpPr>
        <p:grpSpPr>
          <a:xfrm>
            <a:off x="583400" y="2067250"/>
            <a:ext cx="63600" cy="1225089"/>
            <a:chOff x="334775" y="2437450"/>
            <a:chExt cx="63600" cy="1225089"/>
          </a:xfrm>
        </p:grpSpPr>
        <p:sp>
          <p:nvSpPr>
            <p:cNvPr id="153" name="Google Shape;153;g21a09703ede_0_2329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21a09703ede_0_2329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21a09703ede_0_2329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21a09703ede_0_2329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21a09703ede_0_2329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21a09703ede_0_2329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a09703ede_0_2341"/>
          <p:cNvSpPr txBox="1"/>
          <p:nvPr>
            <p:ph type="title"/>
          </p:nvPr>
        </p:nvSpPr>
        <p:spPr>
          <a:xfrm>
            <a:off x="3729675" y="3290850"/>
            <a:ext cx="47946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61" name="Google Shape;161;g21a09703ede_0_2341"/>
          <p:cNvCxnSpPr/>
          <p:nvPr/>
        </p:nvCxnSpPr>
        <p:spPr>
          <a:xfrm flipH="1" rot="10800000">
            <a:off x="-540750" y="-181625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62" name="Google Shape;162;g21a09703ede_0_2341"/>
          <p:cNvCxnSpPr/>
          <p:nvPr/>
        </p:nvCxnSpPr>
        <p:spPr>
          <a:xfrm rot="10800000">
            <a:off x="7021475" y="-250075"/>
            <a:ext cx="2371200" cy="136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63" name="Google Shape;163;g21a09703ede_0_2341"/>
          <p:cNvCxnSpPr/>
          <p:nvPr/>
        </p:nvCxnSpPr>
        <p:spPr>
          <a:xfrm rot="10800000">
            <a:off x="152400" y="-767525"/>
            <a:ext cx="2371200" cy="13692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64" name="Google Shape;164;g21a09703ede_0_2341"/>
          <p:cNvSpPr/>
          <p:nvPr/>
        </p:nvSpPr>
        <p:spPr>
          <a:xfrm>
            <a:off x="-485437" y="3114200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g21a09703ede_0_2341"/>
          <p:cNvGrpSpPr/>
          <p:nvPr/>
        </p:nvGrpSpPr>
        <p:grpSpPr>
          <a:xfrm rot="10800000">
            <a:off x="8502933" y="1421663"/>
            <a:ext cx="63600" cy="1225089"/>
            <a:chOff x="334775" y="2437450"/>
            <a:chExt cx="63600" cy="1225089"/>
          </a:xfrm>
        </p:grpSpPr>
        <p:sp>
          <p:nvSpPr>
            <p:cNvPr id="166" name="Google Shape;166;g21a09703ede_0_2341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21a09703ede_0_2341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21a09703ede_0_2341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21a09703ede_0_2341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21a09703ede_0_2341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21a09703ede_0_2341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a09703ede_0_2354"/>
          <p:cNvSpPr txBox="1"/>
          <p:nvPr>
            <p:ph idx="1" type="subTitle"/>
          </p:nvPr>
        </p:nvSpPr>
        <p:spPr>
          <a:xfrm>
            <a:off x="4396325" y="2913763"/>
            <a:ext cx="38118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21a09703ede_0_2354"/>
          <p:cNvSpPr txBox="1"/>
          <p:nvPr>
            <p:ph type="title"/>
          </p:nvPr>
        </p:nvSpPr>
        <p:spPr>
          <a:xfrm>
            <a:off x="4396325" y="1315038"/>
            <a:ext cx="3474300" cy="16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5" name="Google Shape;175;g21a09703ede_0_2354"/>
          <p:cNvSpPr/>
          <p:nvPr/>
        </p:nvSpPr>
        <p:spPr>
          <a:xfrm>
            <a:off x="2351823" y="346125"/>
            <a:ext cx="2044500" cy="2044500"/>
          </a:xfrm>
          <a:prstGeom prst="ellipse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g21a09703ede_0_2354"/>
          <p:cNvCxnSpPr/>
          <p:nvPr/>
        </p:nvCxnSpPr>
        <p:spPr>
          <a:xfrm rot="10800000">
            <a:off x="-707351" y="3348075"/>
            <a:ext cx="6934500" cy="4003800"/>
          </a:xfrm>
          <a:prstGeom prst="straightConnector1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77" name="Google Shape;177;g21a09703ede_0_2354"/>
          <p:cNvCxnSpPr/>
          <p:nvPr/>
        </p:nvCxnSpPr>
        <p:spPr>
          <a:xfrm flipH="1" rot="10800000">
            <a:off x="7377050" y="-356400"/>
            <a:ext cx="2542800" cy="1467900"/>
          </a:xfrm>
          <a:prstGeom prst="straightConnector1">
            <a:avLst/>
          </a:prstGeom>
          <a:noFill/>
          <a:ln cap="flat" cmpd="sng" w="9525">
            <a:solidFill>
              <a:srgbClr val="496D1C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178" name="Google Shape;178;g21a09703ede_0_2354"/>
          <p:cNvGrpSpPr/>
          <p:nvPr/>
        </p:nvGrpSpPr>
        <p:grpSpPr>
          <a:xfrm>
            <a:off x="583400" y="2067250"/>
            <a:ext cx="63600" cy="1225089"/>
            <a:chOff x="334775" y="2437450"/>
            <a:chExt cx="63600" cy="1225089"/>
          </a:xfrm>
        </p:grpSpPr>
        <p:sp>
          <p:nvSpPr>
            <p:cNvPr id="179" name="Google Shape;179;g21a09703ede_0_2354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21a09703ede_0_2354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21a09703ede_0_2354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21a09703ede_0_2354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g21a09703ede_0_2354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g21a09703ede_0_2354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a09703ede_0_2367"/>
          <p:cNvSpPr txBox="1"/>
          <p:nvPr>
            <p:ph idx="1" type="subTitle"/>
          </p:nvPr>
        </p:nvSpPr>
        <p:spPr>
          <a:xfrm>
            <a:off x="710425" y="1923900"/>
            <a:ext cx="2095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g21a09703ede_0_2367"/>
          <p:cNvSpPr txBox="1"/>
          <p:nvPr>
            <p:ph idx="2" type="subTitle"/>
          </p:nvPr>
        </p:nvSpPr>
        <p:spPr>
          <a:xfrm>
            <a:off x="3232425" y="1923900"/>
            <a:ext cx="2095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21a09703ede_0_2367"/>
          <p:cNvSpPr txBox="1"/>
          <p:nvPr>
            <p:ph idx="3" type="subTitle"/>
          </p:nvPr>
        </p:nvSpPr>
        <p:spPr>
          <a:xfrm>
            <a:off x="710425" y="3365350"/>
            <a:ext cx="2095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21a09703ede_0_2367"/>
          <p:cNvSpPr txBox="1"/>
          <p:nvPr>
            <p:ph idx="4" type="subTitle"/>
          </p:nvPr>
        </p:nvSpPr>
        <p:spPr>
          <a:xfrm>
            <a:off x="3232425" y="3365350"/>
            <a:ext cx="2095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g21a09703ede_0_236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91" name="Google Shape;191;g21a09703ede_0_2367"/>
          <p:cNvCxnSpPr/>
          <p:nvPr/>
        </p:nvCxnSpPr>
        <p:spPr>
          <a:xfrm flipH="1" rot="10800000">
            <a:off x="6361100" y="3338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92" name="Google Shape;192;g21a09703ede_0_2367"/>
          <p:cNvCxnSpPr/>
          <p:nvPr/>
        </p:nvCxnSpPr>
        <p:spPr>
          <a:xfrm rot="10800000">
            <a:off x="-1965500" y="250662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93" name="Google Shape;193;g21a09703ede_0_2367"/>
          <p:cNvCxnSpPr/>
          <p:nvPr/>
        </p:nvCxnSpPr>
        <p:spPr>
          <a:xfrm flipH="1" rot="10800000">
            <a:off x="-284050" y="449395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194" name="Google Shape;194;g21a09703ede_0_2367"/>
          <p:cNvGrpSpPr/>
          <p:nvPr/>
        </p:nvGrpSpPr>
        <p:grpSpPr>
          <a:xfrm>
            <a:off x="8557585" y="571500"/>
            <a:ext cx="63600" cy="1225089"/>
            <a:chOff x="334775" y="2437450"/>
            <a:chExt cx="63600" cy="1225089"/>
          </a:xfrm>
        </p:grpSpPr>
        <p:sp>
          <p:nvSpPr>
            <p:cNvPr id="195" name="Google Shape;195;g21a09703ede_0_2367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21a09703ede_0_2367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21a09703ede_0_2367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21a09703ede_0_2367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21a09703ede_0_2367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21a09703ede_0_2367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1a09703ede_0_2383"/>
          <p:cNvSpPr txBox="1"/>
          <p:nvPr>
            <p:ph hasCustomPrompt="1" type="title"/>
          </p:nvPr>
        </p:nvSpPr>
        <p:spPr>
          <a:xfrm>
            <a:off x="1873500" y="1611875"/>
            <a:ext cx="5397000" cy="13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cxnSp>
        <p:nvCxnSpPr>
          <p:cNvPr id="203" name="Google Shape;203;g21a09703ede_0_2383"/>
          <p:cNvCxnSpPr/>
          <p:nvPr/>
        </p:nvCxnSpPr>
        <p:spPr>
          <a:xfrm flipH="1" rot="10800000">
            <a:off x="-706750" y="35694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04" name="Google Shape;204;g21a09703ede_0_2383"/>
          <p:cNvCxnSpPr/>
          <p:nvPr/>
        </p:nvCxnSpPr>
        <p:spPr>
          <a:xfrm rot="10800000">
            <a:off x="-249025" y="2970625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05" name="Google Shape;205;g21a09703ede_0_2383"/>
          <p:cNvCxnSpPr/>
          <p:nvPr/>
        </p:nvCxnSpPr>
        <p:spPr>
          <a:xfrm rot="10800000">
            <a:off x="3175125" y="-6132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06" name="Google Shape;206;g21a09703ede_0_2383"/>
          <p:cNvSpPr/>
          <p:nvPr/>
        </p:nvSpPr>
        <p:spPr>
          <a:xfrm>
            <a:off x="7604150" y="-613250"/>
            <a:ext cx="2305500" cy="23055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" name="Google Shape;207;g21a09703ede_0_2383"/>
          <p:cNvGrpSpPr/>
          <p:nvPr/>
        </p:nvGrpSpPr>
        <p:grpSpPr>
          <a:xfrm rot="-5400000">
            <a:off x="1168300" y="6277"/>
            <a:ext cx="63600" cy="1225089"/>
            <a:chOff x="334775" y="2437450"/>
            <a:chExt cx="63600" cy="1225089"/>
          </a:xfrm>
        </p:grpSpPr>
        <p:sp>
          <p:nvSpPr>
            <p:cNvPr id="208" name="Google Shape;208;g21a09703ede_0_2383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21a09703ede_0_2383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g21a09703ede_0_2383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g21a09703ede_0_2383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g21a09703ede_0_2383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g21a09703ede_0_2383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1a09703ede_0_2396"/>
          <p:cNvSpPr txBox="1"/>
          <p:nvPr>
            <p:ph type="title"/>
          </p:nvPr>
        </p:nvSpPr>
        <p:spPr>
          <a:xfrm>
            <a:off x="2027950" y="962112"/>
            <a:ext cx="5088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216" name="Google Shape;216;g21a09703ede_0_2396"/>
          <p:cNvSpPr txBox="1"/>
          <p:nvPr>
            <p:ph idx="2" type="title"/>
          </p:nvPr>
        </p:nvSpPr>
        <p:spPr>
          <a:xfrm>
            <a:off x="2027950" y="2812492"/>
            <a:ext cx="5088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217" name="Google Shape;217;g21a09703ede_0_2396"/>
          <p:cNvSpPr/>
          <p:nvPr/>
        </p:nvSpPr>
        <p:spPr>
          <a:xfrm>
            <a:off x="-439525" y="-978325"/>
            <a:ext cx="2305500" cy="23055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21a09703ede_0_2396"/>
          <p:cNvCxnSpPr/>
          <p:nvPr/>
        </p:nvCxnSpPr>
        <p:spPr>
          <a:xfrm flipH="1" rot="10800000">
            <a:off x="7830550" y="27957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19" name="Google Shape;219;g21a09703ede_0_2396"/>
          <p:cNvCxnSpPr/>
          <p:nvPr/>
        </p:nvCxnSpPr>
        <p:spPr>
          <a:xfrm rot="10800000">
            <a:off x="7964925" y="27957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a09703ede_0_2402"/>
          <p:cNvSpPr txBox="1"/>
          <p:nvPr>
            <p:ph idx="1" type="subTitle"/>
          </p:nvPr>
        </p:nvSpPr>
        <p:spPr>
          <a:xfrm>
            <a:off x="796175" y="21340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21a09703ede_0_2402"/>
          <p:cNvSpPr txBox="1"/>
          <p:nvPr>
            <p:ph idx="2" type="subTitle"/>
          </p:nvPr>
        </p:nvSpPr>
        <p:spPr>
          <a:xfrm>
            <a:off x="3419244" y="21340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g21a09703ede_0_2402"/>
          <p:cNvSpPr txBox="1"/>
          <p:nvPr>
            <p:ph idx="3" type="subTitle"/>
          </p:nvPr>
        </p:nvSpPr>
        <p:spPr>
          <a:xfrm>
            <a:off x="796175" y="34912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21a09703ede_0_2402"/>
          <p:cNvSpPr txBox="1"/>
          <p:nvPr>
            <p:ph idx="4" type="subTitle"/>
          </p:nvPr>
        </p:nvSpPr>
        <p:spPr>
          <a:xfrm>
            <a:off x="3419244" y="34912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21a09703ede_0_2402"/>
          <p:cNvSpPr txBox="1"/>
          <p:nvPr>
            <p:ph idx="5" type="subTitle"/>
          </p:nvPr>
        </p:nvSpPr>
        <p:spPr>
          <a:xfrm>
            <a:off x="6042320" y="21340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21a09703ede_0_2402"/>
          <p:cNvSpPr txBox="1"/>
          <p:nvPr>
            <p:ph idx="6" type="subTitle"/>
          </p:nvPr>
        </p:nvSpPr>
        <p:spPr>
          <a:xfrm>
            <a:off x="6042320" y="34912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21a09703ede_0_240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28" name="Google Shape;228;g21a09703ede_0_2402"/>
          <p:cNvCxnSpPr/>
          <p:nvPr/>
        </p:nvCxnSpPr>
        <p:spPr>
          <a:xfrm flipH="1" rot="10800000">
            <a:off x="-820625" y="-1459775"/>
            <a:ext cx="4715100" cy="272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29" name="Google Shape;229;g21a09703ede_0_2402"/>
          <p:cNvSpPr/>
          <p:nvPr/>
        </p:nvSpPr>
        <p:spPr>
          <a:xfrm>
            <a:off x="7278025" y="-1251425"/>
            <a:ext cx="2305500" cy="23055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" name="Google Shape;230;g21a09703ede_0_2402"/>
          <p:cNvCxnSpPr/>
          <p:nvPr/>
        </p:nvCxnSpPr>
        <p:spPr>
          <a:xfrm rot="10800000">
            <a:off x="-765875" y="-842225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31" name="Google Shape;231;g21a09703ede_0_2402"/>
          <p:cNvCxnSpPr/>
          <p:nvPr/>
        </p:nvCxnSpPr>
        <p:spPr>
          <a:xfrm flipH="1" rot="10800000">
            <a:off x="7142875" y="3872775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a09703ede_0_2414"/>
          <p:cNvSpPr txBox="1"/>
          <p:nvPr>
            <p:ph idx="1" type="body"/>
          </p:nvPr>
        </p:nvSpPr>
        <p:spPr>
          <a:xfrm>
            <a:off x="720000" y="1416225"/>
            <a:ext cx="4857000" cy="29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4" name="Google Shape;234;g21a09703ede_0_2414"/>
          <p:cNvSpPr txBox="1"/>
          <p:nvPr>
            <p:ph type="title"/>
          </p:nvPr>
        </p:nvSpPr>
        <p:spPr>
          <a:xfrm>
            <a:off x="720000" y="445025"/>
            <a:ext cx="77040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5" name="Google Shape;235;g21a09703ede_0_2414"/>
          <p:cNvSpPr/>
          <p:nvPr/>
        </p:nvSpPr>
        <p:spPr>
          <a:xfrm>
            <a:off x="6978177" y="-310550"/>
            <a:ext cx="1700100" cy="17001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6" name="Google Shape;236;g21a09703ede_0_2414"/>
          <p:cNvCxnSpPr/>
          <p:nvPr/>
        </p:nvCxnSpPr>
        <p:spPr>
          <a:xfrm flipH="1" rot="10800000">
            <a:off x="-896825" y="-1459775"/>
            <a:ext cx="4715100" cy="272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37" name="Google Shape;237;g21a09703ede_0_2414"/>
          <p:cNvCxnSpPr/>
          <p:nvPr/>
        </p:nvCxnSpPr>
        <p:spPr>
          <a:xfrm rot="10800000">
            <a:off x="-4086900" y="-2016875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238" name="Google Shape;238;g21a09703ede_0_2414"/>
          <p:cNvGrpSpPr/>
          <p:nvPr/>
        </p:nvGrpSpPr>
        <p:grpSpPr>
          <a:xfrm rot="-5400000">
            <a:off x="1151788" y="3916372"/>
            <a:ext cx="63600" cy="1225089"/>
            <a:chOff x="334775" y="2437450"/>
            <a:chExt cx="63600" cy="1225089"/>
          </a:xfrm>
        </p:grpSpPr>
        <p:sp>
          <p:nvSpPr>
            <p:cNvPr id="239" name="Google Shape;239;g21a09703ede_0_2414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21a09703ede_0_2414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21a09703ede_0_2414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1a09703ede_0_2414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g21a09703ede_0_2414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21a09703ede_0_2414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1a09703ede_0_220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g21a09703ede_0_2202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5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3" name="Google Shape;23;g21a09703ede_0_2202"/>
          <p:cNvSpPr/>
          <p:nvPr/>
        </p:nvSpPr>
        <p:spPr>
          <a:xfrm>
            <a:off x="5766213" y="-16081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a09703ede_0_2427"/>
          <p:cNvSpPr txBox="1"/>
          <p:nvPr>
            <p:ph idx="1" type="subTitle"/>
          </p:nvPr>
        </p:nvSpPr>
        <p:spPr>
          <a:xfrm>
            <a:off x="1429450" y="2412571"/>
            <a:ext cx="2847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21a09703ede_0_2427"/>
          <p:cNvSpPr txBox="1"/>
          <p:nvPr>
            <p:ph type="title"/>
          </p:nvPr>
        </p:nvSpPr>
        <p:spPr>
          <a:xfrm>
            <a:off x="2260725" y="1816229"/>
            <a:ext cx="2016600" cy="6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248" name="Google Shape;248;g21a09703ede_0_2427"/>
          <p:cNvCxnSpPr/>
          <p:nvPr/>
        </p:nvCxnSpPr>
        <p:spPr>
          <a:xfrm flipH="1" rot="10800000">
            <a:off x="6640775" y="-661475"/>
            <a:ext cx="4715100" cy="272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49" name="Google Shape;249;g21a09703ede_0_2427"/>
          <p:cNvCxnSpPr/>
          <p:nvPr/>
        </p:nvCxnSpPr>
        <p:spPr>
          <a:xfrm rot="10800000">
            <a:off x="3854900" y="-1218575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250" name="Google Shape;250;g21a09703ede_0_2427"/>
          <p:cNvSpPr/>
          <p:nvPr/>
        </p:nvSpPr>
        <p:spPr>
          <a:xfrm>
            <a:off x="-732026" y="3768825"/>
            <a:ext cx="2701800" cy="27018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g21a09703ede_0_2427"/>
          <p:cNvGrpSpPr/>
          <p:nvPr/>
        </p:nvGrpSpPr>
        <p:grpSpPr>
          <a:xfrm>
            <a:off x="8557242" y="3340989"/>
            <a:ext cx="63600" cy="1225089"/>
            <a:chOff x="334775" y="2437450"/>
            <a:chExt cx="63600" cy="1225089"/>
          </a:xfrm>
        </p:grpSpPr>
        <p:sp>
          <p:nvSpPr>
            <p:cNvPr id="252" name="Google Shape;252;g21a09703ede_0_2427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21a09703ede_0_2427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21a09703ede_0_2427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21a09703ede_0_2427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1a09703ede_0_2427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21a09703ede_0_2427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a09703ede_0_2440"/>
          <p:cNvSpPr txBox="1"/>
          <p:nvPr>
            <p:ph type="ctrTitle"/>
          </p:nvPr>
        </p:nvSpPr>
        <p:spPr>
          <a:xfrm>
            <a:off x="4460736" y="499475"/>
            <a:ext cx="32730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0" name="Google Shape;260;g21a09703ede_0_2440"/>
          <p:cNvSpPr txBox="1"/>
          <p:nvPr>
            <p:ph idx="1" type="subTitle"/>
          </p:nvPr>
        </p:nvSpPr>
        <p:spPr>
          <a:xfrm>
            <a:off x="4473130" y="1458000"/>
            <a:ext cx="2719500" cy="12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1" name="Google Shape;261;g21a09703ede_0_2440"/>
          <p:cNvSpPr txBox="1"/>
          <p:nvPr>
            <p:ph idx="2" type="subTitle"/>
          </p:nvPr>
        </p:nvSpPr>
        <p:spPr>
          <a:xfrm>
            <a:off x="4473120" y="4176868"/>
            <a:ext cx="35595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2" name="Google Shape;262;g21a09703ede_0_2440"/>
          <p:cNvSpPr txBox="1"/>
          <p:nvPr/>
        </p:nvSpPr>
        <p:spPr>
          <a:xfrm>
            <a:off x="4481425" y="3366601"/>
            <a:ext cx="35340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infographics &amp; images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i="0" sz="1200" u="none" cap="none" strike="noStrike">
              <a:solidFill>
                <a:schemeClr val="lt1"/>
              </a:solidFill>
              <a:highlight>
                <a:srgbClr val="DFDEFC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g21a09703ede_0_2440"/>
          <p:cNvSpPr/>
          <p:nvPr/>
        </p:nvSpPr>
        <p:spPr>
          <a:xfrm>
            <a:off x="-502587" y="-12392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" name="Google Shape;264;g21a09703ede_0_2440"/>
          <p:cNvCxnSpPr/>
          <p:nvPr/>
        </p:nvCxnSpPr>
        <p:spPr>
          <a:xfrm flipH="1" rot="10800000">
            <a:off x="6361100" y="3338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65" name="Google Shape;265;g21a09703ede_0_2440"/>
          <p:cNvCxnSpPr/>
          <p:nvPr/>
        </p:nvCxnSpPr>
        <p:spPr>
          <a:xfrm rot="10800000">
            <a:off x="-2632800" y="234917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66" name="Google Shape;266;g21a09703ede_0_2440"/>
          <p:cNvCxnSpPr/>
          <p:nvPr/>
        </p:nvCxnSpPr>
        <p:spPr>
          <a:xfrm flipH="1" rot="10800000">
            <a:off x="-951350" y="433650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267" name="Google Shape;267;g21a09703ede_0_2440"/>
          <p:cNvGrpSpPr/>
          <p:nvPr/>
        </p:nvGrpSpPr>
        <p:grpSpPr>
          <a:xfrm>
            <a:off x="8557585" y="571500"/>
            <a:ext cx="63600" cy="1225089"/>
            <a:chOff x="334775" y="2437450"/>
            <a:chExt cx="63600" cy="1225089"/>
          </a:xfrm>
        </p:grpSpPr>
        <p:sp>
          <p:nvSpPr>
            <p:cNvPr id="268" name="Google Shape;268;g21a09703ede_0_2440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21a09703ede_0_2440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21a09703ede_0_2440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21a09703ede_0_2440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21a09703ede_0_2440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21a09703ede_0_2440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_AND_BODY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a09703ede_0_24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6" name="Google Shape;276;g21a09703ede_0_2456"/>
          <p:cNvSpPr txBox="1"/>
          <p:nvPr>
            <p:ph idx="1" type="body"/>
          </p:nvPr>
        </p:nvSpPr>
        <p:spPr>
          <a:xfrm>
            <a:off x="720000" y="1381075"/>
            <a:ext cx="7704000" cy="21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cxnSp>
        <p:nvCxnSpPr>
          <p:cNvPr id="277" name="Google Shape;277;g21a09703ede_0_2456"/>
          <p:cNvCxnSpPr/>
          <p:nvPr/>
        </p:nvCxnSpPr>
        <p:spPr>
          <a:xfrm rot="10800000">
            <a:off x="-1965500" y="250662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78" name="Google Shape;278;g21a09703ede_0_2456"/>
          <p:cNvCxnSpPr/>
          <p:nvPr/>
        </p:nvCxnSpPr>
        <p:spPr>
          <a:xfrm flipH="1" rot="10800000">
            <a:off x="-284050" y="449395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279" name="Google Shape;279;g21a09703ede_0_2456"/>
          <p:cNvGrpSpPr/>
          <p:nvPr/>
        </p:nvGrpSpPr>
        <p:grpSpPr>
          <a:xfrm>
            <a:off x="8557624" y="583925"/>
            <a:ext cx="63600" cy="1225089"/>
            <a:chOff x="334775" y="2437450"/>
            <a:chExt cx="63600" cy="1225089"/>
          </a:xfrm>
        </p:grpSpPr>
        <p:sp>
          <p:nvSpPr>
            <p:cNvPr id="280" name="Google Shape;280;g21a09703ede_0_2456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21a09703ede_0_2456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21a09703ede_0_2456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21a09703ede_0_2456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21a09703ede_0_2456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21a09703ede_0_2456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a09703ede_0_2469"/>
          <p:cNvSpPr/>
          <p:nvPr/>
        </p:nvSpPr>
        <p:spPr>
          <a:xfrm>
            <a:off x="-439525" y="-978325"/>
            <a:ext cx="2305500" cy="23055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g21a09703ede_0_2469"/>
          <p:cNvCxnSpPr/>
          <p:nvPr/>
        </p:nvCxnSpPr>
        <p:spPr>
          <a:xfrm flipH="1" rot="10800000">
            <a:off x="7830550" y="27957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290" name="Google Shape;290;g21a09703ede_0_2469"/>
          <p:cNvCxnSpPr/>
          <p:nvPr/>
        </p:nvCxnSpPr>
        <p:spPr>
          <a:xfrm rot="10800000">
            <a:off x="7964925" y="2795750"/>
            <a:ext cx="2575800" cy="14871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291" name="Google Shape;291;g21a09703ede_0_2469"/>
          <p:cNvGrpSpPr/>
          <p:nvPr/>
        </p:nvGrpSpPr>
        <p:grpSpPr>
          <a:xfrm>
            <a:off x="583400" y="2067250"/>
            <a:ext cx="63600" cy="1225089"/>
            <a:chOff x="334775" y="2437450"/>
            <a:chExt cx="63600" cy="1225089"/>
          </a:xfrm>
        </p:grpSpPr>
        <p:sp>
          <p:nvSpPr>
            <p:cNvPr id="292" name="Google Shape;292;g21a09703ede_0_2469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21a09703ede_0_2469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21a09703ede_0_2469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21a09703ede_0_2469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21a09703ede_0_2469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21a09703ede_0_2469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1a09703ede_0_2480"/>
          <p:cNvSpPr/>
          <p:nvPr/>
        </p:nvSpPr>
        <p:spPr>
          <a:xfrm flipH="1">
            <a:off x="7883888" y="-8718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g21a09703ede_0_2480"/>
          <p:cNvCxnSpPr/>
          <p:nvPr/>
        </p:nvCxnSpPr>
        <p:spPr>
          <a:xfrm rot="10800000">
            <a:off x="-1965500" y="3338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301" name="Google Shape;301;g21a09703ede_0_2480"/>
          <p:cNvCxnSpPr/>
          <p:nvPr/>
        </p:nvCxnSpPr>
        <p:spPr>
          <a:xfrm flipH="1" rot="10800000">
            <a:off x="6260300" y="250662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302" name="Google Shape;302;g21a09703ede_0_2480"/>
          <p:cNvCxnSpPr/>
          <p:nvPr/>
        </p:nvCxnSpPr>
        <p:spPr>
          <a:xfrm rot="10800000">
            <a:off x="6266650" y="449395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03" name="Google Shape;303;g21a09703ede_0_2480"/>
          <p:cNvGrpSpPr/>
          <p:nvPr/>
        </p:nvGrpSpPr>
        <p:grpSpPr>
          <a:xfrm rot="-5400000">
            <a:off x="1168300" y="6277"/>
            <a:ext cx="63600" cy="1225089"/>
            <a:chOff x="334775" y="2437450"/>
            <a:chExt cx="63600" cy="1225089"/>
          </a:xfrm>
        </p:grpSpPr>
        <p:sp>
          <p:nvSpPr>
            <p:cNvPr id="304" name="Google Shape;304;g21a09703ede_0_2480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21a09703ede_0_2480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21a09703ede_0_2480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g21a09703ede_0_2480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g21a09703ede_0_2480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21a09703ede_0_2480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1">
  <p:cSld name="CUSTOM_1_1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1a09703ede_0_886"/>
          <p:cNvSpPr txBox="1"/>
          <p:nvPr>
            <p:ph type="title"/>
          </p:nvPr>
        </p:nvSpPr>
        <p:spPr>
          <a:xfrm>
            <a:off x="717525" y="1610450"/>
            <a:ext cx="33168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315" name="Google Shape;315;g21a09703ede_0_886"/>
          <p:cNvGrpSpPr/>
          <p:nvPr/>
        </p:nvGrpSpPr>
        <p:grpSpPr>
          <a:xfrm>
            <a:off x="440413" y="3605058"/>
            <a:ext cx="3748961" cy="1754140"/>
            <a:chOff x="440413" y="3605058"/>
            <a:chExt cx="3748961" cy="1754140"/>
          </a:xfrm>
        </p:grpSpPr>
        <p:sp>
          <p:nvSpPr>
            <p:cNvPr id="316" name="Google Shape;316;g21a09703ede_0_886"/>
            <p:cNvSpPr/>
            <p:nvPr/>
          </p:nvSpPr>
          <p:spPr>
            <a:xfrm flipH="1">
              <a:off x="440413" y="4420653"/>
              <a:ext cx="2817107" cy="719102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g21a09703ede_0_886"/>
            <p:cNvSpPr/>
            <p:nvPr/>
          </p:nvSpPr>
          <p:spPr>
            <a:xfrm flipH="1">
              <a:off x="3079872" y="4856501"/>
              <a:ext cx="1109502" cy="283238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8" name="Google Shape;318;g21a09703ede_0_886"/>
            <p:cNvGrpSpPr/>
            <p:nvPr/>
          </p:nvGrpSpPr>
          <p:grpSpPr>
            <a:xfrm flipH="1" rot="1398551">
              <a:off x="1087893" y="3855030"/>
              <a:ext cx="1522160" cy="1254196"/>
              <a:chOff x="698956" y="6526827"/>
              <a:chExt cx="1522132" cy="1254173"/>
            </a:xfrm>
          </p:grpSpPr>
          <p:grpSp>
            <p:nvGrpSpPr>
              <p:cNvPr id="319" name="Google Shape;319;g21a09703ede_0_886"/>
              <p:cNvGrpSpPr/>
              <p:nvPr/>
            </p:nvGrpSpPr>
            <p:grpSpPr>
              <a:xfrm>
                <a:off x="970014" y="6599641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320" name="Google Shape;320;g21a09703ede_0_886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rect b="b" l="l" r="r" t="t"/>
                  <a:pathLst>
                    <a:path extrusionOk="0" h="77719" w="83428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1" name="Google Shape;321;g21a09703ede_0_886"/>
                <p:cNvGrpSpPr/>
                <p:nvPr/>
              </p:nvGrpSpPr>
              <p:grpSpPr>
                <a:xfrm>
                  <a:off x="2227541" y="6635268"/>
                  <a:ext cx="2250382" cy="1871836"/>
                  <a:chOff x="2227541" y="6635268"/>
                  <a:chExt cx="2250382" cy="1871836"/>
                </a:xfrm>
              </p:grpSpPr>
              <p:sp>
                <p:nvSpPr>
                  <p:cNvPr id="322" name="Google Shape;322;g21a09703ede_0_886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rect b="b" l="l" r="r" t="t"/>
                    <a:pathLst>
                      <a:path extrusionOk="0" h="53341" w="77898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" name="Google Shape;323;g21a09703ede_0_886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rect b="b" l="l" r="r" t="t"/>
                    <a:pathLst>
                      <a:path extrusionOk="0" h="2670" w="19605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" name="Google Shape;324;g21a09703ede_0_886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rect b="b" l="l" r="r" t="t"/>
                    <a:pathLst>
                      <a:path extrusionOk="0" h="16339" w="744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25" name="Google Shape;325;g21a09703ede_0_886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326" name="Google Shape;326;g21a09703ede_0_886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rect b="b" l="l" r="r" t="t"/>
                  <a:pathLst>
                    <a:path extrusionOk="0" h="90641" w="69926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7" name="Google Shape;327;g21a09703ede_0_886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328" name="Google Shape;328;g21a09703ede_0_886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rect b="b" l="l" r="r" t="t"/>
                    <a:pathLst>
                      <a:path extrusionOk="0" h="102121" w="46877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g21a09703ede_0_886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rect b="b" l="l" r="r" t="t"/>
                    <a:pathLst>
                      <a:path extrusionOk="0" h="26811" w="2384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g21a09703ede_0_886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rect b="b" l="l" r="r" t="t"/>
                    <a:pathLst>
                      <a:path extrusionOk="0" h="9445" w="21277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g21a09703ede_0_886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rect b="b" l="l" r="r" t="t"/>
                    <a:pathLst>
                      <a:path extrusionOk="0" h="11627" w="233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32" name="Google Shape;332;g21a09703ede_0_886"/>
            <p:cNvSpPr/>
            <p:nvPr/>
          </p:nvSpPr>
          <p:spPr>
            <a:xfrm flipH="1">
              <a:off x="1175358" y="4705391"/>
              <a:ext cx="1701494" cy="434364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a09703ede_0_715"/>
          <p:cNvSpPr/>
          <p:nvPr/>
        </p:nvSpPr>
        <p:spPr>
          <a:xfrm>
            <a:off x="3769625" y="0"/>
            <a:ext cx="5374339" cy="4746796"/>
          </a:xfrm>
          <a:custGeom>
            <a:rect b="b" l="l" r="r" t="t"/>
            <a:pathLst>
              <a:path extrusionOk="0" h="155722" w="176309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21a09703ede_0_715"/>
          <p:cNvSpPr/>
          <p:nvPr/>
        </p:nvSpPr>
        <p:spPr>
          <a:xfrm rot="10800000">
            <a:off x="-10703" y="2348879"/>
            <a:ext cx="3274652" cy="2797621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1a09703ede_0_715"/>
          <p:cNvSpPr txBox="1"/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37" name="Google Shape;337;g21a09703ede_0_715"/>
          <p:cNvSpPr txBox="1"/>
          <p:nvPr>
            <p:ph idx="1" type="subTitle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a09703ede_0_720"/>
          <p:cNvSpPr txBox="1"/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0" name="Google Shape;340;g21a09703ede_0_720"/>
          <p:cNvSpPr txBox="1"/>
          <p:nvPr>
            <p:ph idx="1" type="body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341" name="Google Shape;341;g21a09703ede_0_720"/>
          <p:cNvSpPr/>
          <p:nvPr/>
        </p:nvSpPr>
        <p:spPr>
          <a:xfrm>
            <a:off x="6477575" y="-399350"/>
            <a:ext cx="3025272" cy="2584568"/>
          </a:xfrm>
          <a:custGeom>
            <a:rect b="b" l="l" r="r" t="t"/>
            <a:pathLst>
              <a:path extrusionOk="0" h="465688" w="545094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g21a09703ede_0_724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44" name="Google Shape;344;g21a09703ede_0_724"/>
            <p:cNvSpPr/>
            <p:nvPr/>
          </p:nvSpPr>
          <p:spPr>
            <a:xfrm>
              <a:off x="341100" y="783750"/>
              <a:ext cx="6212100" cy="4828500"/>
            </a:xfrm>
            <a:custGeom>
              <a:rect b="b" l="l" r="r" t="t"/>
              <a:pathLst>
                <a:path extrusionOk="0" h="193140" w="248484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21a09703ede_0_724"/>
            <p:cNvSpPr/>
            <p:nvPr/>
          </p:nvSpPr>
          <p:spPr>
            <a:xfrm>
              <a:off x="524750" y="855925"/>
              <a:ext cx="5839450" cy="4648425"/>
            </a:xfrm>
            <a:custGeom>
              <a:rect b="b" l="l" r="r" t="t"/>
              <a:pathLst>
                <a:path extrusionOk="0" h="185937" w="233578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g21a09703ede_0_724"/>
            <p:cNvSpPr/>
            <p:nvPr/>
          </p:nvSpPr>
          <p:spPr>
            <a:xfrm>
              <a:off x="2342372" y="4406727"/>
              <a:ext cx="954900" cy="1456225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1a09703ede_0_724"/>
            <p:cNvSpPr/>
            <p:nvPr/>
          </p:nvSpPr>
          <p:spPr>
            <a:xfrm>
              <a:off x="2410222" y="4669852"/>
              <a:ext cx="727175" cy="1249700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1a09703ede_0_724"/>
            <p:cNvSpPr/>
            <p:nvPr/>
          </p:nvSpPr>
          <p:spPr>
            <a:xfrm>
              <a:off x="1167700" y="4550275"/>
              <a:ext cx="1247500" cy="1225725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1a09703ede_0_724"/>
            <p:cNvSpPr/>
            <p:nvPr/>
          </p:nvSpPr>
          <p:spPr>
            <a:xfrm>
              <a:off x="1338200" y="4738950"/>
              <a:ext cx="1042675" cy="1037425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1a09703ede_0_724"/>
            <p:cNvSpPr/>
            <p:nvPr/>
          </p:nvSpPr>
          <p:spPr>
            <a:xfrm>
              <a:off x="4343975" y="4619350"/>
              <a:ext cx="1461525" cy="1350825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1a09703ede_0_724"/>
            <p:cNvSpPr/>
            <p:nvPr/>
          </p:nvSpPr>
          <p:spPr>
            <a:xfrm>
              <a:off x="4433000" y="4738825"/>
              <a:ext cx="1064425" cy="1104000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g21a09703ede_0_724"/>
          <p:cNvSpPr txBox="1"/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353" name="Google Shape;353;g21a09703ede_0_724"/>
          <p:cNvSpPr txBox="1"/>
          <p:nvPr>
            <p:ph idx="1" type="subTitle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1a09703ede_0_2206"/>
          <p:cNvSpPr txBox="1"/>
          <p:nvPr>
            <p:ph idx="1" type="subTitle"/>
          </p:nvPr>
        </p:nvSpPr>
        <p:spPr>
          <a:xfrm>
            <a:off x="719974" y="2164894"/>
            <a:ext cx="2754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21a09703ede_0_2206"/>
          <p:cNvSpPr txBox="1"/>
          <p:nvPr>
            <p:ph idx="2" type="subTitle"/>
          </p:nvPr>
        </p:nvSpPr>
        <p:spPr>
          <a:xfrm>
            <a:off x="4587224" y="2164894"/>
            <a:ext cx="2754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21a09703ede_0_2206"/>
          <p:cNvSpPr txBox="1"/>
          <p:nvPr>
            <p:ph idx="3" type="subTitle"/>
          </p:nvPr>
        </p:nvSpPr>
        <p:spPr>
          <a:xfrm>
            <a:off x="719974" y="3834945"/>
            <a:ext cx="2754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g21a09703ede_0_2206"/>
          <p:cNvSpPr txBox="1"/>
          <p:nvPr>
            <p:ph idx="4" type="subTitle"/>
          </p:nvPr>
        </p:nvSpPr>
        <p:spPr>
          <a:xfrm>
            <a:off x="4587224" y="3834945"/>
            <a:ext cx="2754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21a09703ede_0_220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g21a09703ede_0_2206"/>
          <p:cNvSpPr txBox="1"/>
          <p:nvPr>
            <p:ph idx="5" type="title"/>
          </p:nvPr>
        </p:nvSpPr>
        <p:spPr>
          <a:xfrm flipH="1">
            <a:off x="719647" y="1090775"/>
            <a:ext cx="9891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1" name="Google Shape;31;g21a09703ede_0_2206"/>
          <p:cNvSpPr txBox="1"/>
          <p:nvPr>
            <p:ph idx="6" type="title"/>
          </p:nvPr>
        </p:nvSpPr>
        <p:spPr>
          <a:xfrm>
            <a:off x="719970" y="2757886"/>
            <a:ext cx="9891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" name="Google Shape;32;g21a09703ede_0_2206"/>
          <p:cNvSpPr txBox="1"/>
          <p:nvPr>
            <p:ph idx="7" type="title"/>
          </p:nvPr>
        </p:nvSpPr>
        <p:spPr>
          <a:xfrm>
            <a:off x="4587221" y="1090775"/>
            <a:ext cx="9891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" name="Google Shape;33;g21a09703ede_0_2206"/>
          <p:cNvSpPr txBox="1"/>
          <p:nvPr>
            <p:ph idx="8" type="title"/>
          </p:nvPr>
        </p:nvSpPr>
        <p:spPr>
          <a:xfrm>
            <a:off x="4587221" y="2747237"/>
            <a:ext cx="9891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" name="Google Shape;34;g21a09703ede_0_2206"/>
          <p:cNvSpPr/>
          <p:nvPr/>
        </p:nvSpPr>
        <p:spPr>
          <a:xfrm>
            <a:off x="8101913" y="2054450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g21a09703ede_0_2206"/>
          <p:cNvCxnSpPr/>
          <p:nvPr/>
        </p:nvCxnSpPr>
        <p:spPr>
          <a:xfrm rot="10800000">
            <a:off x="3005750" y="-1795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36" name="Google Shape;36;g21a09703ede_0_2206"/>
          <p:cNvCxnSpPr/>
          <p:nvPr/>
        </p:nvCxnSpPr>
        <p:spPr>
          <a:xfrm flipH="1" rot="10800000">
            <a:off x="-4411600" y="-1262900"/>
            <a:ext cx="7755000" cy="447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37" name="Google Shape;37;g21a09703ede_0_2206"/>
          <p:cNvGrpSpPr/>
          <p:nvPr/>
        </p:nvGrpSpPr>
        <p:grpSpPr>
          <a:xfrm>
            <a:off x="8564442" y="583925"/>
            <a:ext cx="63600" cy="1225089"/>
            <a:chOff x="334775" y="2437450"/>
            <a:chExt cx="63600" cy="1225089"/>
          </a:xfrm>
        </p:grpSpPr>
        <p:sp>
          <p:nvSpPr>
            <p:cNvPr id="38" name="Google Shape;38;g21a09703ede_0_2206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21a09703ede_0_2206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g21a09703ede_0_2206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g21a09703ede_0_2206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g21a09703ede_0_2206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g21a09703ede_0_2206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0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a09703ede_0_736"/>
          <p:cNvSpPr/>
          <p:nvPr/>
        </p:nvSpPr>
        <p:spPr>
          <a:xfrm flipH="1">
            <a:off x="4420751" y="2753749"/>
            <a:ext cx="4769720" cy="2389758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3058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6" name="Google Shape;356;g21a09703ede_0_736"/>
          <p:cNvGrpSpPr/>
          <p:nvPr/>
        </p:nvGrpSpPr>
        <p:grpSpPr>
          <a:xfrm rot="-1314983">
            <a:off x="8216043" y="3311271"/>
            <a:ext cx="972293" cy="928264"/>
            <a:chOff x="-1855532" y="1600966"/>
            <a:chExt cx="890361" cy="822923"/>
          </a:xfrm>
        </p:grpSpPr>
        <p:sp>
          <p:nvSpPr>
            <p:cNvPr id="357" name="Google Shape;357;g21a09703ede_0_736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g21a09703ede_0_736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g21a09703ede_0_736"/>
          <p:cNvSpPr/>
          <p:nvPr/>
        </p:nvSpPr>
        <p:spPr>
          <a:xfrm>
            <a:off x="70" y="850947"/>
            <a:ext cx="8179245" cy="4098021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g21a09703ede_0_736"/>
          <p:cNvGrpSpPr/>
          <p:nvPr/>
        </p:nvGrpSpPr>
        <p:grpSpPr>
          <a:xfrm>
            <a:off x="461664" y="2367616"/>
            <a:ext cx="1251074" cy="1089966"/>
            <a:chOff x="2227541" y="6011760"/>
            <a:chExt cx="2864180" cy="2495343"/>
          </a:xfrm>
        </p:grpSpPr>
        <p:sp>
          <p:nvSpPr>
            <p:cNvPr id="361" name="Google Shape;361;g21a09703ede_0_736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rect b="b" l="l" r="r" t="t"/>
              <a:pathLst>
                <a:path extrusionOk="0" h="77719" w="83428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2" name="Google Shape;362;g21a09703ede_0_736"/>
            <p:cNvGrpSpPr/>
            <p:nvPr/>
          </p:nvGrpSpPr>
          <p:grpSpPr>
            <a:xfrm>
              <a:off x="2227541" y="6635268"/>
              <a:ext cx="2250382" cy="1871836"/>
              <a:chOff x="2227541" y="6635268"/>
              <a:chExt cx="2250382" cy="1871836"/>
            </a:xfrm>
          </p:grpSpPr>
          <p:sp>
            <p:nvSpPr>
              <p:cNvPr id="363" name="Google Shape;363;g21a09703ede_0_736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rect b="b" l="l" r="r" t="t"/>
                <a:pathLst>
                  <a:path extrusionOk="0" h="53341" w="77898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g21a09703ede_0_736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rect b="b" l="l" r="r" t="t"/>
                <a:pathLst>
                  <a:path extrusionOk="0" h="2670" w="19605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g21a09703ede_0_736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rect b="b" l="l" r="r" t="t"/>
                <a:pathLst>
                  <a:path extrusionOk="0" h="16339" w="744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6" name="Google Shape;366;g21a09703ede_0_736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367" name="Google Shape;367;g21a09703ede_0_736"/>
            <p:cNvSpPr/>
            <p:nvPr/>
          </p:nvSpPr>
          <p:spPr>
            <a:xfrm>
              <a:off x="1668617" y="5683195"/>
              <a:ext cx="1729969" cy="2242458"/>
            </a:xfrm>
            <a:custGeom>
              <a:rect b="b" l="l" r="r" t="t"/>
              <a:pathLst>
                <a:path extrusionOk="0" h="90641" w="69926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8" name="Google Shape;368;g21a09703ede_0_736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369" name="Google Shape;369;g21a09703ede_0_736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rect b="b" l="l" r="r" t="t"/>
                <a:pathLst>
                  <a:path extrusionOk="0" h="102121" w="46877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g21a09703ede_0_736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rect b="b" l="l" r="r" t="t"/>
                <a:pathLst>
                  <a:path extrusionOk="0" h="26811" w="2384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g21a09703ede_0_736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rect b="b" l="l" r="r" t="t"/>
                <a:pathLst>
                  <a:path extrusionOk="0" h="9445" w="21277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g21a09703ede_0_736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rect b="b" l="l" r="r" t="t"/>
                <a:pathLst>
                  <a:path extrusionOk="0" h="11627" w="233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3" name="Google Shape;373;g21a09703ede_0_736"/>
          <p:cNvSpPr/>
          <p:nvPr/>
        </p:nvSpPr>
        <p:spPr>
          <a:xfrm>
            <a:off x="82" y="3058584"/>
            <a:ext cx="9143830" cy="2103365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1a09703ede_0_736"/>
          <p:cNvSpPr txBox="1"/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375" name="Google Shape;375;g21a09703ede_0_736"/>
          <p:cNvSpPr txBox="1"/>
          <p:nvPr>
            <p:ph idx="2" type="title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6" name="Google Shape;376;g21a09703ede_0_736"/>
          <p:cNvSpPr txBox="1"/>
          <p:nvPr>
            <p:ph idx="1" type="subTitle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g21a09703ede_0_736"/>
          <p:cNvSpPr txBox="1"/>
          <p:nvPr>
            <p:ph idx="3" type="title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378" name="Google Shape;378;g21a09703ede_0_736"/>
          <p:cNvSpPr txBox="1"/>
          <p:nvPr>
            <p:ph idx="4" type="title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79" name="Google Shape;379;g21a09703ede_0_736"/>
          <p:cNvSpPr txBox="1"/>
          <p:nvPr>
            <p:ph idx="5" type="subTitle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g21a09703ede_0_736"/>
          <p:cNvSpPr txBox="1"/>
          <p:nvPr>
            <p:ph idx="6" type="title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381" name="Google Shape;381;g21a09703ede_0_736"/>
          <p:cNvSpPr txBox="1"/>
          <p:nvPr>
            <p:ph idx="7" type="title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82" name="Google Shape;382;g21a09703ede_0_736"/>
          <p:cNvSpPr txBox="1"/>
          <p:nvPr>
            <p:ph idx="8" type="subTitle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g21a09703ede_0_736"/>
          <p:cNvSpPr txBox="1"/>
          <p:nvPr>
            <p:ph idx="9" type="title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384" name="Google Shape;384;g21a09703ede_0_736"/>
          <p:cNvSpPr txBox="1"/>
          <p:nvPr>
            <p:ph idx="13" type="title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85" name="Google Shape;385;g21a09703ede_0_736"/>
          <p:cNvSpPr txBox="1"/>
          <p:nvPr>
            <p:ph idx="14" type="subTitle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a09703ede_0_768"/>
          <p:cNvSpPr txBox="1"/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8" name="Google Shape;388;g21a09703ede_0_768"/>
          <p:cNvSpPr txBox="1"/>
          <p:nvPr>
            <p:ph idx="2" type="title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389" name="Google Shape;389;g21a09703ede_0_768"/>
          <p:cNvSpPr txBox="1"/>
          <p:nvPr>
            <p:ph idx="1" type="subTitle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2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g21a09703ede_0_772"/>
          <p:cNvGrpSpPr/>
          <p:nvPr/>
        </p:nvGrpSpPr>
        <p:grpSpPr>
          <a:xfrm rot="244921">
            <a:off x="647179" y="3832742"/>
            <a:ext cx="1145761" cy="872458"/>
            <a:chOff x="3077675" y="6690087"/>
            <a:chExt cx="2525088" cy="1922768"/>
          </a:xfrm>
        </p:grpSpPr>
        <p:sp>
          <p:nvSpPr>
            <p:cNvPr id="392" name="Google Shape;392;g21a09703ede_0_772"/>
            <p:cNvSpPr/>
            <p:nvPr/>
          </p:nvSpPr>
          <p:spPr>
            <a:xfrm>
              <a:off x="3538754" y="6690087"/>
              <a:ext cx="2064009" cy="1922768"/>
            </a:xfrm>
            <a:custGeom>
              <a:rect b="b" l="l" r="r" t="t"/>
              <a:pathLst>
                <a:path extrusionOk="0" h="77719" w="83428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g21a09703ede_0_772"/>
            <p:cNvSpPr/>
            <p:nvPr/>
          </p:nvSpPr>
          <p:spPr>
            <a:xfrm>
              <a:off x="3077675" y="7144734"/>
              <a:ext cx="1927197" cy="1319656"/>
            </a:xfrm>
            <a:custGeom>
              <a:rect b="b" l="l" r="r" t="t"/>
              <a:pathLst>
                <a:path extrusionOk="0" h="53341" w="77898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g21a09703ede_0_772"/>
            <p:cNvSpPr/>
            <p:nvPr/>
          </p:nvSpPr>
          <p:spPr>
            <a:xfrm>
              <a:off x="4083257" y="7963826"/>
              <a:ext cx="485028" cy="66056"/>
            </a:xfrm>
            <a:custGeom>
              <a:rect b="b" l="l" r="r" t="t"/>
              <a:pathLst>
                <a:path extrusionOk="0" h="2670" w="19605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g21a09703ede_0_772"/>
            <p:cNvSpPr/>
            <p:nvPr/>
          </p:nvSpPr>
          <p:spPr>
            <a:xfrm>
              <a:off x="4465836" y="7206782"/>
              <a:ext cx="184066" cy="404227"/>
            </a:xfrm>
            <a:custGeom>
              <a:rect b="b" l="l" r="r" t="t"/>
              <a:pathLst>
                <a:path extrusionOk="0" h="16339" w="744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g21a09703ede_0_772"/>
          <p:cNvGrpSpPr/>
          <p:nvPr/>
        </p:nvGrpSpPr>
        <p:grpSpPr>
          <a:xfrm rot="-1537546">
            <a:off x="604995" y="3763986"/>
            <a:ext cx="488794" cy="774382"/>
            <a:chOff x="-1904298" y="1056455"/>
            <a:chExt cx="581725" cy="921610"/>
          </a:xfrm>
        </p:grpSpPr>
        <p:sp>
          <p:nvSpPr>
            <p:cNvPr id="397" name="Google Shape;397;g21a09703ede_0_772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g21a09703ede_0_772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g21a09703ede_0_772"/>
          <p:cNvSpPr/>
          <p:nvPr/>
        </p:nvSpPr>
        <p:spPr>
          <a:xfrm>
            <a:off x="1" y="3744009"/>
            <a:ext cx="1536033" cy="1399598"/>
          </a:xfrm>
          <a:custGeom>
            <a:rect b="b" l="l" r="r" t="t"/>
            <a:pathLst>
              <a:path extrusionOk="0" h="52020" w="57091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1a09703ede_0_772"/>
          <p:cNvSpPr/>
          <p:nvPr/>
        </p:nvSpPr>
        <p:spPr>
          <a:xfrm>
            <a:off x="2292986" y="714386"/>
            <a:ext cx="6851022" cy="4429224"/>
          </a:xfrm>
          <a:custGeom>
            <a:rect b="b" l="l" r="r" t="t"/>
            <a:pathLst>
              <a:path extrusionOk="0" h="138316" w="213944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21a09703ede_0_772"/>
          <p:cNvSpPr/>
          <p:nvPr/>
        </p:nvSpPr>
        <p:spPr>
          <a:xfrm>
            <a:off x="2838848" y="1324408"/>
            <a:ext cx="4536814" cy="2368458"/>
          </a:xfrm>
          <a:custGeom>
            <a:rect b="b" l="l" r="r" t="t"/>
            <a:pathLst>
              <a:path extrusionOk="0" h="42149" w="80737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21a09703ede_0_772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3" name="Google Shape;403;g21a09703ede_0_772"/>
          <p:cNvSpPr txBox="1"/>
          <p:nvPr>
            <p:ph idx="1" type="subTitle"/>
          </p:nvPr>
        </p:nvSpPr>
        <p:spPr>
          <a:xfrm>
            <a:off x="1528650" y="1342100"/>
            <a:ext cx="260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g21a09703ede_0_772"/>
          <p:cNvSpPr txBox="1"/>
          <p:nvPr>
            <p:ph idx="2" type="subTitle"/>
          </p:nvPr>
        </p:nvSpPr>
        <p:spPr>
          <a:xfrm>
            <a:off x="5008050" y="1342100"/>
            <a:ext cx="260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g21a09703ede_0_772"/>
          <p:cNvSpPr txBox="1"/>
          <p:nvPr>
            <p:ph idx="3" type="title"/>
          </p:nvPr>
        </p:nvSpPr>
        <p:spPr>
          <a:xfrm>
            <a:off x="1528650" y="3808350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06" name="Google Shape;406;g21a09703ede_0_772"/>
          <p:cNvSpPr txBox="1"/>
          <p:nvPr>
            <p:ph idx="4" type="subTitle"/>
          </p:nvPr>
        </p:nvSpPr>
        <p:spPr>
          <a:xfrm>
            <a:off x="5008050" y="2940100"/>
            <a:ext cx="260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g21a09703ede_0_772"/>
          <p:cNvSpPr txBox="1"/>
          <p:nvPr>
            <p:ph idx="5" type="title"/>
          </p:nvPr>
        </p:nvSpPr>
        <p:spPr>
          <a:xfrm>
            <a:off x="1528650" y="2210350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08" name="Google Shape;408;g21a09703ede_0_772"/>
          <p:cNvSpPr txBox="1"/>
          <p:nvPr>
            <p:ph idx="6" type="title"/>
          </p:nvPr>
        </p:nvSpPr>
        <p:spPr>
          <a:xfrm>
            <a:off x="5008050" y="2210350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09" name="Google Shape;409;g21a09703ede_0_772"/>
          <p:cNvSpPr txBox="1"/>
          <p:nvPr>
            <p:ph idx="7" type="subTitle"/>
          </p:nvPr>
        </p:nvSpPr>
        <p:spPr>
          <a:xfrm>
            <a:off x="1528650" y="2940100"/>
            <a:ext cx="2607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g21a09703ede_0_772"/>
          <p:cNvSpPr txBox="1"/>
          <p:nvPr>
            <p:ph idx="8" type="title"/>
          </p:nvPr>
        </p:nvSpPr>
        <p:spPr>
          <a:xfrm>
            <a:off x="5008050" y="3808350"/>
            <a:ext cx="2607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1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1a09703ede_0_793"/>
          <p:cNvSpPr txBox="1"/>
          <p:nvPr>
            <p:ph type="title"/>
          </p:nvPr>
        </p:nvSpPr>
        <p:spPr>
          <a:xfrm>
            <a:off x="717525" y="1535950"/>
            <a:ext cx="3163200" cy="20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5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a09703ede_0_795"/>
          <p:cNvSpPr txBox="1"/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5" name="Google Shape;415;g21a09703ede_0_795"/>
          <p:cNvSpPr txBox="1"/>
          <p:nvPr>
            <p:ph idx="2" type="title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16" name="Google Shape;416;g21a09703ede_0_795"/>
          <p:cNvSpPr txBox="1"/>
          <p:nvPr>
            <p:ph idx="1" type="subTitle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g21a09703ede_0_795"/>
          <p:cNvSpPr txBox="1"/>
          <p:nvPr>
            <p:ph idx="3" type="title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18" name="Google Shape;418;g21a09703ede_0_795"/>
          <p:cNvSpPr txBox="1"/>
          <p:nvPr>
            <p:ph idx="4" type="subTitle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9" name="Google Shape;419;g21a09703ede_0_795"/>
          <p:cNvSpPr txBox="1"/>
          <p:nvPr>
            <p:ph idx="5" type="title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20" name="Google Shape;420;g21a09703ede_0_795"/>
          <p:cNvSpPr txBox="1"/>
          <p:nvPr>
            <p:ph idx="6" type="subTitle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1a09703ede_0_8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23" name="Google Shape;423;g21a09703ede_0_803"/>
          <p:cNvGrpSpPr/>
          <p:nvPr/>
        </p:nvGrpSpPr>
        <p:grpSpPr>
          <a:xfrm rot="9401449">
            <a:off x="754395" y="69565"/>
            <a:ext cx="1522160" cy="1254196"/>
            <a:chOff x="698956" y="6526827"/>
            <a:chExt cx="1522132" cy="1254173"/>
          </a:xfrm>
        </p:grpSpPr>
        <p:grpSp>
          <p:nvGrpSpPr>
            <p:cNvPr id="424" name="Google Shape;424;g21a09703ede_0_803"/>
            <p:cNvGrpSpPr/>
            <p:nvPr/>
          </p:nvGrpSpPr>
          <p:grpSpPr>
            <a:xfrm>
              <a:off x="970014" y="6599641"/>
              <a:ext cx="1251074" cy="1089966"/>
              <a:chOff x="2227541" y="6011760"/>
              <a:chExt cx="2864180" cy="2495343"/>
            </a:xfrm>
          </p:grpSpPr>
          <p:sp>
            <p:nvSpPr>
              <p:cNvPr id="425" name="Google Shape;425;g21a09703ede_0_803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6" name="Google Shape;426;g21a09703ede_0_803"/>
              <p:cNvGrpSpPr/>
              <p:nvPr/>
            </p:nvGrpSpPr>
            <p:grpSpPr>
              <a:xfrm>
                <a:off x="2227541" y="6635268"/>
                <a:ext cx="2250382" cy="1871836"/>
                <a:chOff x="2227541" y="6635268"/>
                <a:chExt cx="2250382" cy="1871836"/>
              </a:xfrm>
            </p:grpSpPr>
            <p:sp>
              <p:nvSpPr>
                <p:cNvPr id="427" name="Google Shape;427;g21a09703ede_0_803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rect b="b" l="l" r="r" t="t"/>
                  <a:pathLst>
                    <a:path extrusionOk="0" h="53341" w="77898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g21a09703ede_0_803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rect b="b" l="l" r="r" t="t"/>
                  <a:pathLst>
                    <a:path extrusionOk="0" h="2670" w="19605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g21a09703ede_0_803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rect b="b" l="l" r="r" t="t"/>
                  <a:pathLst>
                    <a:path extrusionOk="0" h="16339" w="744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30" name="Google Shape;430;g21a09703ede_0_803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431" name="Google Shape;431;g21a09703ede_0_803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rect b="b" l="l" r="r" t="t"/>
                <a:pathLst>
                  <a:path extrusionOk="0" h="90641" w="69926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32;g21a09703ede_0_803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433" name="Google Shape;433;g21a09703ede_0_803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rect b="b" l="l" r="r" t="t"/>
                  <a:pathLst>
                    <a:path extrusionOk="0" h="102121" w="46877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g21a09703ede_0_803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rect b="b" l="l" r="r" t="t"/>
                  <a:pathLst>
                    <a:path extrusionOk="0" h="26811" w="2384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35;g21a09703ede_0_803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rect b="b" l="l" r="r" t="t"/>
                  <a:pathLst>
                    <a:path extrusionOk="0" h="9445" w="21277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36;g21a09703ede_0_803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rect b="b" l="l" r="r" t="t"/>
                  <a:pathLst>
                    <a:path extrusionOk="0" h="11627" w="233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37" name="Google Shape;437;g21a09703ede_0_803"/>
          <p:cNvSpPr/>
          <p:nvPr/>
        </p:nvSpPr>
        <p:spPr>
          <a:xfrm>
            <a:off x="135300" y="3359424"/>
            <a:ext cx="3190928" cy="1665834"/>
          </a:xfrm>
          <a:custGeom>
            <a:rect b="b" l="l" r="r" t="t"/>
            <a:pathLst>
              <a:path extrusionOk="0" h="42149" w="80737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1a09703ede_0_803"/>
          <p:cNvSpPr/>
          <p:nvPr/>
        </p:nvSpPr>
        <p:spPr>
          <a:xfrm flipH="1">
            <a:off x="3838" y="2854054"/>
            <a:ext cx="9136313" cy="2289456"/>
          </a:xfrm>
          <a:custGeom>
            <a:rect b="b" l="l" r="r" t="t"/>
            <a:pathLst>
              <a:path extrusionOk="0" h="70881" w="282858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21a09703ede_0_803"/>
          <p:cNvSpPr/>
          <p:nvPr/>
        </p:nvSpPr>
        <p:spPr>
          <a:xfrm flipH="1">
            <a:off x="7315803" y="3477799"/>
            <a:ext cx="1828197" cy="1665810"/>
          </a:xfrm>
          <a:custGeom>
            <a:rect b="b" l="l" r="r" t="t"/>
            <a:pathLst>
              <a:path extrusionOk="0" h="52020" w="57091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21a09703ede_0_803"/>
          <p:cNvSpPr/>
          <p:nvPr/>
        </p:nvSpPr>
        <p:spPr>
          <a:xfrm flipH="1" rot="10800000">
            <a:off x="196876" y="18"/>
            <a:ext cx="2637197" cy="681282"/>
          </a:xfrm>
          <a:custGeom>
            <a:rect b="b" l="l" r="r" t="t"/>
            <a:pathLst>
              <a:path extrusionOk="0" h="15496" w="59984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21a09703ede_0_803"/>
          <p:cNvSpPr txBox="1"/>
          <p:nvPr>
            <p:ph type="title"/>
          </p:nvPr>
        </p:nvSpPr>
        <p:spPr>
          <a:xfrm>
            <a:off x="1891075" y="2571750"/>
            <a:ext cx="53619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2" name="Google Shape;442;g21a09703ede_0_803"/>
          <p:cNvSpPr txBox="1"/>
          <p:nvPr>
            <p:ph hasCustomPrompt="1" idx="2" type="title"/>
          </p:nvPr>
        </p:nvSpPr>
        <p:spPr>
          <a:xfrm>
            <a:off x="1891075" y="1639950"/>
            <a:ext cx="53619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3" name="Google Shape;443;g21a09703ede_0_803"/>
          <p:cNvSpPr txBox="1"/>
          <p:nvPr>
            <p:ph idx="1" type="subTitle"/>
          </p:nvPr>
        </p:nvSpPr>
        <p:spPr>
          <a:xfrm>
            <a:off x="1891050" y="3081750"/>
            <a:ext cx="53619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1a09703ede_0_826"/>
          <p:cNvSpPr txBox="1"/>
          <p:nvPr>
            <p:ph type="title"/>
          </p:nvPr>
        </p:nvSpPr>
        <p:spPr>
          <a:xfrm>
            <a:off x="3773925" y="507470"/>
            <a:ext cx="46668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1a09703ede_0_828"/>
          <p:cNvSpPr txBox="1"/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1">
  <p:cSld name="CUSTOM_7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1a09703ede_0_830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450" name="Google Shape;450;g21a09703ede_0_830"/>
          <p:cNvGrpSpPr/>
          <p:nvPr/>
        </p:nvGrpSpPr>
        <p:grpSpPr>
          <a:xfrm>
            <a:off x="5496559" y="4259725"/>
            <a:ext cx="3647441" cy="883786"/>
            <a:chOff x="5496559" y="4280025"/>
            <a:chExt cx="3647441" cy="883786"/>
          </a:xfrm>
        </p:grpSpPr>
        <p:sp>
          <p:nvSpPr>
            <p:cNvPr id="451" name="Google Shape;451;g21a09703ede_0_830"/>
            <p:cNvSpPr/>
            <p:nvPr/>
          </p:nvSpPr>
          <p:spPr>
            <a:xfrm flipH="1">
              <a:off x="7110116" y="4280025"/>
              <a:ext cx="2033884" cy="88378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g21a09703ede_0_830"/>
            <p:cNvSpPr/>
            <p:nvPr/>
          </p:nvSpPr>
          <p:spPr>
            <a:xfrm>
              <a:off x="5496559" y="4663290"/>
              <a:ext cx="1937483" cy="500521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3">
  <p:cSld name="CUSTOM_15_1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1a09703ede_0_835"/>
          <p:cNvSpPr txBox="1"/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455" name="Google Shape;455;g21a09703ede_0_835"/>
          <p:cNvGrpSpPr/>
          <p:nvPr/>
        </p:nvGrpSpPr>
        <p:grpSpPr>
          <a:xfrm rot="-3108865">
            <a:off x="377869" y="4286612"/>
            <a:ext cx="448943" cy="711247"/>
            <a:chOff x="-1904298" y="1056455"/>
            <a:chExt cx="581725" cy="921610"/>
          </a:xfrm>
        </p:grpSpPr>
        <p:sp>
          <p:nvSpPr>
            <p:cNvPr id="456" name="Google Shape;456;g21a09703ede_0_835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g21a09703ede_0_835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g21a09703ede_0_835"/>
          <p:cNvGrpSpPr/>
          <p:nvPr/>
        </p:nvGrpSpPr>
        <p:grpSpPr>
          <a:xfrm rot="-2014239">
            <a:off x="604039" y="4210956"/>
            <a:ext cx="687216" cy="635164"/>
            <a:chOff x="-1855532" y="1600966"/>
            <a:chExt cx="890361" cy="822923"/>
          </a:xfrm>
        </p:grpSpPr>
        <p:sp>
          <p:nvSpPr>
            <p:cNvPr id="459" name="Google Shape;459;g21a09703ede_0_835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g21a09703ede_0_835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" name="Google Shape;461;g21a09703ede_0_835"/>
          <p:cNvSpPr/>
          <p:nvPr/>
        </p:nvSpPr>
        <p:spPr>
          <a:xfrm flipH="1">
            <a:off x="578963" y="4441778"/>
            <a:ext cx="2817107" cy="719102"/>
          </a:xfrm>
          <a:custGeom>
            <a:rect b="b" l="l" r="r" t="t"/>
            <a:pathLst>
              <a:path extrusionOk="0" h="22980" w="90025">
                <a:moveTo>
                  <a:pt x="45816" y="1"/>
                </a:moveTo>
                <a:cubicBezTo>
                  <a:pt x="39946" y="1"/>
                  <a:pt x="34946" y="4358"/>
                  <a:pt x="32934" y="10502"/>
                </a:cubicBezTo>
                <a:cubicBezTo>
                  <a:pt x="30469" y="8097"/>
                  <a:pt x="27100" y="6609"/>
                  <a:pt x="23373" y="6609"/>
                </a:cubicBezTo>
                <a:cubicBezTo>
                  <a:pt x="16634" y="6609"/>
                  <a:pt x="11038" y="11490"/>
                  <a:pt x="9907" y="17920"/>
                </a:cubicBezTo>
                <a:cubicBezTo>
                  <a:pt x="8990" y="17467"/>
                  <a:pt x="7966" y="17193"/>
                  <a:pt x="6871" y="17193"/>
                </a:cubicBezTo>
                <a:cubicBezTo>
                  <a:pt x="3430" y="17193"/>
                  <a:pt x="584" y="19694"/>
                  <a:pt x="1" y="22980"/>
                </a:cubicBezTo>
                <a:lnTo>
                  <a:pt x="90012" y="22980"/>
                </a:lnTo>
                <a:cubicBezTo>
                  <a:pt x="90012" y="22968"/>
                  <a:pt x="90024" y="22956"/>
                  <a:pt x="90024" y="22956"/>
                </a:cubicBezTo>
                <a:cubicBezTo>
                  <a:pt x="90024" y="17574"/>
                  <a:pt x="85655" y="13205"/>
                  <a:pt x="80273" y="13205"/>
                </a:cubicBezTo>
                <a:cubicBezTo>
                  <a:pt x="78916" y="13205"/>
                  <a:pt x="77618" y="13491"/>
                  <a:pt x="76439" y="14002"/>
                </a:cubicBezTo>
                <a:cubicBezTo>
                  <a:pt x="74879" y="8407"/>
                  <a:pt x="69772" y="4299"/>
                  <a:pt x="63688" y="4299"/>
                </a:cubicBezTo>
                <a:cubicBezTo>
                  <a:pt x="61116" y="4299"/>
                  <a:pt x="58723" y="5049"/>
                  <a:pt x="56699" y="6311"/>
                </a:cubicBezTo>
                <a:cubicBezTo>
                  <a:pt x="54163" y="2477"/>
                  <a:pt x="50233" y="1"/>
                  <a:pt x="458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1a09703ede_0_835"/>
          <p:cNvSpPr/>
          <p:nvPr/>
        </p:nvSpPr>
        <p:spPr>
          <a:xfrm flipH="1">
            <a:off x="154419" y="4816944"/>
            <a:ext cx="1347267" cy="343936"/>
          </a:xfrm>
          <a:custGeom>
            <a:rect b="b" l="l" r="r" t="t"/>
            <a:pathLst>
              <a:path extrusionOk="0" h="10991" w="43054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1a09703ede_0_835"/>
          <p:cNvSpPr/>
          <p:nvPr/>
        </p:nvSpPr>
        <p:spPr>
          <a:xfrm flipH="1">
            <a:off x="1797672" y="4877626"/>
            <a:ext cx="1109502" cy="283238"/>
          </a:xfrm>
          <a:custGeom>
            <a:rect b="b" l="l" r="r" t="t"/>
            <a:pathLst>
              <a:path extrusionOk="0" h="10991" w="43054">
                <a:moveTo>
                  <a:pt x="21920" y="1"/>
                </a:moveTo>
                <a:cubicBezTo>
                  <a:pt x="19110" y="1"/>
                  <a:pt x="16717" y="2084"/>
                  <a:pt x="15753" y="5025"/>
                </a:cubicBezTo>
                <a:cubicBezTo>
                  <a:pt x="14574" y="3882"/>
                  <a:pt x="12967" y="3168"/>
                  <a:pt x="11181" y="3168"/>
                </a:cubicBezTo>
                <a:cubicBezTo>
                  <a:pt x="7954" y="3168"/>
                  <a:pt x="5275" y="5502"/>
                  <a:pt x="4739" y="8573"/>
                </a:cubicBezTo>
                <a:cubicBezTo>
                  <a:pt x="4299" y="8359"/>
                  <a:pt x="3811" y="8228"/>
                  <a:pt x="3287" y="8228"/>
                </a:cubicBezTo>
                <a:cubicBezTo>
                  <a:pt x="1644" y="8228"/>
                  <a:pt x="275" y="9419"/>
                  <a:pt x="1" y="10990"/>
                </a:cubicBezTo>
                <a:lnTo>
                  <a:pt x="43054" y="10990"/>
                </a:lnTo>
                <a:cubicBezTo>
                  <a:pt x="43054" y="10990"/>
                  <a:pt x="43054" y="10990"/>
                  <a:pt x="43054" y="10978"/>
                </a:cubicBezTo>
                <a:cubicBezTo>
                  <a:pt x="43054" y="8407"/>
                  <a:pt x="40970" y="6323"/>
                  <a:pt x="38398" y="6323"/>
                </a:cubicBezTo>
                <a:cubicBezTo>
                  <a:pt x="37744" y="6323"/>
                  <a:pt x="37124" y="6454"/>
                  <a:pt x="36565" y="6704"/>
                </a:cubicBezTo>
                <a:cubicBezTo>
                  <a:pt x="35815" y="4025"/>
                  <a:pt x="33374" y="2061"/>
                  <a:pt x="30469" y="2061"/>
                </a:cubicBezTo>
                <a:cubicBezTo>
                  <a:pt x="29231" y="2061"/>
                  <a:pt x="28088" y="2418"/>
                  <a:pt x="27123" y="3025"/>
                </a:cubicBezTo>
                <a:cubicBezTo>
                  <a:pt x="25909" y="1191"/>
                  <a:pt x="24028" y="1"/>
                  <a:pt x="2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1a09703ede_0_2226"/>
          <p:cNvSpPr txBox="1"/>
          <p:nvPr>
            <p:ph type="title"/>
          </p:nvPr>
        </p:nvSpPr>
        <p:spPr>
          <a:xfrm>
            <a:off x="3512850" y="2038997"/>
            <a:ext cx="48393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" name="Google Shape;46;g21a09703ede_0_2226"/>
          <p:cNvSpPr txBox="1"/>
          <p:nvPr>
            <p:ph idx="2" type="title"/>
          </p:nvPr>
        </p:nvSpPr>
        <p:spPr>
          <a:xfrm>
            <a:off x="6662225" y="792450"/>
            <a:ext cx="16899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cxnSp>
        <p:nvCxnSpPr>
          <p:cNvPr id="47" name="Google Shape;47;g21a09703ede_0_2226"/>
          <p:cNvCxnSpPr/>
          <p:nvPr/>
        </p:nvCxnSpPr>
        <p:spPr>
          <a:xfrm flipH="1" rot="10800000">
            <a:off x="-3860500" y="-240650"/>
            <a:ext cx="7755000" cy="447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48" name="Google Shape;48;g21a09703ede_0_2226"/>
          <p:cNvSpPr/>
          <p:nvPr/>
        </p:nvSpPr>
        <p:spPr>
          <a:xfrm>
            <a:off x="-272445" y="3281050"/>
            <a:ext cx="2417100" cy="24171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49;g21a09703ede_0_2226"/>
          <p:cNvCxnSpPr/>
          <p:nvPr/>
        </p:nvCxnSpPr>
        <p:spPr>
          <a:xfrm rot="10800000">
            <a:off x="-3451025" y="-483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50" name="Google Shape;50;g21a09703ede_0_2226"/>
          <p:cNvGrpSpPr/>
          <p:nvPr/>
        </p:nvGrpSpPr>
        <p:grpSpPr>
          <a:xfrm rot="5400000">
            <a:off x="7475375" y="3586225"/>
            <a:ext cx="63600" cy="1225089"/>
            <a:chOff x="334775" y="2437450"/>
            <a:chExt cx="63600" cy="1225089"/>
          </a:xfrm>
        </p:grpSpPr>
        <p:sp>
          <p:nvSpPr>
            <p:cNvPr id="51" name="Google Shape;51;g21a09703ede_0_2226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21a09703ede_0_2226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g21a09703ede_0_2226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g21a09703ede_0_2226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g21a09703ede_0_2226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g21a09703ede_0_2226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4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oogle Shape;465;g21a09703ede_0_846"/>
          <p:cNvGrpSpPr/>
          <p:nvPr/>
        </p:nvGrpSpPr>
        <p:grpSpPr>
          <a:xfrm rot="-199848">
            <a:off x="7416047" y="3853117"/>
            <a:ext cx="581719" cy="921600"/>
            <a:chOff x="-1904298" y="1056455"/>
            <a:chExt cx="581725" cy="921610"/>
          </a:xfrm>
        </p:grpSpPr>
        <p:sp>
          <p:nvSpPr>
            <p:cNvPr id="466" name="Google Shape;466;g21a09703ede_0_846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21a09703ede_0_846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g21a09703ede_0_846"/>
          <p:cNvGrpSpPr/>
          <p:nvPr/>
        </p:nvGrpSpPr>
        <p:grpSpPr>
          <a:xfrm>
            <a:off x="6704539" y="3934149"/>
            <a:ext cx="878448" cy="863379"/>
            <a:chOff x="-5358445" y="839844"/>
            <a:chExt cx="1391711" cy="1367837"/>
          </a:xfrm>
        </p:grpSpPr>
        <p:sp>
          <p:nvSpPr>
            <p:cNvPr id="469" name="Google Shape;469;g21a09703ede_0_846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21a09703ede_0_846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" name="Google Shape;471;g21a09703ede_0_846"/>
          <p:cNvGrpSpPr/>
          <p:nvPr/>
        </p:nvGrpSpPr>
        <p:grpSpPr>
          <a:xfrm rot="-1263781">
            <a:off x="7715408" y="4030013"/>
            <a:ext cx="890375" cy="822935"/>
            <a:chOff x="-1855532" y="1600966"/>
            <a:chExt cx="890361" cy="822923"/>
          </a:xfrm>
        </p:grpSpPr>
        <p:sp>
          <p:nvSpPr>
            <p:cNvPr id="472" name="Google Shape;472;g21a09703ede_0_846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21a09703ede_0_846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4" name="Google Shape;474;g21a09703ede_0_846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475" name="Google Shape;475;g21a09703ede_0_846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21a09703ede_0_846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21a09703ede_0_846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g21a09703ede_0_846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9" name="Google Shape;479;g21a09703ede_0_846"/>
          <p:cNvSpPr txBox="1"/>
          <p:nvPr>
            <p:ph idx="2" type="title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480" name="Google Shape;480;g21a09703ede_0_846"/>
          <p:cNvSpPr txBox="1"/>
          <p:nvPr>
            <p:ph idx="1" type="subTitle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g21a09703ede_0_846"/>
          <p:cNvSpPr txBox="1"/>
          <p:nvPr>
            <p:ph idx="3" type="title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482" name="Google Shape;482;g21a09703ede_0_846"/>
          <p:cNvSpPr txBox="1"/>
          <p:nvPr>
            <p:ph idx="4" type="subTitle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3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" name="Google Shape;484;g21a09703ede_0_865"/>
          <p:cNvGrpSpPr/>
          <p:nvPr/>
        </p:nvGrpSpPr>
        <p:grpSpPr>
          <a:xfrm flipH="1" rot="199848">
            <a:off x="1146237" y="3853117"/>
            <a:ext cx="581719" cy="921600"/>
            <a:chOff x="-1904298" y="1056455"/>
            <a:chExt cx="581725" cy="921610"/>
          </a:xfrm>
        </p:grpSpPr>
        <p:sp>
          <p:nvSpPr>
            <p:cNvPr id="485" name="Google Shape;485;g21a09703ede_0_865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21a09703ede_0_865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g21a09703ede_0_865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488" name="Google Shape;488;g21a09703ede_0_865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g21a09703ede_0_865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g21a09703ede_0_865"/>
          <p:cNvGrpSpPr/>
          <p:nvPr/>
        </p:nvGrpSpPr>
        <p:grpSpPr>
          <a:xfrm flipH="1" rot="1263781">
            <a:off x="538220" y="4030013"/>
            <a:ext cx="890375" cy="822935"/>
            <a:chOff x="-1855532" y="1600966"/>
            <a:chExt cx="890361" cy="822923"/>
          </a:xfrm>
        </p:grpSpPr>
        <p:sp>
          <p:nvSpPr>
            <p:cNvPr id="491" name="Google Shape;491;g21a09703ede_0_865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g21a09703ede_0_865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g21a09703ede_0_865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494" name="Google Shape;494;g21a09703ede_0_865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g21a09703ede_0_865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g21a09703ede_0_865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7" name="Google Shape;497;g21a09703ede_0_865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8" name="Google Shape;498;g21a09703ede_0_865"/>
          <p:cNvSpPr txBox="1"/>
          <p:nvPr>
            <p:ph idx="2" type="title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499" name="Google Shape;499;g21a09703ede_0_865"/>
          <p:cNvSpPr txBox="1"/>
          <p:nvPr>
            <p:ph idx="1" type="subTitle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g21a09703ede_0_865"/>
          <p:cNvSpPr txBox="1"/>
          <p:nvPr>
            <p:ph idx="3" type="title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501" name="Google Shape;501;g21a09703ede_0_865"/>
          <p:cNvSpPr txBox="1"/>
          <p:nvPr>
            <p:ph idx="4" type="subTitle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g21a09703ede_0_865"/>
          <p:cNvSpPr txBox="1"/>
          <p:nvPr>
            <p:ph idx="5" type="title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9pPr>
          </a:lstStyle>
          <a:p/>
        </p:txBody>
      </p:sp>
      <p:sp>
        <p:nvSpPr>
          <p:cNvPr id="503" name="Google Shape;503;g21a09703ede_0_865"/>
          <p:cNvSpPr txBox="1"/>
          <p:nvPr>
            <p:ph idx="6" type="subTitle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12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1a09703ede_0_906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6" name="Google Shape;506;g21a09703ede_0_906"/>
          <p:cNvSpPr txBox="1"/>
          <p:nvPr>
            <p:ph idx="2" type="title"/>
          </p:nvPr>
        </p:nvSpPr>
        <p:spPr>
          <a:xfrm>
            <a:off x="717513" y="16083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07" name="Google Shape;507;g21a09703ede_0_906"/>
          <p:cNvSpPr txBox="1"/>
          <p:nvPr>
            <p:ph idx="1" type="subTitle"/>
          </p:nvPr>
        </p:nvSpPr>
        <p:spPr>
          <a:xfrm>
            <a:off x="717513" y="2011675"/>
            <a:ext cx="19848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g21a09703ede_0_906"/>
          <p:cNvSpPr txBox="1"/>
          <p:nvPr>
            <p:ph idx="3" type="title"/>
          </p:nvPr>
        </p:nvSpPr>
        <p:spPr>
          <a:xfrm>
            <a:off x="6441667" y="16083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09" name="Google Shape;509;g21a09703ede_0_906"/>
          <p:cNvSpPr txBox="1"/>
          <p:nvPr>
            <p:ph idx="4" type="subTitle"/>
          </p:nvPr>
        </p:nvSpPr>
        <p:spPr>
          <a:xfrm>
            <a:off x="6441667" y="2011675"/>
            <a:ext cx="19848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g21a09703ede_0_906"/>
          <p:cNvSpPr txBox="1"/>
          <p:nvPr>
            <p:ph idx="5" type="title"/>
          </p:nvPr>
        </p:nvSpPr>
        <p:spPr>
          <a:xfrm>
            <a:off x="717513" y="3301352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11" name="Google Shape;511;g21a09703ede_0_906"/>
          <p:cNvSpPr txBox="1"/>
          <p:nvPr>
            <p:ph idx="6" type="subTitle"/>
          </p:nvPr>
        </p:nvSpPr>
        <p:spPr>
          <a:xfrm>
            <a:off x="717513" y="3704652"/>
            <a:ext cx="19848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g21a09703ede_0_906"/>
          <p:cNvSpPr txBox="1"/>
          <p:nvPr>
            <p:ph idx="7" type="title"/>
          </p:nvPr>
        </p:nvSpPr>
        <p:spPr>
          <a:xfrm>
            <a:off x="6441667" y="3301352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13" name="Google Shape;513;g21a09703ede_0_906"/>
          <p:cNvSpPr txBox="1"/>
          <p:nvPr>
            <p:ph idx="8" type="subTitle"/>
          </p:nvPr>
        </p:nvSpPr>
        <p:spPr>
          <a:xfrm>
            <a:off x="6441667" y="3704652"/>
            <a:ext cx="19848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14" name="Google Shape;514;g21a09703ede_0_906"/>
          <p:cNvGrpSpPr/>
          <p:nvPr/>
        </p:nvGrpSpPr>
        <p:grpSpPr>
          <a:xfrm>
            <a:off x="7676453" y="-6"/>
            <a:ext cx="1430731" cy="1059984"/>
            <a:chOff x="7676453" y="-6"/>
            <a:chExt cx="1430731" cy="1059984"/>
          </a:xfrm>
        </p:grpSpPr>
        <p:grpSp>
          <p:nvGrpSpPr>
            <p:cNvPr id="515" name="Google Shape;515;g21a09703ede_0_906"/>
            <p:cNvGrpSpPr/>
            <p:nvPr/>
          </p:nvGrpSpPr>
          <p:grpSpPr>
            <a:xfrm rot="10690018">
              <a:off x="7690194" y="79770"/>
              <a:ext cx="1152535" cy="877616"/>
              <a:chOff x="3077675" y="6690087"/>
              <a:chExt cx="2525088" cy="1922768"/>
            </a:xfrm>
          </p:grpSpPr>
          <p:sp>
            <p:nvSpPr>
              <p:cNvPr id="516" name="Google Shape;516;g21a09703ede_0_906"/>
              <p:cNvSpPr/>
              <p:nvPr/>
            </p:nvSpPr>
            <p:spPr>
              <a:xfrm>
                <a:off x="3538754" y="6690087"/>
                <a:ext cx="2064009" cy="1922768"/>
              </a:xfrm>
              <a:custGeom>
                <a:rect b="b" l="l" r="r" t="t"/>
                <a:pathLst>
                  <a:path extrusionOk="0" h="77719" w="83428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g21a09703ede_0_906"/>
              <p:cNvSpPr/>
              <p:nvPr/>
            </p:nvSpPr>
            <p:spPr>
              <a:xfrm>
                <a:off x="3077675" y="7144734"/>
                <a:ext cx="1927197" cy="1319656"/>
              </a:xfrm>
              <a:custGeom>
                <a:rect b="b" l="l" r="r" t="t"/>
                <a:pathLst>
                  <a:path extrusionOk="0" h="53341" w="77898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g21a09703ede_0_906"/>
              <p:cNvSpPr/>
              <p:nvPr/>
            </p:nvSpPr>
            <p:spPr>
              <a:xfrm>
                <a:off x="4083257" y="7963826"/>
                <a:ext cx="485028" cy="66056"/>
              </a:xfrm>
              <a:custGeom>
                <a:rect b="b" l="l" r="r" t="t"/>
                <a:pathLst>
                  <a:path extrusionOk="0" h="2670" w="19605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g21a09703ede_0_906"/>
              <p:cNvSpPr/>
              <p:nvPr/>
            </p:nvSpPr>
            <p:spPr>
              <a:xfrm>
                <a:off x="4465836" y="7206782"/>
                <a:ext cx="184066" cy="404227"/>
              </a:xfrm>
              <a:custGeom>
                <a:rect b="b" l="l" r="r" t="t"/>
                <a:pathLst>
                  <a:path extrusionOk="0" h="16339" w="744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520;g21a09703ede_0_906"/>
            <p:cNvGrpSpPr/>
            <p:nvPr/>
          </p:nvGrpSpPr>
          <p:grpSpPr>
            <a:xfrm rot="8905895">
              <a:off x="8402485" y="210115"/>
              <a:ext cx="491590" cy="778811"/>
              <a:chOff x="-1904298" y="1056455"/>
              <a:chExt cx="581725" cy="921610"/>
            </a:xfrm>
          </p:grpSpPr>
          <p:sp>
            <p:nvSpPr>
              <p:cNvPr id="521" name="Google Shape;521;g21a09703ede_0_906"/>
              <p:cNvSpPr/>
              <p:nvPr/>
            </p:nvSpPr>
            <p:spPr>
              <a:xfrm>
                <a:off x="-1904298" y="1056455"/>
                <a:ext cx="581725" cy="887132"/>
              </a:xfrm>
              <a:custGeom>
                <a:rect b="b" l="l" r="r" t="t"/>
                <a:pathLst>
                  <a:path extrusionOk="0" h="58249" w="38196">
                    <a:moveTo>
                      <a:pt x="34903" y="0"/>
                    </a:moveTo>
                    <a:cubicBezTo>
                      <a:pt x="34867" y="0"/>
                      <a:pt x="34830" y="5"/>
                      <a:pt x="34790" y="15"/>
                    </a:cubicBezTo>
                    <a:cubicBezTo>
                      <a:pt x="28206" y="1801"/>
                      <a:pt x="22396" y="5385"/>
                      <a:pt x="17002" y="9468"/>
                    </a:cubicBezTo>
                    <a:cubicBezTo>
                      <a:pt x="11918" y="13326"/>
                      <a:pt x="6870" y="17434"/>
                      <a:pt x="3929" y="23232"/>
                    </a:cubicBezTo>
                    <a:cubicBezTo>
                      <a:pt x="1143" y="28733"/>
                      <a:pt x="179" y="34983"/>
                      <a:pt x="83" y="41103"/>
                    </a:cubicBezTo>
                    <a:cubicBezTo>
                      <a:pt x="0" y="46771"/>
                      <a:pt x="310" y="52998"/>
                      <a:pt x="4120" y="57534"/>
                    </a:cubicBezTo>
                    <a:cubicBezTo>
                      <a:pt x="4191" y="57635"/>
                      <a:pt x="4287" y="57668"/>
                      <a:pt x="4373" y="57668"/>
                    </a:cubicBezTo>
                    <a:cubicBezTo>
                      <a:pt x="4388" y="57668"/>
                      <a:pt x="4403" y="57667"/>
                      <a:pt x="4417" y="57665"/>
                    </a:cubicBezTo>
                    <a:lnTo>
                      <a:pt x="4417" y="57665"/>
                    </a:lnTo>
                    <a:cubicBezTo>
                      <a:pt x="4322" y="57903"/>
                      <a:pt x="4429" y="58248"/>
                      <a:pt x="4774" y="58248"/>
                    </a:cubicBezTo>
                    <a:cubicBezTo>
                      <a:pt x="16324" y="58213"/>
                      <a:pt x="26372" y="48259"/>
                      <a:pt x="31444" y="38674"/>
                    </a:cubicBezTo>
                    <a:cubicBezTo>
                      <a:pt x="37648" y="26983"/>
                      <a:pt x="38195" y="13278"/>
                      <a:pt x="35874" y="467"/>
                    </a:cubicBezTo>
                    <a:cubicBezTo>
                      <a:pt x="35836" y="265"/>
                      <a:pt x="35686" y="176"/>
                      <a:pt x="35526" y="176"/>
                    </a:cubicBezTo>
                    <a:cubicBezTo>
                      <a:pt x="35432" y="176"/>
                      <a:pt x="35334" y="207"/>
                      <a:pt x="35254" y="265"/>
                    </a:cubicBezTo>
                    <a:cubicBezTo>
                      <a:pt x="35205" y="116"/>
                      <a:pt x="35081" y="0"/>
                      <a:pt x="34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g21a09703ede_0_906"/>
              <p:cNvSpPr/>
              <p:nvPr/>
            </p:nvSpPr>
            <p:spPr>
              <a:xfrm>
                <a:off x="-1862965" y="1216748"/>
                <a:ext cx="442995" cy="761317"/>
              </a:xfrm>
              <a:custGeom>
                <a:rect b="b" l="l" r="r" t="t"/>
                <a:pathLst>
                  <a:path extrusionOk="0" h="49988" w="29087">
                    <a:moveTo>
                      <a:pt x="21381" y="0"/>
                    </a:moveTo>
                    <a:cubicBezTo>
                      <a:pt x="21179" y="0"/>
                      <a:pt x="20962" y="128"/>
                      <a:pt x="20932" y="384"/>
                    </a:cubicBezTo>
                    <a:cubicBezTo>
                      <a:pt x="20491" y="4468"/>
                      <a:pt x="20277" y="13386"/>
                      <a:pt x="20325" y="13540"/>
                    </a:cubicBezTo>
                    <a:cubicBezTo>
                      <a:pt x="17836" y="17624"/>
                      <a:pt x="15348" y="21696"/>
                      <a:pt x="12871" y="25780"/>
                    </a:cubicBezTo>
                    <a:cubicBezTo>
                      <a:pt x="12657" y="26137"/>
                      <a:pt x="12443" y="26494"/>
                      <a:pt x="12228" y="26852"/>
                    </a:cubicBezTo>
                    <a:cubicBezTo>
                      <a:pt x="10454" y="22565"/>
                      <a:pt x="9609" y="18065"/>
                      <a:pt x="9728" y="13433"/>
                    </a:cubicBezTo>
                    <a:cubicBezTo>
                      <a:pt x="9740" y="13171"/>
                      <a:pt x="9544" y="13040"/>
                      <a:pt x="9343" y="13040"/>
                    </a:cubicBezTo>
                    <a:cubicBezTo>
                      <a:pt x="9142" y="13040"/>
                      <a:pt x="8936" y="13171"/>
                      <a:pt x="8930" y="13433"/>
                    </a:cubicBezTo>
                    <a:cubicBezTo>
                      <a:pt x="8799" y="18196"/>
                      <a:pt x="9669" y="22839"/>
                      <a:pt x="11526" y="27245"/>
                    </a:cubicBezTo>
                    <a:cubicBezTo>
                      <a:pt x="11585" y="27387"/>
                      <a:pt x="11716" y="27471"/>
                      <a:pt x="11847" y="27495"/>
                    </a:cubicBezTo>
                    <a:cubicBezTo>
                      <a:pt x="8859" y="32483"/>
                      <a:pt x="6001" y="37567"/>
                      <a:pt x="3692" y="42889"/>
                    </a:cubicBezTo>
                    <a:cubicBezTo>
                      <a:pt x="1668" y="38996"/>
                      <a:pt x="834" y="34745"/>
                      <a:pt x="1227" y="30364"/>
                    </a:cubicBezTo>
                    <a:cubicBezTo>
                      <a:pt x="1251" y="30108"/>
                      <a:pt x="1063" y="29980"/>
                      <a:pt x="864" y="29980"/>
                    </a:cubicBezTo>
                    <a:cubicBezTo>
                      <a:pt x="664" y="29980"/>
                      <a:pt x="453" y="30108"/>
                      <a:pt x="429" y="30364"/>
                    </a:cubicBezTo>
                    <a:cubicBezTo>
                      <a:pt x="1" y="35019"/>
                      <a:pt x="953" y="39556"/>
                      <a:pt x="3180" y="43675"/>
                    </a:cubicBezTo>
                    <a:cubicBezTo>
                      <a:pt x="3215" y="43723"/>
                      <a:pt x="3251" y="43770"/>
                      <a:pt x="3299" y="43806"/>
                    </a:cubicBezTo>
                    <a:cubicBezTo>
                      <a:pt x="2513" y="45663"/>
                      <a:pt x="1799" y="47557"/>
                      <a:pt x="1167" y="49497"/>
                    </a:cubicBezTo>
                    <a:cubicBezTo>
                      <a:pt x="1074" y="49793"/>
                      <a:pt x="1320" y="49988"/>
                      <a:pt x="1563" y="49988"/>
                    </a:cubicBezTo>
                    <a:cubicBezTo>
                      <a:pt x="1722" y="49988"/>
                      <a:pt x="1880" y="49904"/>
                      <a:pt x="1941" y="49712"/>
                    </a:cubicBezTo>
                    <a:cubicBezTo>
                      <a:pt x="3323" y="45449"/>
                      <a:pt x="5132" y="41389"/>
                      <a:pt x="7168" y="37436"/>
                    </a:cubicBezTo>
                    <a:cubicBezTo>
                      <a:pt x="7216" y="37532"/>
                      <a:pt x="7287" y="37603"/>
                      <a:pt x="7430" y="37627"/>
                    </a:cubicBezTo>
                    <a:cubicBezTo>
                      <a:pt x="8398" y="37795"/>
                      <a:pt x="9366" y="37879"/>
                      <a:pt x="10324" y="37879"/>
                    </a:cubicBezTo>
                    <a:cubicBezTo>
                      <a:pt x="13834" y="37879"/>
                      <a:pt x="17225" y="36758"/>
                      <a:pt x="20087" y="34579"/>
                    </a:cubicBezTo>
                    <a:cubicBezTo>
                      <a:pt x="20431" y="34323"/>
                      <a:pt x="20214" y="33799"/>
                      <a:pt x="19894" y="33799"/>
                    </a:cubicBezTo>
                    <a:cubicBezTo>
                      <a:pt x="19826" y="33799"/>
                      <a:pt x="19754" y="33822"/>
                      <a:pt x="19682" y="33876"/>
                    </a:cubicBezTo>
                    <a:cubicBezTo>
                      <a:pt x="16937" y="35970"/>
                      <a:pt x="13691" y="37085"/>
                      <a:pt x="10318" y="37085"/>
                    </a:cubicBezTo>
                    <a:cubicBezTo>
                      <a:pt x="9433" y="37085"/>
                      <a:pt x="8540" y="37009"/>
                      <a:pt x="7644" y="36853"/>
                    </a:cubicBezTo>
                    <a:cubicBezTo>
                      <a:pt x="7615" y="36847"/>
                      <a:pt x="7585" y="36844"/>
                      <a:pt x="7557" y="36844"/>
                    </a:cubicBezTo>
                    <a:cubicBezTo>
                      <a:pt x="7528" y="36844"/>
                      <a:pt x="7502" y="36847"/>
                      <a:pt x="7478" y="36853"/>
                    </a:cubicBezTo>
                    <a:cubicBezTo>
                      <a:pt x="9478" y="33019"/>
                      <a:pt x="11693" y="29281"/>
                      <a:pt x="13943" y="25578"/>
                    </a:cubicBezTo>
                    <a:cubicBezTo>
                      <a:pt x="14872" y="24042"/>
                      <a:pt x="15812" y="22518"/>
                      <a:pt x="16741" y="20982"/>
                    </a:cubicBezTo>
                    <a:cubicBezTo>
                      <a:pt x="16788" y="21006"/>
                      <a:pt x="16848" y="21018"/>
                      <a:pt x="16919" y="21018"/>
                    </a:cubicBezTo>
                    <a:cubicBezTo>
                      <a:pt x="20956" y="20768"/>
                      <a:pt x="24861" y="19946"/>
                      <a:pt x="28659" y="18553"/>
                    </a:cubicBezTo>
                    <a:cubicBezTo>
                      <a:pt x="29087" y="18393"/>
                      <a:pt x="28967" y="17753"/>
                      <a:pt x="28585" y="17753"/>
                    </a:cubicBezTo>
                    <a:cubicBezTo>
                      <a:pt x="28542" y="17753"/>
                      <a:pt x="28495" y="17761"/>
                      <a:pt x="28445" y="17779"/>
                    </a:cubicBezTo>
                    <a:cubicBezTo>
                      <a:pt x="24813" y="19113"/>
                      <a:pt x="21087" y="19910"/>
                      <a:pt x="17229" y="20184"/>
                    </a:cubicBezTo>
                    <a:cubicBezTo>
                      <a:pt x="21075" y="13874"/>
                      <a:pt x="24944" y="7564"/>
                      <a:pt x="28790" y="1265"/>
                    </a:cubicBezTo>
                    <a:cubicBezTo>
                      <a:pt x="28979" y="953"/>
                      <a:pt x="28702" y="663"/>
                      <a:pt x="28427" y="663"/>
                    </a:cubicBezTo>
                    <a:cubicBezTo>
                      <a:pt x="28303" y="663"/>
                      <a:pt x="28180" y="721"/>
                      <a:pt x="28099" y="860"/>
                    </a:cubicBezTo>
                    <a:cubicBezTo>
                      <a:pt x="25790" y="4635"/>
                      <a:pt x="23468" y="8409"/>
                      <a:pt x="21158" y="12183"/>
                    </a:cubicBezTo>
                    <a:cubicBezTo>
                      <a:pt x="21134" y="8242"/>
                      <a:pt x="21313" y="4313"/>
                      <a:pt x="21741" y="384"/>
                    </a:cubicBezTo>
                    <a:cubicBezTo>
                      <a:pt x="21771" y="128"/>
                      <a:pt x="21584" y="0"/>
                      <a:pt x="213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3" name="Google Shape;523;g21a09703ede_0_906"/>
            <p:cNvSpPr/>
            <p:nvPr/>
          </p:nvSpPr>
          <p:spPr>
            <a:xfrm flipH="1" rot="10800000">
              <a:off x="7676500" y="-6"/>
              <a:ext cx="1430684" cy="365231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2">
  <p:cSld name="CUSTOM_15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1a09703ede_0_926"/>
          <p:cNvSpPr txBox="1"/>
          <p:nvPr>
            <p:ph type="title"/>
          </p:nvPr>
        </p:nvSpPr>
        <p:spPr>
          <a:xfrm>
            <a:off x="717525" y="542750"/>
            <a:ext cx="77088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526" name="Google Shape;526;g21a09703ede_0_926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527" name="Google Shape;527;g21a09703ede_0_926"/>
            <p:cNvSpPr/>
            <p:nvPr/>
          </p:nvSpPr>
          <p:spPr>
            <a:xfrm>
              <a:off x="277700" y="2423875"/>
              <a:ext cx="7071450" cy="1772025"/>
            </a:xfrm>
            <a:custGeom>
              <a:rect b="b" l="l" r="r" t="t"/>
              <a:pathLst>
                <a:path extrusionOk="0" h="70881" w="282858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21a09703ede_0_926"/>
            <p:cNvSpPr/>
            <p:nvPr/>
          </p:nvSpPr>
          <p:spPr>
            <a:xfrm>
              <a:off x="271750" y="3380525"/>
              <a:ext cx="1876450" cy="815375"/>
            </a:xfrm>
            <a:custGeom>
              <a:rect b="b" l="l" r="r" t="t"/>
              <a:pathLst>
                <a:path extrusionOk="0" h="32615" w="75058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21a09703ede_0_926"/>
            <p:cNvSpPr/>
            <p:nvPr/>
          </p:nvSpPr>
          <p:spPr>
            <a:xfrm>
              <a:off x="1828200" y="3808500"/>
              <a:ext cx="1499600" cy="387400"/>
            </a:xfrm>
            <a:custGeom>
              <a:rect b="b" l="l" r="r" t="t"/>
              <a:pathLst>
                <a:path extrusionOk="0" h="15496" w="59984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3921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6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g21a09703ede_0_932"/>
          <p:cNvGrpSpPr/>
          <p:nvPr/>
        </p:nvGrpSpPr>
        <p:grpSpPr>
          <a:xfrm>
            <a:off x="-300" y="3427903"/>
            <a:ext cx="9143704" cy="1715603"/>
            <a:chOff x="377798" y="3469600"/>
            <a:chExt cx="7110743" cy="1334165"/>
          </a:xfrm>
        </p:grpSpPr>
        <p:sp>
          <p:nvSpPr>
            <p:cNvPr id="532" name="Google Shape;532;g21a09703ede_0_932"/>
            <p:cNvSpPr/>
            <p:nvPr/>
          </p:nvSpPr>
          <p:spPr>
            <a:xfrm>
              <a:off x="2934275" y="3745525"/>
              <a:ext cx="1009075" cy="526875"/>
            </a:xfrm>
            <a:custGeom>
              <a:rect b="b" l="l" r="r" t="t"/>
              <a:pathLst>
                <a:path extrusionOk="0" h="21075" w="40363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21a09703ede_0_932"/>
            <p:cNvSpPr/>
            <p:nvPr/>
          </p:nvSpPr>
          <p:spPr>
            <a:xfrm>
              <a:off x="4838100" y="3469600"/>
              <a:ext cx="2018425" cy="1053725"/>
            </a:xfrm>
            <a:custGeom>
              <a:rect b="b" l="l" r="r" t="t"/>
              <a:pathLst>
                <a:path extrusionOk="0" h="42149" w="80737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21a09703ede_0_932"/>
            <p:cNvSpPr/>
            <p:nvPr/>
          </p:nvSpPr>
          <p:spPr>
            <a:xfrm>
              <a:off x="377798" y="4155401"/>
              <a:ext cx="7110743" cy="648364"/>
            </a:xfrm>
            <a:custGeom>
              <a:rect b="b" l="l" r="r" t="t"/>
              <a:pathLst>
                <a:path extrusionOk="0" h="28409" w="285572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5" name="Google Shape;535;g21a09703ede_0_932"/>
          <p:cNvSpPr txBox="1"/>
          <p:nvPr>
            <p:ph type="title"/>
          </p:nvPr>
        </p:nvSpPr>
        <p:spPr>
          <a:xfrm>
            <a:off x="717525" y="905150"/>
            <a:ext cx="2183400" cy="3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536" name="Google Shape;536;g21a09703ede_0_932"/>
          <p:cNvSpPr txBox="1"/>
          <p:nvPr>
            <p:ph idx="1" type="subTitle"/>
          </p:nvPr>
        </p:nvSpPr>
        <p:spPr>
          <a:xfrm>
            <a:off x="3343550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7" name="Google Shape;537;g21a09703ede_0_932"/>
          <p:cNvSpPr txBox="1"/>
          <p:nvPr>
            <p:ph idx="2" type="title"/>
          </p:nvPr>
        </p:nvSpPr>
        <p:spPr>
          <a:xfrm>
            <a:off x="3343550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8" name="Google Shape;538;g21a09703ede_0_932"/>
          <p:cNvSpPr txBox="1"/>
          <p:nvPr>
            <p:ph idx="3" type="subTitle"/>
          </p:nvPr>
        </p:nvSpPr>
        <p:spPr>
          <a:xfrm>
            <a:off x="5120450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g21a09703ede_0_932"/>
          <p:cNvSpPr txBox="1"/>
          <p:nvPr>
            <p:ph idx="4" type="title"/>
          </p:nvPr>
        </p:nvSpPr>
        <p:spPr>
          <a:xfrm>
            <a:off x="5120463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0" name="Google Shape;540;g21a09703ede_0_932"/>
          <p:cNvSpPr txBox="1"/>
          <p:nvPr>
            <p:ph idx="5" type="subTitle"/>
          </p:nvPr>
        </p:nvSpPr>
        <p:spPr>
          <a:xfrm>
            <a:off x="6897375" y="1515050"/>
            <a:ext cx="1529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g21a09703ede_0_932"/>
          <p:cNvSpPr txBox="1"/>
          <p:nvPr>
            <p:ph idx="6" type="title"/>
          </p:nvPr>
        </p:nvSpPr>
        <p:spPr>
          <a:xfrm>
            <a:off x="6897375" y="1130825"/>
            <a:ext cx="1529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4">
  <p:cSld name="CUSTOM_15_1_1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1a09703ede_0_944"/>
          <p:cNvSpPr txBox="1"/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544" name="Google Shape;544;g21a09703ede_0_944"/>
          <p:cNvGrpSpPr/>
          <p:nvPr/>
        </p:nvGrpSpPr>
        <p:grpSpPr>
          <a:xfrm>
            <a:off x="5978544" y="3960231"/>
            <a:ext cx="3165451" cy="1179524"/>
            <a:chOff x="5978544" y="3960231"/>
            <a:chExt cx="3165451" cy="1179524"/>
          </a:xfrm>
        </p:grpSpPr>
        <p:sp>
          <p:nvSpPr>
            <p:cNvPr id="545" name="Google Shape;545;g21a09703ede_0_944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rect b="b" l="l" r="r" t="t"/>
              <a:pathLst>
                <a:path extrusionOk="0" h="22980" w="90025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21a09703ede_0_944"/>
            <p:cNvSpPr/>
            <p:nvPr/>
          </p:nvSpPr>
          <p:spPr>
            <a:xfrm>
              <a:off x="7325802" y="3960231"/>
              <a:ext cx="1548095" cy="1179524"/>
            </a:xfrm>
            <a:custGeom>
              <a:rect b="b" l="l" r="r" t="t"/>
              <a:pathLst>
                <a:path extrusionOk="0" h="36691" w="48156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21a09703ede_0_944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21a09703ede_0_944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rect b="b" l="l" r="r" t="t"/>
              <a:pathLst>
                <a:path extrusionOk="0" h="10991" w="43054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8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1a09703ede_0_951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1" name="Google Shape;551;g21a09703ede_0_951"/>
          <p:cNvSpPr txBox="1"/>
          <p:nvPr>
            <p:ph idx="2" type="title"/>
          </p:nvPr>
        </p:nvSpPr>
        <p:spPr>
          <a:xfrm>
            <a:off x="1137388" y="15321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52" name="Google Shape;552;g21a09703ede_0_951"/>
          <p:cNvSpPr txBox="1"/>
          <p:nvPr>
            <p:ph idx="1" type="subTitle"/>
          </p:nvPr>
        </p:nvSpPr>
        <p:spPr>
          <a:xfrm>
            <a:off x="1137400" y="19354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53" name="Google Shape;553;g21a09703ede_0_951"/>
          <p:cNvSpPr txBox="1"/>
          <p:nvPr>
            <p:ph idx="3" type="title"/>
          </p:nvPr>
        </p:nvSpPr>
        <p:spPr>
          <a:xfrm>
            <a:off x="3579602" y="15321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54" name="Google Shape;554;g21a09703ede_0_951"/>
          <p:cNvSpPr txBox="1"/>
          <p:nvPr>
            <p:ph idx="4" type="subTitle"/>
          </p:nvPr>
        </p:nvSpPr>
        <p:spPr>
          <a:xfrm>
            <a:off x="3579613" y="19354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55" name="Google Shape;555;g21a09703ede_0_951"/>
          <p:cNvSpPr txBox="1"/>
          <p:nvPr>
            <p:ph idx="5" type="title"/>
          </p:nvPr>
        </p:nvSpPr>
        <p:spPr>
          <a:xfrm>
            <a:off x="6021817" y="15321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56" name="Google Shape;556;g21a09703ede_0_951"/>
          <p:cNvSpPr txBox="1"/>
          <p:nvPr>
            <p:ph idx="6" type="subTitle"/>
          </p:nvPr>
        </p:nvSpPr>
        <p:spPr>
          <a:xfrm>
            <a:off x="6021826" y="19354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57" name="Google Shape;557;g21a09703ede_0_951"/>
          <p:cNvSpPr txBox="1"/>
          <p:nvPr>
            <p:ph idx="7" type="title"/>
          </p:nvPr>
        </p:nvSpPr>
        <p:spPr>
          <a:xfrm>
            <a:off x="1137388" y="31534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58" name="Google Shape;558;g21a09703ede_0_951"/>
          <p:cNvSpPr txBox="1"/>
          <p:nvPr>
            <p:ph idx="8" type="subTitle"/>
          </p:nvPr>
        </p:nvSpPr>
        <p:spPr>
          <a:xfrm>
            <a:off x="1137400" y="35567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59" name="Google Shape;559;g21a09703ede_0_951"/>
          <p:cNvSpPr txBox="1"/>
          <p:nvPr>
            <p:ph idx="9" type="title"/>
          </p:nvPr>
        </p:nvSpPr>
        <p:spPr>
          <a:xfrm>
            <a:off x="3579602" y="31534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60" name="Google Shape;560;g21a09703ede_0_951"/>
          <p:cNvSpPr txBox="1"/>
          <p:nvPr>
            <p:ph idx="13" type="subTitle"/>
          </p:nvPr>
        </p:nvSpPr>
        <p:spPr>
          <a:xfrm>
            <a:off x="3579613" y="35567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61" name="Google Shape;561;g21a09703ede_0_951"/>
          <p:cNvSpPr txBox="1"/>
          <p:nvPr>
            <p:ph idx="14" type="title"/>
          </p:nvPr>
        </p:nvSpPr>
        <p:spPr>
          <a:xfrm>
            <a:off x="6021817" y="3153475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62" name="Google Shape;562;g21a09703ede_0_951"/>
          <p:cNvSpPr txBox="1"/>
          <p:nvPr>
            <p:ph idx="15" type="subTitle"/>
          </p:nvPr>
        </p:nvSpPr>
        <p:spPr>
          <a:xfrm>
            <a:off x="6021826" y="3556775"/>
            <a:ext cx="19848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/>
            </a:lvl9pPr>
          </a:lstStyle>
          <a:p/>
        </p:txBody>
      </p:sp>
      <p:sp>
        <p:nvSpPr>
          <p:cNvPr id="563" name="Google Shape;563;g21a09703ede_0_951"/>
          <p:cNvSpPr/>
          <p:nvPr/>
        </p:nvSpPr>
        <p:spPr>
          <a:xfrm>
            <a:off x="1" y="4090039"/>
            <a:ext cx="2424373" cy="1053465"/>
          </a:xfrm>
          <a:custGeom>
            <a:rect b="b" l="l" r="r" t="t"/>
            <a:pathLst>
              <a:path extrusionOk="0" h="32615" w="75058">
                <a:moveTo>
                  <a:pt x="26971" y="1"/>
                </a:moveTo>
                <a:cubicBezTo>
                  <a:pt x="16792" y="1"/>
                  <a:pt x="7040" y="5763"/>
                  <a:pt x="2429" y="15589"/>
                </a:cubicBezTo>
                <a:cubicBezTo>
                  <a:pt x="2382" y="15684"/>
                  <a:pt x="2358" y="15779"/>
                  <a:pt x="2310" y="15875"/>
                </a:cubicBezTo>
                <a:cubicBezTo>
                  <a:pt x="1453" y="16946"/>
                  <a:pt x="679" y="18065"/>
                  <a:pt x="0" y="19244"/>
                </a:cubicBezTo>
                <a:lnTo>
                  <a:pt x="0" y="32615"/>
                </a:lnTo>
                <a:lnTo>
                  <a:pt x="75057" y="32615"/>
                </a:lnTo>
                <a:cubicBezTo>
                  <a:pt x="73819" y="28007"/>
                  <a:pt x="70640" y="23959"/>
                  <a:pt x="65985" y="21768"/>
                </a:cubicBezTo>
                <a:cubicBezTo>
                  <a:pt x="63680" y="20692"/>
                  <a:pt x="61256" y="20183"/>
                  <a:pt x="58871" y="20183"/>
                </a:cubicBezTo>
                <a:cubicBezTo>
                  <a:pt x="56981" y="20183"/>
                  <a:pt x="55116" y="20503"/>
                  <a:pt x="53352" y="21113"/>
                </a:cubicBezTo>
                <a:cubicBezTo>
                  <a:pt x="51566" y="13255"/>
                  <a:pt x="46328" y="6266"/>
                  <a:pt x="38470" y="2575"/>
                </a:cubicBezTo>
                <a:cubicBezTo>
                  <a:pt x="34746" y="828"/>
                  <a:pt x="30828" y="1"/>
                  <a:pt x="26971" y="1"/>
                </a:cubicBez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21a09703ede_0_951"/>
          <p:cNvSpPr/>
          <p:nvPr/>
        </p:nvSpPr>
        <p:spPr>
          <a:xfrm>
            <a:off x="2010934" y="4642982"/>
            <a:ext cx="1937483" cy="500521"/>
          </a:xfrm>
          <a:custGeom>
            <a:rect b="b" l="l" r="r" t="t"/>
            <a:pathLst>
              <a:path extrusionOk="0" h="15496" w="59984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g21a09703ede_0_951"/>
          <p:cNvGrpSpPr/>
          <p:nvPr/>
        </p:nvGrpSpPr>
        <p:grpSpPr>
          <a:xfrm flipH="1">
            <a:off x="8087888" y="3307425"/>
            <a:ext cx="935500" cy="1873825"/>
            <a:chOff x="8208488" y="3307425"/>
            <a:chExt cx="935500" cy="1873825"/>
          </a:xfrm>
        </p:grpSpPr>
        <p:sp>
          <p:nvSpPr>
            <p:cNvPr id="566" name="Google Shape;566;g21a09703ede_0_951"/>
            <p:cNvSpPr/>
            <p:nvPr/>
          </p:nvSpPr>
          <p:spPr>
            <a:xfrm>
              <a:off x="8644188" y="3606050"/>
              <a:ext cx="499800" cy="1162300"/>
            </a:xfrm>
            <a:custGeom>
              <a:rect b="b" l="l" r="r" t="t"/>
              <a:pathLst>
                <a:path extrusionOk="0" h="46492" w="19992">
                  <a:moveTo>
                    <a:pt x="10035" y="0"/>
                  </a:moveTo>
                  <a:cubicBezTo>
                    <a:pt x="8386" y="0"/>
                    <a:pt x="6741" y="963"/>
                    <a:pt x="6002" y="2441"/>
                  </a:cubicBezTo>
                  <a:cubicBezTo>
                    <a:pt x="4954" y="4548"/>
                    <a:pt x="5740" y="7120"/>
                    <a:pt x="5025" y="9358"/>
                  </a:cubicBezTo>
                  <a:cubicBezTo>
                    <a:pt x="4120" y="12204"/>
                    <a:pt x="930" y="14026"/>
                    <a:pt x="489" y="16978"/>
                  </a:cubicBezTo>
                  <a:cubicBezTo>
                    <a:pt x="1" y="20181"/>
                    <a:pt x="2906" y="22848"/>
                    <a:pt x="3668" y="25991"/>
                  </a:cubicBezTo>
                  <a:cubicBezTo>
                    <a:pt x="4370" y="28861"/>
                    <a:pt x="3227" y="31814"/>
                    <a:pt x="2227" y="34600"/>
                  </a:cubicBezTo>
                  <a:cubicBezTo>
                    <a:pt x="1811" y="35719"/>
                    <a:pt x="1418" y="36874"/>
                    <a:pt x="1418" y="38076"/>
                  </a:cubicBezTo>
                  <a:cubicBezTo>
                    <a:pt x="1430" y="39624"/>
                    <a:pt x="2108" y="41112"/>
                    <a:pt x="3049" y="42339"/>
                  </a:cubicBezTo>
                  <a:cubicBezTo>
                    <a:pt x="4951" y="44839"/>
                    <a:pt x="7973" y="46492"/>
                    <a:pt x="11087" y="46492"/>
                  </a:cubicBezTo>
                  <a:cubicBezTo>
                    <a:pt x="12242" y="46492"/>
                    <a:pt x="13410" y="46264"/>
                    <a:pt x="14538" y="45768"/>
                  </a:cubicBezTo>
                  <a:cubicBezTo>
                    <a:pt x="16979" y="44696"/>
                    <a:pt x="18741" y="42351"/>
                    <a:pt x="19360" y="39755"/>
                  </a:cubicBezTo>
                  <a:cubicBezTo>
                    <a:pt x="19991" y="37171"/>
                    <a:pt x="19539" y="34397"/>
                    <a:pt x="18396" y="31992"/>
                  </a:cubicBezTo>
                  <a:cubicBezTo>
                    <a:pt x="17813" y="30766"/>
                    <a:pt x="17051" y="29635"/>
                    <a:pt x="16527" y="28385"/>
                  </a:cubicBezTo>
                  <a:cubicBezTo>
                    <a:pt x="15991" y="27134"/>
                    <a:pt x="15717" y="25706"/>
                    <a:pt x="16146" y="24420"/>
                  </a:cubicBezTo>
                  <a:cubicBezTo>
                    <a:pt x="16562" y="23182"/>
                    <a:pt x="17575" y="22253"/>
                    <a:pt x="18194" y="21110"/>
                  </a:cubicBezTo>
                  <a:cubicBezTo>
                    <a:pt x="18968" y="19717"/>
                    <a:pt x="19134" y="18086"/>
                    <a:pt x="19134" y="16502"/>
                  </a:cubicBezTo>
                  <a:cubicBezTo>
                    <a:pt x="19134" y="15502"/>
                    <a:pt x="19075" y="14478"/>
                    <a:pt x="18670" y="13561"/>
                  </a:cubicBezTo>
                  <a:cubicBezTo>
                    <a:pt x="17991" y="12002"/>
                    <a:pt x="16432" y="10990"/>
                    <a:pt x="15681" y="9466"/>
                  </a:cubicBezTo>
                  <a:cubicBezTo>
                    <a:pt x="14693" y="7477"/>
                    <a:pt x="15253" y="5013"/>
                    <a:pt x="14407" y="2977"/>
                  </a:cubicBezTo>
                  <a:cubicBezTo>
                    <a:pt x="13729" y="1346"/>
                    <a:pt x="12110" y="143"/>
                    <a:pt x="10347" y="12"/>
                  </a:cubicBezTo>
                  <a:cubicBezTo>
                    <a:pt x="10244" y="4"/>
                    <a:pt x="10139" y="0"/>
                    <a:pt x="100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g21a09703ede_0_951"/>
            <p:cNvSpPr/>
            <p:nvPr/>
          </p:nvSpPr>
          <p:spPr>
            <a:xfrm>
              <a:off x="8896613" y="3682825"/>
              <a:ext cx="25" cy="1498425"/>
            </a:xfrm>
            <a:custGeom>
              <a:rect b="b" l="l" r="r" t="t"/>
              <a:pathLst>
                <a:path extrusionOk="0" fill="none" h="59937" w="1">
                  <a:moveTo>
                    <a:pt x="0" y="1"/>
                  </a:moveTo>
                  <a:lnTo>
                    <a:pt x="0" y="59937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g21a09703ede_0_951"/>
            <p:cNvSpPr/>
            <p:nvPr/>
          </p:nvSpPr>
          <p:spPr>
            <a:xfrm>
              <a:off x="8896613" y="3917975"/>
              <a:ext cx="161650" cy="150650"/>
            </a:xfrm>
            <a:custGeom>
              <a:rect b="b" l="l" r="r" t="t"/>
              <a:pathLst>
                <a:path extrusionOk="0" fill="none" h="6026" w="6466">
                  <a:moveTo>
                    <a:pt x="6465" y="1"/>
                  </a:moveTo>
                  <a:lnTo>
                    <a:pt x="0" y="6025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g21a09703ede_0_951"/>
            <p:cNvSpPr/>
            <p:nvPr/>
          </p:nvSpPr>
          <p:spPr>
            <a:xfrm>
              <a:off x="8766238" y="4362375"/>
              <a:ext cx="130400" cy="108375"/>
            </a:xfrm>
            <a:custGeom>
              <a:rect b="b" l="l" r="r" t="t"/>
              <a:pathLst>
                <a:path extrusionOk="0" fill="none" h="4335" w="5216">
                  <a:moveTo>
                    <a:pt x="0" y="1"/>
                  </a:moveTo>
                  <a:lnTo>
                    <a:pt x="5215" y="4335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g21a09703ede_0_951"/>
            <p:cNvSpPr/>
            <p:nvPr/>
          </p:nvSpPr>
          <p:spPr>
            <a:xfrm>
              <a:off x="8896613" y="4544250"/>
              <a:ext cx="136050" cy="139325"/>
            </a:xfrm>
            <a:custGeom>
              <a:rect b="b" l="l" r="r" t="t"/>
              <a:pathLst>
                <a:path extrusionOk="0" fill="none" h="5573" w="5442">
                  <a:moveTo>
                    <a:pt x="5442" y="1"/>
                  </a:moveTo>
                  <a:lnTo>
                    <a:pt x="0" y="5573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g21a09703ede_0_951"/>
            <p:cNvSpPr/>
            <p:nvPr/>
          </p:nvSpPr>
          <p:spPr>
            <a:xfrm>
              <a:off x="8898388" y="4490975"/>
              <a:ext cx="114025" cy="110150"/>
            </a:xfrm>
            <a:custGeom>
              <a:rect b="b" l="l" r="r" t="t"/>
              <a:pathLst>
                <a:path extrusionOk="0" fill="none" h="4406" w="4561">
                  <a:moveTo>
                    <a:pt x="4561" y="0"/>
                  </a:moveTo>
                  <a:lnTo>
                    <a:pt x="1" y="4406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g21a09703ede_0_951"/>
            <p:cNvSpPr/>
            <p:nvPr/>
          </p:nvSpPr>
          <p:spPr>
            <a:xfrm>
              <a:off x="8208488" y="3307425"/>
              <a:ext cx="634325" cy="1474725"/>
            </a:xfrm>
            <a:custGeom>
              <a:rect b="b" l="l" r="r" t="t"/>
              <a:pathLst>
                <a:path extrusionOk="0" h="58989" w="25373">
                  <a:moveTo>
                    <a:pt x="12734" y="0"/>
                  </a:moveTo>
                  <a:cubicBezTo>
                    <a:pt x="10638" y="0"/>
                    <a:pt x="8561" y="1218"/>
                    <a:pt x="7620" y="3099"/>
                  </a:cubicBezTo>
                  <a:cubicBezTo>
                    <a:pt x="6287" y="5766"/>
                    <a:pt x="7287" y="9040"/>
                    <a:pt x="6382" y="11874"/>
                  </a:cubicBezTo>
                  <a:cubicBezTo>
                    <a:pt x="5227" y="15481"/>
                    <a:pt x="1191" y="17791"/>
                    <a:pt x="619" y="21542"/>
                  </a:cubicBezTo>
                  <a:cubicBezTo>
                    <a:pt x="0" y="25602"/>
                    <a:pt x="3679" y="28983"/>
                    <a:pt x="4655" y="32972"/>
                  </a:cubicBezTo>
                  <a:cubicBezTo>
                    <a:pt x="5548" y="36615"/>
                    <a:pt x="4108" y="40365"/>
                    <a:pt x="2822" y="43901"/>
                  </a:cubicBezTo>
                  <a:cubicBezTo>
                    <a:pt x="2310" y="45318"/>
                    <a:pt x="1810" y="46795"/>
                    <a:pt x="1810" y="48307"/>
                  </a:cubicBezTo>
                  <a:cubicBezTo>
                    <a:pt x="1810" y="50271"/>
                    <a:pt x="2667" y="52152"/>
                    <a:pt x="3870" y="53724"/>
                  </a:cubicBezTo>
                  <a:cubicBezTo>
                    <a:pt x="6282" y="56900"/>
                    <a:pt x="10111" y="58988"/>
                    <a:pt x="14062" y="58988"/>
                  </a:cubicBezTo>
                  <a:cubicBezTo>
                    <a:pt x="15532" y="58988"/>
                    <a:pt x="17018" y="58699"/>
                    <a:pt x="18455" y="58070"/>
                  </a:cubicBezTo>
                  <a:cubicBezTo>
                    <a:pt x="21539" y="56701"/>
                    <a:pt x="23777" y="53724"/>
                    <a:pt x="24575" y="50450"/>
                  </a:cubicBezTo>
                  <a:cubicBezTo>
                    <a:pt x="25372" y="47164"/>
                    <a:pt x="24801" y="43640"/>
                    <a:pt x="23348" y="40592"/>
                  </a:cubicBezTo>
                  <a:cubicBezTo>
                    <a:pt x="22598" y="39044"/>
                    <a:pt x="21634" y="37591"/>
                    <a:pt x="20967" y="36008"/>
                  </a:cubicBezTo>
                  <a:cubicBezTo>
                    <a:pt x="20300" y="34424"/>
                    <a:pt x="19943" y="32614"/>
                    <a:pt x="20491" y="30983"/>
                  </a:cubicBezTo>
                  <a:cubicBezTo>
                    <a:pt x="21027" y="29412"/>
                    <a:pt x="22301" y="28233"/>
                    <a:pt x="23098" y="26780"/>
                  </a:cubicBezTo>
                  <a:cubicBezTo>
                    <a:pt x="24063" y="25018"/>
                    <a:pt x="24277" y="22946"/>
                    <a:pt x="24289" y="20934"/>
                  </a:cubicBezTo>
                  <a:cubicBezTo>
                    <a:pt x="24289" y="19660"/>
                    <a:pt x="24206" y="18363"/>
                    <a:pt x="23694" y="17196"/>
                  </a:cubicBezTo>
                  <a:cubicBezTo>
                    <a:pt x="22824" y="15231"/>
                    <a:pt x="20848" y="13933"/>
                    <a:pt x="19895" y="12005"/>
                  </a:cubicBezTo>
                  <a:cubicBezTo>
                    <a:pt x="18645" y="9481"/>
                    <a:pt x="19360" y="6361"/>
                    <a:pt x="18276" y="3766"/>
                  </a:cubicBezTo>
                  <a:cubicBezTo>
                    <a:pt x="17419" y="1706"/>
                    <a:pt x="15359" y="170"/>
                    <a:pt x="13133" y="15"/>
                  </a:cubicBezTo>
                  <a:cubicBezTo>
                    <a:pt x="13000" y="5"/>
                    <a:pt x="12867" y="0"/>
                    <a:pt x="12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g21a09703ede_0_951"/>
            <p:cNvSpPr/>
            <p:nvPr/>
          </p:nvSpPr>
          <p:spPr>
            <a:xfrm>
              <a:off x="8523388" y="3349450"/>
              <a:ext cx="25" cy="1830325"/>
            </a:xfrm>
            <a:custGeom>
              <a:rect b="b" l="l" r="r" t="t"/>
              <a:pathLst>
                <a:path extrusionOk="0" fill="none" h="73213" w="1">
                  <a:moveTo>
                    <a:pt x="1" y="1"/>
                  </a:moveTo>
                  <a:lnTo>
                    <a:pt x="1" y="73212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g21a09703ede_0_951"/>
            <p:cNvSpPr/>
            <p:nvPr/>
          </p:nvSpPr>
          <p:spPr>
            <a:xfrm>
              <a:off x="8389763" y="3590575"/>
              <a:ext cx="133650" cy="130975"/>
            </a:xfrm>
            <a:custGeom>
              <a:rect b="b" l="l" r="r" t="t"/>
              <a:pathLst>
                <a:path extrusionOk="0" fill="none" h="5239" w="5346">
                  <a:moveTo>
                    <a:pt x="0" y="0"/>
                  </a:moveTo>
                  <a:lnTo>
                    <a:pt x="5346" y="5239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g21a09703ede_0_951"/>
            <p:cNvSpPr/>
            <p:nvPr/>
          </p:nvSpPr>
          <p:spPr>
            <a:xfrm>
              <a:off x="8351063" y="3656650"/>
              <a:ext cx="170875" cy="154200"/>
            </a:xfrm>
            <a:custGeom>
              <a:rect b="b" l="l" r="r" t="t"/>
              <a:pathLst>
                <a:path extrusionOk="0" fill="none" h="6168" w="6835">
                  <a:moveTo>
                    <a:pt x="0" y="0"/>
                  </a:moveTo>
                  <a:lnTo>
                    <a:pt x="6834" y="6168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g21a09703ede_0_951"/>
            <p:cNvSpPr/>
            <p:nvPr/>
          </p:nvSpPr>
          <p:spPr>
            <a:xfrm>
              <a:off x="8290638" y="3992700"/>
              <a:ext cx="231300" cy="143200"/>
            </a:xfrm>
            <a:custGeom>
              <a:rect b="b" l="l" r="r" t="t"/>
              <a:pathLst>
                <a:path extrusionOk="0" fill="none" h="5728" w="9252">
                  <a:moveTo>
                    <a:pt x="0" y="0"/>
                  </a:moveTo>
                  <a:lnTo>
                    <a:pt x="9251" y="5727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g21a09703ede_0_951"/>
            <p:cNvSpPr/>
            <p:nvPr/>
          </p:nvSpPr>
          <p:spPr>
            <a:xfrm>
              <a:off x="8305813" y="4392150"/>
              <a:ext cx="214625" cy="136350"/>
            </a:xfrm>
            <a:custGeom>
              <a:rect b="b" l="l" r="r" t="t"/>
              <a:pathLst>
                <a:path extrusionOk="0" fill="none" h="5454" w="8585">
                  <a:moveTo>
                    <a:pt x="0" y="0"/>
                  </a:moveTo>
                  <a:lnTo>
                    <a:pt x="8585" y="5454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21a09703ede_0_951"/>
            <p:cNvSpPr/>
            <p:nvPr/>
          </p:nvSpPr>
          <p:spPr>
            <a:xfrm>
              <a:off x="8279613" y="4477575"/>
              <a:ext cx="240825" cy="159875"/>
            </a:xfrm>
            <a:custGeom>
              <a:rect b="b" l="l" r="r" t="t"/>
              <a:pathLst>
                <a:path extrusionOk="0" fill="none" h="6395" w="9633">
                  <a:moveTo>
                    <a:pt x="1" y="1"/>
                  </a:moveTo>
                  <a:lnTo>
                    <a:pt x="9633" y="6394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1a09703ede_0_951"/>
            <p:cNvSpPr/>
            <p:nvPr/>
          </p:nvSpPr>
          <p:spPr>
            <a:xfrm>
              <a:off x="8523388" y="3753075"/>
              <a:ext cx="206600" cy="175050"/>
            </a:xfrm>
            <a:custGeom>
              <a:rect b="b" l="l" r="r" t="t"/>
              <a:pathLst>
                <a:path extrusionOk="0" fill="none" h="7002" w="8264">
                  <a:moveTo>
                    <a:pt x="1" y="7002"/>
                  </a:moveTo>
                  <a:lnTo>
                    <a:pt x="8264" y="1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21a09703ede_0_951"/>
            <p:cNvSpPr/>
            <p:nvPr/>
          </p:nvSpPr>
          <p:spPr>
            <a:xfrm>
              <a:off x="8519238" y="4193900"/>
              <a:ext cx="205100" cy="108675"/>
            </a:xfrm>
            <a:custGeom>
              <a:rect b="b" l="l" r="r" t="t"/>
              <a:pathLst>
                <a:path extrusionOk="0" fill="none" h="4347" w="8204">
                  <a:moveTo>
                    <a:pt x="0" y="4347"/>
                  </a:moveTo>
                  <a:lnTo>
                    <a:pt x="8204" y="1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21a09703ede_0_951"/>
            <p:cNvSpPr/>
            <p:nvPr/>
          </p:nvSpPr>
          <p:spPr>
            <a:xfrm>
              <a:off x="8521913" y="4248975"/>
              <a:ext cx="220275" cy="118500"/>
            </a:xfrm>
            <a:custGeom>
              <a:rect b="b" l="l" r="r" t="t"/>
              <a:pathLst>
                <a:path extrusionOk="0" fill="none" h="4740" w="8811">
                  <a:moveTo>
                    <a:pt x="0" y="4739"/>
                  </a:moveTo>
                  <a:lnTo>
                    <a:pt x="8811" y="1"/>
                  </a:lnTo>
                </a:path>
              </a:pathLst>
            </a:custGeom>
            <a:noFill/>
            <a:ln cap="flat" cmpd="sng" w="22025">
              <a:solidFill>
                <a:schemeClr val="accent4"/>
              </a:solidFill>
              <a:prstDash val="solid"/>
              <a:miter lim="11906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1a09703ede_0_984"/>
          <p:cNvSpPr txBox="1"/>
          <p:nvPr>
            <p:ph idx="1" type="subTitle"/>
          </p:nvPr>
        </p:nvSpPr>
        <p:spPr>
          <a:xfrm>
            <a:off x="725694" y="2952300"/>
            <a:ext cx="2861400" cy="11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g21a09703ede_0_984"/>
          <p:cNvSpPr txBox="1"/>
          <p:nvPr>
            <p:ph type="title"/>
          </p:nvPr>
        </p:nvSpPr>
        <p:spPr>
          <a:xfrm>
            <a:off x="694981" y="1715725"/>
            <a:ext cx="19527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3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1a09703ede_0_987"/>
          <p:cNvSpPr/>
          <p:nvPr/>
        </p:nvSpPr>
        <p:spPr>
          <a:xfrm flipH="1">
            <a:off x="3222649" y="1592997"/>
            <a:ext cx="5854826" cy="2933425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30588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1a09703ede_0_987"/>
          <p:cNvSpPr/>
          <p:nvPr/>
        </p:nvSpPr>
        <p:spPr>
          <a:xfrm>
            <a:off x="70" y="850947"/>
            <a:ext cx="8179245" cy="4098021"/>
          </a:xfrm>
          <a:custGeom>
            <a:rect b="b" l="l" r="r" t="t"/>
            <a:pathLst>
              <a:path extrusionOk="0" h="113205" w="225946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1a09703ede_0_987"/>
          <p:cNvSpPr/>
          <p:nvPr/>
        </p:nvSpPr>
        <p:spPr>
          <a:xfrm>
            <a:off x="82" y="3040134"/>
            <a:ext cx="9143830" cy="2103365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21a09703ede_0_987"/>
          <p:cNvSpPr txBox="1"/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90" name="Google Shape;590;g21a09703ede_0_987"/>
          <p:cNvSpPr txBox="1"/>
          <p:nvPr>
            <p:ph idx="1" type="subTitle"/>
          </p:nvPr>
        </p:nvSpPr>
        <p:spPr>
          <a:xfrm>
            <a:off x="1162550" y="2509075"/>
            <a:ext cx="19848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g21a09703ede_0_987"/>
          <p:cNvSpPr txBox="1"/>
          <p:nvPr>
            <p:ph idx="2" type="title"/>
          </p:nvPr>
        </p:nvSpPr>
        <p:spPr>
          <a:xfrm>
            <a:off x="1162538" y="3737250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92" name="Google Shape;592;g21a09703ede_0_987"/>
          <p:cNvSpPr txBox="1"/>
          <p:nvPr>
            <p:ph idx="3" type="subTitle"/>
          </p:nvPr>
        </p:nvSpPr>
        <p:spPr>
          <a:xfrm>
            <a:off x="3579600" y="2509075"/>
            <a:ext cx="19848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g21a09703ede_0_987"/>
          <p:cNvSpPr txBox="1"/>
          <p:nvPr>
            <p:ph idx="4" type="title"/>
          </p:nvPr>
        </p:nvSpPr>
        <p:spPr>
          <a:xfrm>
            <a:off x="3579588" y="3737250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94" name="Google Shape;594;g21a09703ede_0_987"/>
          <p:cNvSpPr txBox="1"/>
          <p:nvPr>
            <p:ph idx="5" type="subTitle"/>
          </p:nvPr>
        </p:nvSpPr>
        <p:spPr>
          <a:xfrm>
            <a:off x="5996650" y="2509075"/>
            <a:ext cx="19848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g21a09703ede_0_987"/>
          <p:cNvSpPr txBox="1"/>
          <p:nvPr>
            <p:ph idx="6" type="title"/>
          </p:nvPr>
        </p:nvSpPr>
        <p:spPr>
          <a:xfrm>
            <a:off x="5996638" y="3737250"/>
            <a:ext cx="198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CUSTOM_14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1a09703ede_0_998"/>
          <p:cNvSpPr txBox="1"/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98" name="Google Shape;598;g21a09703ede_0_998"/>
          <p:cNvSpPr txBox="1"/>
          <p:nvPr>
            <p:ph idx="1" type="subTitle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g21a09703ede_0_998"/>
          <p:cNvSpPr txBox="1"/>
          <p:nvPr>
            <p:ph idx="2" type="title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00" name="Google Shape;600;g21a09703ede_0_998"/>
          <p:cNvSpPr txBox="1"/>
          <p:nvPr/>
        </p:nvSpPr>
        <p:spPr>
          <a:xfrm>
            <a:off x="717525" y="542750"/>
            <a:ext cx="2826300" cy="8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i="0" lang="en" sz="1000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b="1" i="0" lang="en" sz="1000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b="1" i="0" lang="en" sz="1000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b="1" i="0" lang="en" sz="1000" u="none" cap="none" strike="noStrike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Stories</a:t>
            </a:r>
            <a:endParaRPr b="0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a09703ede_0_2239"/>
          <p:cNvSpPr txBox="1"/>
          <p:nvPr>
            <p:ph type="title"/>
          </p:nvPr>
        </p:nvSpPr>
        <p:spPr>
          <a:xfrm>
            <a:off x="894675" y="1395441"/>
            <a:ext cx="6071400" cy="1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9" name="Google Shape;59;g21a09703ede_0_2239"/>
          <p:cNvSpPr txBox="1"/>
          <p:nvPr>
            <p:ph idx="1" type="subTitle"/>
          </p:nvPr>
        </p:nvSpPr>
        <p:spPr>
          <a:xfrm>
            <a:off x="894675" y="2358177"/>
            <a:ext cx="5425800" cy="13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" name="Google Shape;60;g21a09703ede_0_2239"/>
          <p:cNvCxnSpPr/>
          <p:nvPr/>
        </p:nvCxnSpPr>
        <p:spPr>
          <a:xfrm flipH="1" rot="10800000">
            <a:off x="8120600" y="-82165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1" name="Google Shape;61;g21a09703ede_0_2239"/>
          <p:cNvCxnSpPr/>
          <p:nvPr/>
        </p:nvCxnSpPr>
        <p:spPr>
          <a:xfrm rot="10800000">
            <a:off x="-1333250" y="243587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62" name="Google Shape;62;g21a09703ede_0_2239"/>
          <p:cNvCxnSpPr/>
          <p:nvPr/>
        </p:nvCxnSpPr>
        <p:spPr>
          <a:xfrm flipH="1" rot="10800000">
            <a:off x="348200" y="457560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63" name="Google Shape;63;g21a09703ede_0_2239"/>
          <p:cNvGrpSpPr/>
          <p:nvPr/>
        </p:nvGrpSpPr>
        <p:grpSpPr>
          <a:xfrm rot="-5400000">
            <a:off x="7973275" y="2873"/>
            <a:ext cx="63600" cy="1225089"/>
            <a:chOff x="334775" y="2437450"/>
            <a:chExt cx="63600" cy="1225089"/>
          </a:xfrm>
        </p:grpSpPr>
        <p:sp>
          <p:nvSpPr>
            <p:cNvPr id="64" name="Google Shape;64;g21a09703ede_0_2239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g21a09703ede_0_2239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g21a09703ede_0_2239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g21a09703ede_0_2239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g21a09703ede_0_2239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g21a09703ede_0_2239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g21a09703ede_0_2239"/>
          <p:cNvSpPr/>
          <p:nvPr/>
        </p:nvSpPr>
        <p:spPr>
          <a:xfrm>
            <a:off x="348188" y="-1215750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" name="Google Shape;71;g21a09703ede_0_2239"/>
          <p:cNvCxnSpPr/>
          <p:nvPr/>
        </p:nvCxnSpPr>
        <p:spPr>
          <a:xfrm rot="10800000">
            <a:off x="5943925" y="-102100"/>
            <a:ext cx="7755000" cy="44775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g21a09703ede_0_1003"/>
          <p:cNvGrpSpPr/>
          <p:nvPr/>
        </p:nvGrpSpPr>
        <p:grpSpPr>
          <a:xfrm rot="-199848">
            <a:off x="6767747" y="3359501"/>
            <a:ext cx="581719" cy="921600"/>
            <a:chOff x="-1904298" y="1056455"/>
            <a:chExt cx="581725" cy="921610"/>
          </a:xfrm>
        </p:grpSpPr>
        <p:sp>
          <p:nvSpPr>
            <p:cNvPr id="603" name="Google Shape;603;g21a09703ede_0_1003"/>
            <p:cNvSpPr/>
            <p:nvPr/>
          </p:nvSpPr>
          <p:spPr>
            <a:xfrm>
              <a:off x="-1904298" y="1056455"/>
              <a:ext cx="581725" cy="887132"/>
            </a:xfrm>
            <a:custGeom>
              <a:rect b="b" l="l" r="r" t="t"/>
              <a:pathLst>
                <a:path extrusionOk="0" h="58249" w="38196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g21a09703ede_0_1003"/>
            <p:cNvSpPr/>
            <p:nvPr/>
          </p:nvSpPr>
          <p:spPr>
            <a:xfrm>
              <a:off x="-1862965" y="1216748"/>
              <a:ext cx="442995" cy="761317"/>
            </a:xfrm>
            <a:custGeom>
              <a:rect b="b" l="l" r="r" t="t"/>
              <a:pathLst>
                <a:path extrusionOk="0" h="49988" w="29087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5" name="Google Shape;605;g21a09703ede_0_1003"/>
          <p:cNvGrpSpPr/>
          <p:nvPr/>
        </p:nvGrpSpPr>
        <p:grpSpPr>
          <a:xfrm>
            <a:off x="6056239" y="3440533"/>
            <a:ext cx="878448" cy="863379"/>
            <a:chOff x="-5358445" y="839844"/>
            <a:chExt cx="1391711" cy="1367837"/>
          </a:xfrm>
        </p:grpSpPr>
        <p:sp>
          <p:nvSpPr>
            <p:cNvPr id="606" name="Google Shape;606;g21a09703ede_0_1003"/>
            <p:cNvSpPr/>
            <p:nvPr/>
          </p:nvSpPr>
          <p:spPr>
            <a:xfrm>
              <a:off x="-5358445" y="839844"/>
              <a:ext cx="1391711" cy="1367419"/>
            </a:xfrm>
            <a:custGeom>
              <a:rect b="b" l="l" r="r" t="t"/>
              <a:pathLst>
                <a:path extrusionOk="0" h="49029" w="4990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g21a09703ede_0_1003"/>
            <p:cNvSpPr/>
            <p:nvPr/>
          </p:nvSpPr>
          <p:spPr>
            <a:xfrm>
              <a:off x="-5168235" y="1050330"/>
              <a:ext cx="1163208" cy="1157351"/>
            </a:xfrm>
            <a:custGeom>
              <a:rect b="b" l="l" r="r" t="t"/>
              <a:pathLst>
                <a:path extrusionOk="0" h="41497" w="41707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8" name="Google Shape;608;g21a09703ede_0_1003"/>
          <p:cNvGrpSpPr/>
          <p:nvPr/>
        </p:nvGrpSpPr>
        <p:grpSpPr>
          <a:xfrm rot="-1263781">
            <a:off x="7067108" y="3536396"/>
            <a:ext cx="890375" cy="822935"/>
            <a:chOff x="-1855532" y="1600966"/>
            <a:chExt cx="890361" cy="822923"/>
          </a:xfrm>
        </p:grpSpPr>
        <p:sp>
          <p:nvSpPr>
            <p:cNvPr id="609" name="Google Shape;609;g21a09703ede_0_1003"/>
            <p:cNvSpPr/>
            <p:nvPr/>
          </p:nvSpPr>
          <p:spPr>
            <a:xfrm>
              <a:off x="-1855532" y="1600966"/>
              <a:ext cx="890361" cy="822923"/>
            </a:xfrm>
            <a:custGeom>
              <a:rect b="b" l="l" r="r" t="t"/>
              <a:pathLst>
                <a:path extrusionOk="0" h="54033" w="58461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g21a09703ede_0_1003"/>
            <p:cNvSpPr/>
            <p:nvPr/>
          </p:nvSpPr>
          <p:spPr>
            <a:xfrm>
              <a:off x="-1801299" y="1673750"/>
              <a:ext cx="648448" cy="672557"/>
            </a:xfrm>
            <a:custGeom>
              <a:rect b="b" l="l" r="r" t="t"/>
              <a:pathLst>
                <a:path extrusionOk="0" h="44160" w="42577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g21a09703ede_0_1003"/>
          <p:cNvSpPr/>
          <p:nvPr/>
        </p:nvSpPr>
        <p:spPr>
          <a:xfrm>
            <a:off x="75" y="2753774"/>
            <a:ext cx="9143830" cy="2389672"/>
          </a:xfrm>
          <a:custGeom>
            <a:rect b="b" l="l" r="r" t="t"/>
            <a:pathLst>
              <a:path extrusionOk="0" h="58104" w="252592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21a09703ede_0_10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3" name="Google Shape;613;g21a09703ede_0_100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4" name="Google Shape;614;g21a09703ede_0_100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1a09703ede_0_10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6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96"/>
          <p:cNvSpPr/>
          <p:nvPr/>
        </p:nvSpPr>
        <p:spPr>
          <a:xfrm rot="1885563">
            <a:off x="-258652" y="-2270432"/>
            <a:ext cx="9952210" cy="936155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96"/>
          <p:cNvSpPr/>
          <p:nvPr/>
        </p:nvSpPr>
        <p:spPr>
          <a:xfrm rot="874891">
            <a:off x="203487" y="-411797"/>
            <a:ext cx="1019460" cy="1906897"/>
          </a:xfrm>
          <a:custGeom>
            <a:rect b="b" l="l" r="r" t="t"/>
            <a:pathLst>
              <a:path extrusionOk="0" h="44804" w="23953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6" name="Google Shape;626;p96"/>
          <p:cNvGrpSpPr/>
          <p:nvPr/>
        </p:nvGrpSpPr>
        <p:grpSpPr>
          <a:xfrm rot="8939875">
            <a:off x="7652868" y="3799366"/>
            <a:ext cx="2044464" cy="2157797"/>
            <a:chOff x="-5495613" y="-710868"/>
            <a:chExt cx="2750172" cy="2902626"/>
          </a:xfrm>
        </p:grpSpPr>
        <p:sp>
          <p:nvSpPr>
            <p:cNvPr id="627" name="Google Shape;627;p96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96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96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96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96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96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96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96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96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6" name="Google Shape;636;p96"/>
          <p:cNvSpPr/>
          <p:nvPr/>
        </p:nvSpPr>
        <p:spPr>
          <a:xfrm>
            <a:off x="7977607" y="32180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96"/>
          <p:cNvSpPr txBox="1"/>
          <p:nvPr>
            <p:ph idx="1" type="body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638" name="Google Shape;638;p96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12_1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6"/>
          <p:cNvSpPr/>
          <p:nvPr/>
        </p:nvSpPr>
        <p:spPr>
          <a:xfrm flipH="1" rot="-1652765">
            <a:off x="7494008" y="-458232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06"/>
          <p:cNvSpPr/>
          <p:nvPr/>
        </p:nvSpPr>
        <p:spPr>
          <a:xfrm flipH="1">
            <a:off x="8279737" y="166975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06"/>
          <p:cNvSpPr/>
          <p:nvPr/>
        </p:nvSpPr>
        <p:spPr>
          <a:xfrm rot="1652765">
            <a:off x="-6237917" y="-439607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06"/>
          <p:cNvSpPr/>
          <p:nvPr/>
        </p:nvSpPr>
        <p:spPr>
          <a:xfrm>
            <a:off x="-451463" y="1227275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106"/>
          <p:cNvGrpSpPr/>
          <p:nvPr/>
        </p:nvGrpSpPr>
        <p:grpSpPr>
          <a:xfrm rot="7953900">
            <a:off x="8096357" y="1943927"/>
            <a:ext cx="1860817" cy="907965"/>
            <a:chOff x="10083475" y="3839575"/>
            <a:chExt cx="1221925" cy="596225"/>
          </a:xfrm>
        </p:grpSpPr>
        <p:sp>
          <p:nvSpPr>
            <p:cNvPr id="645" name="Google Shape;645;p106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06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7" name="Google Shape;647;p106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8" name="Google Shape;648;p106"/>
          <p:cNvSpPr/>
          <p:nvPr/>
        </p:nvSpPr>
        <p:spPr>
          <a:xfrm rot="-7017866">
            <a:off x="-735792" y="2337302"/>
            <a:ext cx="1976651" cy="1188569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9" name="Google Shape;649;p106"/>
          <p:cNvGrpSpPr/>
          <p:nvPr/>
        </p:nvGrpSpPr>
        <p:grpSpPr>
          <a:xfrm flipH="1" rot="4493048">
            <a:off x="-606097" y="3686788"/>
            <a:ext cx="1860732" cy="907924"/>
            <a:chOff x="10083475" y="3839575"/>
            <a:chExt cx="1221925" cy="596225"/>
          </a:xfrm>
        </p:grpSpPr>
        <p:sp>
          <p:nvSpPr>
            <p:cNvPr id="650" name="Google Shape;650;p106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06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CUSTOM_6_1_1_1_1_1_1_1_1"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20"/>
          <p:cNvSpPr/>
          <p:nvPr/>
        </p:nvSpPr>
        <p:spPr>
          <a:xfrm flipH="1" rot="-817974">
            <a:off x="-1648619" y="-2316376"/>
            <a:ext cx="4707987" cy="361349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0"/>
          <p:cNvSpPr/>
          <p:nvPr/>
        </p:nvSpPr>
        <p:spPr>
          <a:xfrm flipH="1">
            <a:off x="-145161" y="1408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0"/>
          <p:cNvSpPr txBox="1"/>
          <p:nvPr>
            <p:ph type="title"/>
          </p:nvPr>
        </p:nvSpPr>
        <p:spPr>
          <a:xfrm>
            <a:off x="743411" y="867713"/>
            <a:ext cx="3382800" cy="23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6" name="Google Shape;656;p120"/>
          <p:cNvSpPr txBox="1"/>
          <p:nvPr>
            <p:ph idx="1" type="subTitle"/>
          </p:nvPr>
        </p:nvSpPr>
        <p:spPr>
          <a:xfrm>
            <a:off x="743411" y="3271088"/>
            <a:ext cx="33828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6_1_1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2"/>
          <p:cNvSpPr/>
          <p:nvPr/>
        </p:nvSpPr>
        <p:spPr>
          <a:xfrm flipH="1" rot="5139672">
            <a:off x="253567" y="-294077"/>
            <a:ext cx="8903709" cy="1003705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02"/>
          <p:cNvSpPr/>
          <p:nvPr/>
        </p:nvSpPr>
        <p:spPr>
          <a:xfrm flipH="1" rot="-8100000">
            <a:off x="310223" y="3787325"/>
            <a:ext cx="1976555" cy="1188511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0" name="Google Shape;660;p102"/>
          <p:cNvGrpSpPr/>
          <p:nvPr/>
        </p:nvGrpSpPr>
        <p:grpSpPr>
          <a:xfrm rot="-1667100">
            <a:off x="6981411" y="449889"/>
            <a:ext cx="1860850" cy="907981"/>
            <a:chOff x="10083475" y="3839575"/>
            <a:chExt cx="1221925" cy="596225"/>
          </a:xfrm>
        </p:grpSpPr>
        <p:sp>
          <p:nvSpPr>
            <p:cNvPr id="661" name="Google Shape;661;p102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02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3" name="Google Shape;663;p102"/>
          <p:cNvSpPr/>
          <p:nvPr/>
        </p:nvSpPr>
        <p:spPr>
          <a:xfrm>
            <a:off x="8421307" y="129955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02"/>
          <p:cNvSpPr/>
          <p:nvPr/>
        </p:nvSpPr>
        <p:spPr>
          <a:xfrm>
            <a:off x="4260175" y="15731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02"/>
          <p:cNvSpPr txBox="1"/>
          <p:nvPr>
            <p:ph type="title"/>
          </p:nvPr>
        </p:nvSpPr>
        <p:spPr>
          <a:xfrm>
            <a:off x="1607850" y="1874200"/>
            <a:ext cx="6804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6" name="Google Shape;666;p102"/>
          <p:cNvSpPr txBox="1"/>
          <p:nvPr>
            <p:ph idx="1" type="subTitle"/>
          </p:nvPr>
        </p:nvSpPr>
        <p:spPr>
          <a:xfrm>
            <a:off x="1607700" y="2678800"/>
            <a:ext cx="6804900" cy="15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>
  <p:cSld name="CUSTOM_2_1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0"/>
          <p:cNvSpPr/>
          <p:nvPr/>
        </p:nvSpPr>
        <p:spPr>
          <a:xfrm flipH="1" rot="2465104">
            <a:off x="1263520" y="-80369"/>
            <a:ext cx="9257315" cy="8707784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00"/>
          <p:cNvSpPr/>
          <p:nvPr/>
        </p:nvSpPr>
        <p:spPr>
          <a:xfrm>
            <a:off x="3813251" y="230276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00"/>
          <p:cNvSpPr/>
          <p:nvPr/>
        </p:nvSpPr>
        <p:spPr>
          <a:xfrm>
            <a:off x="7964207" y="408478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00"/>
          <p:cNvSpPr/>
          <p:nvPr/>
        </p:nvSpPr>
        <p:spPr>
          <a:xfrm>
            <a:off x="7866275" y="454657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00"/>
          <p:cNvSpPr txBox="1"/>
          <p:nvPr>
            <p:ph type="title"/>
          </p:nvPr>
        </p:nvSpPr>
        <p:spPr>
          <a:xfrm>
            <a:off x="713100" y="368810"/>
            <a:ext cx="2576100" cy="1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3" name="Google Shape;673;p100"/>
          <p:cNvSpPr txBox="1"/>
          <p:nvPr>
            <p:ph idx="2" type="ctrTitle"/>
          </p:nvPr>
        </p:nvSpPr>
        <p:spPr>
          <a:xfrm>
            <a:off x="3343950" y="1605829"/>
            <a:ext cx="2451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4" name="Google Shape;674;p100"/>
          <p:cNvSpPr txBox="1"/>
          <p:nvPr>
            <p:ph idx="1" type="subTitle"/>
          </p:nvPr>
        </p:nvSpPr>
        <p:spPr>
          <a:xfrm>
            <a:off x="3343950" y="2017965"/>
            <a:ext cx="2451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5" name="Google Shape;675;p100"/>
          <p:cNvSpPr txBox="1"/>
          <p:nvPr>
            <p:ph idx="3" type="ctrTitle"/>
          </p:nvPr>
        </p:nvSpPr>
        <p:spPr>
          <a:xfrm>
            <a:off x="5978937" y="1605783"/>
            <a:ext cx="2451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6" name="Google Shape;676;p100"/>
          <p:cNvSpPr txBox="1"/>
          <p:nvPr>
            <p:ph idx="4" type="subTitle"/>
          </p:nvPr>
        </p:nvSpPr>
        <p:spPr>
          <a:xfrm>
            <a:off x="5978937" y="2017979"/>
            <a:ext cx="2451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7" name="Google Shape;677;p100"/>
          <p:cNvSpPr txBox="1"/>
          <p:nvPr>
            <p:ph idx="5" type="ctrTitle"/>
          </p:nvPr>
        </p:nvSpPr>
        <p:spPr>
          <a:xfrm>
            <a:off x="5978937" y="3539960"/>
            <a:ext cx="24513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8" name="Google Shape;678;p100"/>
          <p:cNvSpPr txBox="1"/>
          <p:nvPr>
            <p:ph idx="6" type="subTitle"/>
          </p:nvPr>
        </p:nvSpPr>
        <p:spPr>
          <a:xfrm>
            <a:off x="5978937" y="3953427"/>
            <a:ext cx="24513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9" name="Google Shape;679;p100"/>
          <p:cNvSpPr txBox="1"/>
          <p:nvPr>
            <p:ph idx="7" type="ctrTitle"/>
          </p:nvPr>
        </p:nvSpPr>
        <p:spPr>
          <a:xfrm>
            <a:off x="713763" y="3539964"/>
            <a:ext cx="24489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0" name="Google Shape;680;p100"/>
          <p:cNvSpPr txBox="1"/>
          <p:nvPr>
            <p:ph idx="8" type="subTitle"/>
          </p:nvPr>
        </p:nvSpPr>
        <p:spPr>
          <a:xfrm>
            <a:off x="713763" y="3953430"/>
            <a:ext cx="2448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1" name="Google Shape;681;p100"/>
          <p:cNvSpPr txBox="1"/>
          <p:nvPr>
            <p:ph idx="9" type="ctrTitle"/>
          </p:nvPr>
        </p:nvSpPr>
        <p:spPr>
          <a:xfrm>
            <a:off x="3343950" y="3539954"/>
            <a:ext cx="2453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2" name="Google Shape;682;p100"/>
          <p:cNvSpPr txBox="1"/>
          <p:nvPr>
            <p:ph idx="13" type="subTitle"/>
          </p:nvPr>
        </p:nvSpPr>
        <p:spPr>
          <a:xfrm>
            <a:off x="3343950" y="3953424"/>
            <a:ext cx="2453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3" name="Google Shape;683;p100"/>
          <p:cNvSpPr txBox="1"/>
          <p:nvPr>
            <p:ph idx="14" type="title"/>
          </p:nvPr>
        </p:nvSpPr>
        <p:spPr>
          <a:xfrm>
            <a:off x="3343950" y="1084600"/>
            <a:ext cx="2451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4" name="Google Shape;684;p100"/>
          <p:cNvSpPr txBox="1"/>
          <p:nvPr>
            <p:ph idx="15" type="title"/>
          </p:nvPr>
        </p:nvSpPr>
        <p:spPr>
          <a:xfrm>
            <a:off x="5981219" y="1083275"/>
            <a:ext cx="24489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5" name="Google Shape;685;p100"/>
          <p:cNvSpPr txBox="1"/>
          <p:nvPr>
            <p:ph idx="16" type="title"/>
          </p:nvPr>
        </p:nvSpPr>
        <p:spPr>
          <a:xfrm>
            <a:off x="5978937" y="3019593"/>
            <a:ext cx="24513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6" name="Google Shape;686;p100"/>
          <p:cNvSpPr txBox="1"/>
          <p:nvPr>
            <p:ph idx="17" type="title"/>
          </p:nvPr>
        </p:nvSpPr>
        <p:spPr>
          <a:xfrm>
            <a:off x="713763" y="3019600"/>
            <a:ext cx="24489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7" name="Google Shape;687;p100"/>
          <p:cNvSpPr txBox="1"/>
          <p:nvPr>
            <p:ph idx="18" type="title"/>
          </p:nvPr>
        </p:nvSpPr>
        <p:spPr>
          <a:xfrm>
            <a:off x="3343950" y="3019585"/>
            <a:ext cx="2453700" cy="4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0">
  <p:cSld name="CUSTOM_6_1_1_1_1_1_1_1_1_1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35"/>
          <p:cNvSpPr/>
          <p:nvPr/>
        </p:nvSpPr>
        <p:spPr>
          <a:xfrm flipH="1" rot="-8394859">
            <a:off x="6768476" y="-39052"/>
            <a:ext cx="8041538" cy="7564989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35"/>
          <p:cNvSpPr/>
          <p:nvPr/>
        </p:nvSpPr>
        <p:spPr>
          <a:xfrm flipH="1" rot="-4308790">
            <a:off x="-5997998" y="704129"/>
            <a:ext cx="8041637" cy="756426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1" name="Google Shape;691;p135"/>
          <p:cNvGrpSpPr/>
          <p:nvPr/>
        </p:nvGrpSpPr>
        <p:grpSpPr>
          <a:xfrm rot="898520">
            <a:off x="6959709" y="1468605"/>
            <a:ext cx="3881761" cy="4549679"/>
            <a:chOff x="9395708" y="-2591285"/>
            <a:chExt cx="2431070" cy="2849374"/>
          </a:xfrm>
        </p:grpSpPr>
        <p:sp>
          <p:nvSpPr>
            <p:cNvPr id="692" name="Google Shape;692;p135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5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5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5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5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5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5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5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5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5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5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5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5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5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35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35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35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35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35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35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35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35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35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35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35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35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35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35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35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35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35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35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4" name="Google Shape;724;p135"/>
          <p:cNvGrpSpPr/>
          <p:nvPr/>
        </p:nvGrpSpPr>
        <p:grpSpPr>
          <a:xfrm rot="-9901480">
            <a:off x="-1803291" y="1700630"/>
            <a:ext cx="3881761" cy="4549679"/>
            <a:chOff x="9395708" y="-2591285"/>
            <a:chExt cx="2431070" cy="2849374"/>
          </a:xfrm>
        </p:grpSpPr>
        <p:sp>
          <p:nvSpPr>
            <p:cNvPr id="725" name="Google Shape;725;p135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35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35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35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35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35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35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35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35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35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35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35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35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35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35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35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35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35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35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35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35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35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35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35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35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35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35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35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35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35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35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35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135"/>
          <p:cNvSpPr/>
          <p:nvPr/>
        </p:nvSpPr>
        <p:spPr>
          <a:xfrm>
            <a:off x="94094" y="9980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35"/>
          <p:cNvSpPr/>
          <p:nvPr/>
        </p:nvSpPr>
        <p:spPr>
          <a:xfrm>
            <a:off x="7994119" y="31965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35"/>
          <p:cNvSpPr txBox="1"/>
          <p:nvPr>
            <p:ph idx="1" type="body"/>
          </p:nvPr>
        </p:nvSpPr>
        <p:spPr>
          <a:xfrm>
            <a:off x="1796100" y="1276350"/>
            <a:ext cx="5551800" cy="3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●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0" name="Google Shape;760;p135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1a09703ede_0_2254"/>
          <p:cNvSpPr txBox="1"/>
          <p:nvPr>
            <p:ph type="title"/>
          </p:nvPr>
        </p:nvSpPr>
        <p:spPr>
          <a:xfrm>
            <a:off x="1542700" y="2728254"/>
            <a:ext cx="605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" name="Google Shape;74;g21a09703ede_0_2254"/>
          <p:cNvSpPr txBox="1"/>
          <p:nvPr>
            <p:ph idx="1" type="subTitle"/>
          </p:nvPr>
        </p:nvSpPr>
        <p:spPr>
          <a:xfrm>
            <a:off x="1859100" y="1630013"/>
            <a:ext cx="5425800" cy="12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g21a09703ede_0_2254"/>
          <p:cNvSpPr/>
          <p:nvPr/>
        </p:nvSpPr>
        <p:spPr>
          <a:xfrm>
            <a:off x="-766762" y="400542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g21a09703ede_0_2254"/>
          <p:cNvGrpSpPr/>
          <p:nvPr/>
        </p:nvGrpSpPr>
        <p:grpSpPr>
          <a:xfrm>
            <a:off x="583400" y="2067250"/>
            <a:ext cx="63600" cy="1225089"/>
            <a:chOff x="334775" y="2437450"/>
            <a:chExt cx="63600" cy="1225089"/>
          </a:xfrm>
        </p:grpSpPr>
        <p:sp>
          <p:nvSpPr>
            <p:cNvPr id="77" name="Google Shape;77;g21a09703ede_0_2254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g21a09703ede_0_2254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g21a09703ede_0_2254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g21a09703ede_0_2254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g21a09703ede_0_2254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g21a09703ede_0_2254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3" name="Google Shape;83;g21a09703ede_0_2254"/>
          <p:cNvCxnSpPr/>
          <p:nvPr/>
        </p:nvCxnSpPr>
        <p:spPr>
          <a:xfrm flipH="1" rot="10800000">
            <a:off x="-540750" y="-181625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4" name="Google Shape;84;g21a09703ede_0_2254"/>
          <p:cNvCxnSpPr/>
          <p:nvPr/>
        </p:nvCxnSpPr>
        <p:spPr>
          <a:xfrm rot="10800000">
            <a:off x="0" y="-919925"/>
            <a:ext cx="2371200" cy="1369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5" name="Google Shape;85;g21a09703ede_0_2254"/>
          <p:cNvCxnSpPr/>
          <p:nvPr/>
        </p:nvCxnSpPr>
        <p:spPr>
          <a:xfrm rot="10800000">
            <a:off x="6166350" y="-542600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86" name="Google Shape;86;g21a09703ede_0_2254"/>
          <p:cNvCxnSpPr/>
          <p:nvPr/>
        </p:nvCxnSpPr>
        <p:spPr>
          <a:xfrm flipH="1" rot="10800000">
            <a:off x="7847800" y="224680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34"/>
          <p:cNvSpPr txBox="1"/>
          <p:nvPr>
            <p:ph idx="1" type="body"/>
          </p:nvPr>
        </p:nvSpPr>
        <p:spPr>
          <a:xfrm>
            <a:off x="3119975" y="1950800"/>
            <a:ext cx="5310900" cy="22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3" name="Google Shape;763;p134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764" name="Google Shape;764;p134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765" name="Google Shape;765;p134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34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134"/>
          <p:cNvSpPr/>
          <p:nvPr/>
        </p:nvSpPr>
        <p:spPr>
          <a:xfrm>
            <a:off x="7760638" y="-8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5"/>
          <p:cNvSpPr/>
          <p:nvPr/>
        </p:nvSpPr>
        <p:spPr>
          <a:xfrm rot="1885554">
            <a:off x="-370445" y="-2093551"/>
            <a:ext cx="8041354" cy="7564230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95"/>
          <p:cNvSpPr txBox="1"/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5400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71" name="Google Shape;771;p95"/>
          <p:cNvSpPr txBox="1"/>
          <p:nvPr>
            <p:ph idx="1" type="subTitle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_1_1_1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7"/>
          <p:cNvSpPr txBox="1"/>
          <p:nvPr>
            <p:ph type="title"/>
          </p:nvPr>
        </p:nvSpPr>
        <p:spPr>
          <a:xfrm>
            <a:off x="724188" y="1227150"/>
            <a:ext cx="5065500" cy="19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4" name="Google Shape;774;p97"/>
          <p:cNvSpPr txBox="1"/>
          <p:nvPr>
            <p:ph idx="1" type="subTitle"/>
          </p:nvPr>
        </p:nvSpPr>
        <p:spPr>
          <a:xfrm>
            <a:off x="724188" y="3115350"/>
            <a:ext cx="37338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2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98"/>
          <p:cNvSpPr/>
          <p:nvPr/>
        </p:nvSpPr>
        <p:spPr>
          <a:xfrm rot="5886571">
            <a:off x="4037460" y="930215"/>
            <a:ext cx="6171144" cy="580512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98"/>
          <p:cNvSpPr/>
          <p:nvPr/>
        </p:nvSpPr>
        <p:spPr>
          <a:xfrm rot="1885625">
            <a:off x="-1626966" y="779710"/>
            <a:ext cx="6171098" cy="5805132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98"/>
          <p:cNvSpPr/>
          <p:nvPr/>
        </p:nvSpPr>
        <p:spPr>
          <a:xfrm rot="7161620">
            <a:off x="7612726" y="236795"/>
            <a:ext cx="1976658" cy="1188573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Google Shape;779;p98"/>
          <p:cNvGrpSpPr/>
          <p:nvPr/>
        </p:nvGrpSpPr>
        <p:grpSpPr>
          <a:xfrm flipH="1" rot="-1445245">
            <a:off x="7346223" y="-48500"/>
            <a:ext cx="1860747" cy="907931"/>
            <a:chOff x="10083475" y="3839575"/>
            <a:chExt cx="1221925" cy="596225"/>
          </a:xfrm>
        </p:grpSpPr>
        <p:sp>
          <p:nvSpPr>
            <p:cNvPr id="780" name="Google Shape;780;p98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8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2" name="Google Shape;782;p98"/>
          <p:cNvSpPr txBox="1"/>
          <p:nvPr>
            <p:ph type="title"/>
          </p:nvPr>
        </p:nvSpPr>
        <p:spPr>
          <a:xfrm>
            <a:off x="1620750" y="1768250"/>
            <a:ext cx="27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83" name="Google Shape;783;p98"/>
          <p:cNvSpPr txBox="1"/>
          <p:nvPr>
            <p:ph idx="1" type="subTitle"/>
          </p:nvPr>
        </p:nvSpPr>
        <p:spPr>
          <a:xfrm>
            <a:off x="1620751" y="2238283"/>
            <a:ext cx="2768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4" name="Google Shape;784;p98"/>
          <p:cNvSpPr txBox="1"/>
          <p:nvPr>
            <p:ph idx="2" type="title"/>
          </p:nvPr>
        </p:nvSpPr>
        <p:spPr>
          <a:xfrm>
            <a:off x="1620764" y="3265095"/>
            <a:ext cx="27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85" name="Google Shape;785;p98"/>
          <p:cNvSpPr txBox="1"/>
          <p:nvPr>
            <p:ph idx="3" type="subTitle"/>
          </p:nvPr>
        </p:nvSpPr>
        <p:spPr>
          <a:xfrm>
            <a:off x="1620751" y="3735125"/>
            <a:ext cx="2768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6" name="Google Shape;786;p98"/>
          <p:cNvSpPr txBox="1"/>
          <p:nvPr>
            <p:ph idx="4" type="title"/>
          </p:nvPr>
        </p:nvSpPr>
        <p:spPr>
          <a:xfrm>
            <a:off x="5776800" y="1768250"/>
            <a:ext cx="27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87" name="Google Shape;787;p98"/>
          <p:cNvSpPr txBox="1"/>
          <p:nvPr>
            <p:ph idx="5" type="subTitle"/>
          </p:nvPr>
        </p:nvSpPr>
        <p:spPr>
          <a:xfrm>
            <a:off x="5776800" y="2238283"/>
            <a:ext cx="2768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88" name="Google Shape;788;p98"/>
          <p:cNvSpPr txBox="1"/>
          <p:nvPr>
            <p:ph idx="6" type="title"/>
          </p:nvPr>
        </p:nvSpPr>
        <p:spPr>
          <a:xfrm>
            <a:off x="5776800" y="3265095"/>
            <a:ext cx="27684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789" name="Google Shape;789;p98"/>
          <p:cNvSpPr txBox="1"/>
          <p:nvPr>
            <p:ph idx="7" type="subTitle"/>
          </p:nvPr>
        </p:nvSpPr>
        <p:spPr>
          <a:xfrm>
            <a:off x="5776800" y="3735125"/>
            <a:ext cx="2768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790" name="Google Shape;790;p98"/>
          <p:cNvSpPr txBox="1"/>
          <p:nvPr>
            <p:ph idx="8" type="title"/>
          </p:nvPr>
        </p:nvSpPr>
        <p:spPr>
          <a:xfrm>
            <a:off x="598800" y="1954243"/>
            <a:ext cx="9831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91" name="Google Shape;791;p98"/>
          <p:cNvSpPr txBox="1"/>
          <p:nvPr>
            <p:ph idx="9" type="title"/>
          </p:nvPr>
        </p:nvSpPr>
        <p:spPr>
          <a:xfrm>
            <a:off x="598800" y="3440150"/>
            <a:ext cx="9831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92" name="Google Shape;792;p98"/>
          <p:cNvSpPr txBox="1"/>
          <p:nvPr>
            <p:ph idx="13" type="title"/>
          </p:nvPr>
        </p:nvSpPr>
        <p:spPr>
          <a:xfrm>
            <a:off x="4749750" y="1954243"/>
            <a:ext cx="983100" cy="8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93" name="Google Shape;793;p98"/>
          <p:cNvSpPr txBox="1"/>
          <p:nvPr>
            <p:ph idx="14" type="title"/>
          </p:nvPr>
        </p:nvSpPr>
        <p:spPr>
          <a:xfrm>
            <a:off x="4749750" y="3440150"/>
            <a:ext cx="9831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45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Raleway"/>
              <a:buNone/>
              <a:defRPr b="1" sz="2000">
                <a:solidFill>
                  <a:schemeClr val="accent5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94" name="Google Shape;794;p98"/>
          <p:cNvSpPr txBox="1"/>
          <p:nvPr>
            <p:ph idx="15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01"/>
          <p:cNvSpPr/>
          <p:nvPr/>
        </p:nvSpPr>
        <p:spPr>
          <a:xfrm rot="951758">
            <a:off x="-987503" y="-742852"/>
            <a:ext cx="6230125" cy="5860463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01"/>
          <p:cNvSpPr txBox="1"/>
          <p:nvPr>
            <p:ph type="title"/>
          </p:nvPr>
        </p:nvSpPr>
        <p:spPr>
          <a:xfrm>
            <a:off x="720000" y="1645600"/>
            <a:ext cx="4234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8" name="Google Shape;798;p101"/>
          <p:cNvSpPr txBox="1"/>
          <p:nvPr>
            <p:ph idx="1" type="subTitle"/>
          </p:nvPr>
        </p:nvSpPr>
        <p:spPr>
          <a:xfrm>
            <a:off x="720000" y="2450200"/>
            <a:ext cx="3642600" cy="15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3"/>
          <p:cNvSpPr/>
          <p:nvPr/>
        </p:nvSpPr>
        <p:spPr>
          <a:xfrm rot="-8100000">
            <a:off x="594727" y="-1647488"/>
            <a:ext cx="8041533" cy="756427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03"/>
          <p:cNvSpPr/>
          <p:nvPr/>
        </p:nvSpPr>
        <p:spPr>
          <a:xfrm>
            <a:off x="7562907" y="351178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03"/>
          <p:cNvSpPr/>
          <p:nvPr/>
        </p:nvSpPr>
        <p:spPr>
          <a:xfrm>
            <a:off x="415326" y="539501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03"/>
          <p:cNvSpPr txBox="1"/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04" name="Google Shape;804;p103"/>
          <p:cNvSpPr txBox="1"/>
          <p:nvPr>
            <p:ph idx="1" type="subTitle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3_1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04"/>
          <p:cNvSpPr txBox="1"/>
          <p:nvPr>
            <p:ph idx="1" type="subTitle"/>
          </p:nvPr>
        </p:nvSpPr>
        <p:spPr>
          <a:xfrm>
            <a:off x="843600" y="511175"/>
            <a:ext cx="6395400" cy="19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104"/>
          <p:cNvSpPr txBox="1"/>
          <p:nvPr>
            <p:ph idx="2" type="subTitle"/>
          </p:nvPr>
        </p:nvSpPr>
        <p:spPr>
          <a:xfrm>
            <a:off x="843600" y="2388300"/>
            <a:ext cx="4090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iro"/>
              <a:buNone/>
              <a:defRPr b="1" sz="2200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104"/>
          <p:cNvSpPr/>
          <p:nvPr/>
        </p:nvSpPr>
        <p:spPr>
          <a:xfrm>
            <a:off x="-344525" y="15732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04"/>
          <p:cNvSpPr/>
          <p:nvPr/>
        </p:nvSpPr>
        <p:spPr>
          <a:xfrm flipH="1" rot="9141939">
            <a:off x="74305" y="3816954"/>
            <a:ext cx="1976654" cy="1188571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0" name="Google Shape;810;p104"/>
          <p:cNvGrpSpPr/>
          <p:nvPr/>
        </p:nvGrpSpPr>
        <p:grpSpPr>
          <a:xfrm rot="3599981">
            <a:off x="-534202" y="3524346"/>
            <a:ext cx="1853229" cy="1178404"/>
            <a:chOff x="11678075" y="1405613"/>
            <a:chExt cx="1313800" cy="835400"/>
          </a:xfrm>
        </p:grpSpPr>
        <p:grpSp>
          <p:nvGrpSpPr>
            <p:cNvPr id="811" name="Google Shape;811;p104"/>
            <p:cNvGrpSpPr/>
            <p:nvPr/>
          </p:nvGrpSpPr>
          <p:grpSpPr>
            <a:xfrm>
              <a:off x="11678075" y="1405613"/>
              <a:ext cx="1313800" cy="835400"/>
              <a:chOff x="11678075" y="1405613"/>
              <a:chExt cx="1313800" cy="835400"/>
            </a:xfrm>
          </p:grpSpPr>
          <p:sp>
            <p:nvSpPr>
              <p:cNvPr id="812" name="Google Shape;812;p104"/>
              <p:cNvSpPr/>
              <p:nvPr/>
            </p:nvSpPr>
            <p:spPr>
              <a:xfrm>
                <a:off x="11678075" y="1405613"/>
                <a:ext cx="1313800" cy="835400"/>
              </a:xfrm>
              <a:custGeom>
                <a:rect b="b" l="l" r="r" t="t"/>
                <a:pathLst>
                  <a:path extrusionOk="0" h="33416" w="52552">
                    <a:moveTo>
                      <a:pt x="0" y="1"/>
                    </a:moveTo>
                    <a:lnTo>
                      <a:pt x="0" y="1"/>
                    </a:lnTo>
                    <a:cubicBezTo>
                      <a:pt x="550" y="517"/>
                      <a:pt x="997" y="2166"/>
                      <a:pt x="1581" y="2854"/>
                    </a:cubicBezTo>
                    <a:cubicBezTo>
                      <a:pt x="2303" y="3679"/>
                      <a:pt x="3162" y="4057"/>
                      <a:pt x="3919" y="4744"/>
                    </a:cubicBezTo>
                    <a:cubicBezTo>
                      <a:pt x="5912" y="6394"/>
                      <a:pt x="6840" y="9178"/>
                      <a:pt x="7940" y="11446"/>
                    </a:cubicBezTo>
                    <a:cubicBezTo>
                      <a:pt x="9143" y="13921"/>
                      <a:pt x="10792" y="16498"/>
                      <a:pt x="13405" y="17392"/>
                    </a:cubicBezTo>
                    <a:cubicBezTo>
                      <a:pt x="15295" y="18045"/>
                      <a:pt x="17460" y="17736"/>
                      <a:pt x="19213" y="18732"/>
                    </a:cubicBezTo>
                    <a:cubicBezTo>
                      <a:pt x="21894" y="20245"/>
                      <a:pt x="22375" y="24060"/>
                      <a:pt x="24884" y="25847"/>
                    </a:cubicBezTo>
                    <a:cubicBezTo>
                      <a:pt x="26328" y="26844"/>
                      <a:pt x="28149" y="27016"/>
                      <a:pt x="29833" y="27462"/>
                    </a:cubicBezTo>
                    <a:cubicBezTo>
                      <a:pt x="31517" y="27909"/>
                      <a:pt x="32755" y="28700"/>
                      <a:pt x="33648" y="30212"/>
                    </a:cubicBezTo>
                    <a:cubicBezTo>
                      <a:pt x="34508" y="31690"/>
                      <a:pt x="34989" y="32893"/>
                      <a:pt x="36879" y="33305"/>
                    </a:cubicBezTo>
                    <a:cubicBezTo>
                      <a:pt x="37247" y="33382"/>
                      <a:pt x="37605" y="33416"/>
                      <a:pt x="37957" y="33416"/>
                    </a:cubicBezTo>
                    <a:cubicBezTo>
                      <a:pt x="40140" y="33416"/>
                      <a:pt x="42059" y="32110"/>
                      <a:pt x="44131" y="31518"/>
                    </a:cubicBezTo>
                    <a:cubicBezTo>
                      <a:pt x="44391" y="31443"/>
                      <a:pt x="44673" y="31412"/>
                      <a:pt x="44967" y="31412"/>
                    </a:cubicBezTo>
                    <a:cubicBezTo>
                      <a:pt x="45880" y="31412"/>
                      <a:pt x="46908" y="31706"/>
                      <a:pt x="47740" y="31862"/>
                    </a:cubicBezTo>
                    <a:cubicBezTo>
                      <a:pt x="49080" y="32102"/>
                      <a:pt x="50421" y="32377"/>
                      <a:pt x="51727" y="32721"/>
                    </a:cubicBezTo>
                    <a:cubicBezTo>
                      <a:pt x="51813" y="32755"/>
                      <a:pt x="51899" y="32772"/>
                      <a:pt x="51980" y="32772"/>
                    </a:cubicBezTo>
                    <a:cubicBezTo>
                      <a:pt x="52062" y="32772"/>
                      <a:pt x="52139" y="32755"/>
                      <a:pt x="52208" y="32721"/>
                    </a:cubicBezTo>
                    <a:cubicBezTo>
                      <a:pt x="52277" y="32652"/>
                      <a:pt x="52311" y="32583"/>
                      <a:pt x="52346" y="32515"/>
                    </a:cubicBezTo>
                    <a:cubicBezTo>
                      <a:pt x="52552" y="31862"/>
                      <a:pt x="52036" y="31209"/>
                      <a:pt x="51521" y="30762"/>
                    </a:cubicBezTo>
                    <a:cubicBezTo>
                      <a:pt x="50524" y="29937"/>
                      <a:pt x="49562" y="29043"/>
                      <a:pt x="48634" y="28115"/>
                    </a:cubicBezTo>
                    <a:cubicBezTo>
                      <a:pt x="47774" y="27187"/>
                      <a:pt x="47602" y="26363"/>
                      <a:pt x="47431" y="25125"/>
                    </a:cubicBezTo>
                    <a:cubicBezTo>
                      <a:pt x="47121" y="22960"/>
                      <a:pt x="47362" y="20554"/>
                      <a:pt x="45987" y="18767"/>
                    </a:cubicBezTo>
                    <a:cubicBezTo>
                      <a:pt x="44028" y="16292"/>
                      <a:pt x="40900" y="17358"/>
                      <a:pt x="38357" y="16292"/>
                    </a:cubicBezTo>
                    <a:cubicBezTo>
                      <a:pt x="37945" y="16120"/>
                      <a:pt x="37567" y="15880"/>
                      <a:pt x="37188" y="15605"/>
                    </a:cubicBezTo>
                    <a:cubicBezTo>
                      <a:pt x="35951" y="14608"/>
                      <a:pt x="35126" y="13165"/>
                      <a:pt x="33923" y="12099"/>
                    </a:cubicBezTo>
                    <a:cubicBezTo>
                      <a:pt x="32514" y="10827"/>
                      <a:pt x="30693" y="10140"/>
                      <a:pt x="28768" y="10140"/>
                    </a:cubicBezTo>
                    <a:cubicBezTo>
                      <a:pt x="27972" y="10140"/>
                      <a:pt x="27177" y="10268"/>
                      <a:pt x="26391" y="10268"/>
                    </a:cubicBezTo>
                    <a:cubicBezTo>
                      <a:pt x="25954" y="10268"/>
                      <a:pt x="25520" y="10228"/>
                      <a:pt x="25090" y="10106"/>
                    </a:cubicBezTo>
                    <a:cubicBezTo>
                      <a:pt x="22444" y="9384"/>
                      <a:pt x="21481" y="6050"/>
                      <a:pt x="19110" y="4675"/>
                    </a:cubicBezTo>
                    <a:cubicBezTo>
                      <a:pt x="17942" y="3974"/>
                      <a:pt x="16583" y="3845"/>
                      <a:pt x="15216" y="3845"/>
                    </a:cubicBezTo>
                    <a:cubicBezTo>
                      <a:pt x="14573" y="3845"/>
                      <a:pt x="13929" y="3874"/>
                      <a:pt x="13301" y="3885"/>
                    </a:cubicBezTo>
                    <a:cubicBezTo>
                      <a:pt x="13281" y="3885"/>
                      <a:pt x="13260" y="3885"/>
                      <a:pt x="13239" y="3885"/>
                    </a:cubicBezTo>
                    <a:cubicBezTo>
                      <a:pt x="9260" y="3885"/>
                      <a:pt x="7301" y="619"/>
                      <a:pt x="3369" y="551"/>
                    </a:cubicBezTo>
                    <a:cubicBezTo>
                      <a:pt x="2956" y="551"/>
                      <a:pt x="2527" y="577"/>
                      <a:pt x="2104" y="577"/>
                    </a:cubicBezTo>
                    <a:cubicBezTo>
                      <a:pt x="1330" y="577"/>
                      <a:pt x="579" y="490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04"/>
              <p:cNvSpPr/>
              <p:nvPr/>
            </p:nvSpPr>
            <p:spPr>
              <a:xfrm>
                <a:off x="11849050" y="1553413"/>
                <a:ext cx="1140250" cy="658200"/>
              </a:xfrm>
              <a:custGeom>
                <a:rect b="b" l="l" r="r" t="t"/>
                <a:pathLst>
                  <a:path extrusionOk="0" h="26328" w="45610">
                    <a:moveTo>
                      <a:pt x="1" y="1"/>
                    </a:moveTo>
                    <a:cubicBezTo>
                      <a:pt x="7906" y="3128"/>
                      <a:pt x="14780" y="7940"/>
                      <a:pt x="21379" y="13748"/>
                    </a:cubicBezTo>
                    <a:cubicBezTo>
                      <a:pt x="27806" y="19248"/>
                      <a:pt x="35264" y="21791"/>
                      <a:pt x="43272" y="24815"/>
                    </a:cubicBezTo>
                    <a:cubicBezTo>
                      <a:pt x="44097" y="25228"/>
                      <a:pt x="44888" y="25743"/>
                      <a:pt x="45575" y="26328"/>
                    </a:cubicBezTo>
                    <a:cubicBezTo>
                      <a:pt x="45610" y="25778"/>
                      <a:pt x="45163" y="25262"/>
                      <a:pt x="44716" y="24850"/>
                    </a:cubicBezTo>
                    <a:lnTo>
                      <a:pt x="44407" y="24575"/>
                    </a:lnTo>
                    <a:cubicBezTo>
                      <a:pt x="42379" y="23441"/>
                      <a:pt x="40248" y="22547"/>
                      <a:pt x="38048" y="21894"/>
                    </a:cubicBezTo>
                    <a:cubicBezTo>
                      <a:pt x="27909" y="18801"/>
                      <a:pt x="20073" y="11618"/>
                      <a:pt x="11824" y="5294"/>
                    </a:cubicBezTo>
                    <a:cubicBezTo>
                      <a:pt x="8353" y="2647"/>
                      <a:pt x="4297" y="825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04"/>
              <p:cNvSpPr/>
              <p:nvPr/>
            </p:nvSpPr>
            <p:spPr>
              <a:xfrm>
                <a:off x="12007300" y="1791413"/>
                <a:ext cx="36825" cy="23900"/>
              </a:xfrm>
              <a:custGeom>
                <a:rect b="b" l="l" r="r" t="t"/>
                <a:pathLst>
                  <a:path extrusionOk="0" h="956" w="1473">
                    <a:moveTo>
                      <a:pt x="682" y="1"/>
                    </a:moveTo>
                    <a:cubicBezTo>
                      <a:pt x="407" y="1"/>
                      <a:pt x="132" y="70"/>
                      <a:pt x="64" y="379"/>
                    </a:cubicBezTo>
                    <a:cubicBezTo>
                      <a:pt x="1" y="674"/>
                      <a:pt x="493" y="956"/>
                      <a:pt x="907" y="956"/>
                    </a:cubicBezTo>
                    <a:cubicBezTo>
                      <a:pt x="1168" y="956"/>
                      <a:pt x="1399" y="844"/>
                      <a:pt x="1439" y="551"/>
                    </a:cubicBezTo>
                    <a:cubicBezTo>
                      <a:pt x="1473" y="379"/>
                      <a:pt x="1370" y="207"/>
                      <a:pt x="1198" y="104"/>
                    </a:cubicBezTo>
                    <a:cubicBezTo>
                      <a:pt x="1026" y="35"/>
                      <a:pt x="854" y="1"/>
                      <a:pt x="6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04"/>
              <p:cNvSpPr/>
              <p:nvPr/>
            </p:nvSpPr>
            <p:spPr>
              <a:xfrm>
                <a:off x="12377350" y="1704613"/>
                <a:ext cx="36375" cy="23300"/>
              </a:xfrm>
              <a:custGeom>
                <a:rect b="b" l="l" r="r" t="t"/>
                <a:pathLst>
                  <a:path extrusionOk="0" h="932" w="1455">
                    <a:moveTo>
                      <a:pt x="751" y="1"/>
                    </a:moveTo>
                    <a:cubicBezTo>
                      <a:pt x="653" y="1"/>
                      <a:pt x="559" y="23"/>
                      <a:pt x="488" y="70"/>
                    </a:cubicBezTo>
                    <a:cubicBezTo>
                      <a:pt x="0" y="363"/>
                      <a:pt x="342" y="932"/>
                      <a:pt x="754" y="932"/>
                    </a:cubicBezTo>
                    <a:cubicBezTo>
                      <a:pt x="923" y="932"/>
                      <a:pt x="1104" y="836"/>
                      <a:pt x="1244" y="586"/>
                    </a:cubicBezTo>
                    <a:cubicBezTo>
                      <a:pt x="1455" y="243"/>
                      <a:pt x="1078" y="1"/>
                      <a:pt x="7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04"/>
              <p:cNvSpPr/>
              <p:nvPr/>
            </p:nvSpPr>
            <p:spPr>
              <a:xfrm>
                <a:off x="12557875" y="2132638"/>
                <a:ext cx="37025" cy="39450"/>
              </a:xfrm>
              <a:custGeom>
                <a:rect b="b" l="l" r="r" t="t"/>
                <a:pathLst>
                  <a:path extrusionOk="0" h="1578" w="1481">
                    <a:moveTo>
                      <a:pt x="1097" y="1"/>
                    </a:moveTo>
                    <a:cubicBezTo>
                      <a:pt x="629" y="1"/>
                      <a:pt x="0" y="562"/>
                      <a:pt x="106" y="959"/>
                    </a:cubicBezTo>
                    <a:cubicBezTo>
                      <a:pt x="175" y="1234"/>
                      <a:pt x="381" y="1440"/>
                      <a:pt x="656" y="1543"/>
                    </a:cubicBezTo>
                    <a:cubicBezTo>
                      <a:pt x="725" y="1578"/>
                      <a:pt x="794" y="1578"/>
                      <a:pt x="897" y="1578"/>
                    </a:cubicBezTo>
                    <a:cubicBezTo>
                      <a:pt x="1034" y="1543"/>
                      <a:pt x="1172" y="1440"/>
                      <a:pt x="1240" y="1303"/>
                    </a:cubicBezTo>
                    <a:cubicBezTo>
                      <a:pt x="1481" y="925"/>
                      <a:pt x="1343" y="581"/>
                      <a:pt x="1447" y="169"/>
                    </a:cubicBezTo>
                    <a:cubicBezTo>
                      <a:pt x="1360" y="50"/>
                      <a:pt x="1235" y="1"/>
                      <a:pt x="10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17" name="Google Shape;817;p104"/>
            <p:cNvSpPr/>
            <p:nvPr/>
          </p:nvSpPr>
          <p:spPr>
            <a:xfrm>
              <a:off x="12711750" y="1858238"/>
              <a:ext cx="142650" cy="140575"/>
            </a:xfrm>
            <a:custGeom>
              <a:rect b="b" l="l" r="r" t="t"/>
              <a:pathLst>
                <a:path extrusionOk="0" h="5623" w="5706">
                  <a:moveTo>
                    <a:pt x="1072" y="1"/>
                  </a:moveTo>
                  <a:cubicBezTo>
                    <a:pt x="942" y="1"/>
                    <a:pt x="812" y="24"/>
                    <a:pt x="688" y="78"/>
                  </a:cubicBezTo>
                  <a:cubicBezTo>
                    <a:pt x="241" y="284"/>
                    <a:pt x="0" y="765"/>
                    <a:pt x="69" y="1212"/>
                  </a:cubicBezTo>
                  <a:cubicBezTo>
                    <a:pt x="103" y="1693"/>
                    <a:pt x="275" y="2140"/>
                    <a:pt x="516" y="2518"/>
                  </a:cubicBezTo>
                  <a:cubicBezTo>
                    <a:pt x="897" y="3227"/>
                    <a:pt x="2382" y="5622"/>
                    <a:pt x="3631" y="5622"/>
                  </a:cubicBezTo>
                  <a:cubicBezTo>
                    <a:pt x="3957" y="5622"/>
                    <a:pt x="4267" y="5459"/>
                    <a:pt x="4537" y="5061"/>
                  </a:cubicBezTo>
                  <a:cubicBezTo>
                    <a:pt x="5706" y="3377"/>
                    <a:pt x="3403" y="1246"/>
                    <a:pt x="2131" y="421"/>
                  </a:cubicBezTo>
                  <a:cubicBezTo>
                    <a:pt x="1826" y="192"/>
                    <a:pt x="1445" y="1"/>
                    <a:pt x="1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12"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5"/>
          <p:cNvSpPr/>
          <p:nvPr/>
        </p:nvSpPr>
        <p:spPr>
          <a:xfrm rot="1652765">
            <a:off x="-6237917" y="-458232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05"/>
          <p:cNvSpPr/>
          <p:nvPr/>
        </p:nvSpPr>
        <p:spPr>
          <a:xfrm>
            <a:off x="37475" y="166975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05"/>
          <p:cNvSpPr/>
          <p:nvPr/>
        </p:nvSpPr>
        <p:spPr>
          <a:xfrm flipH="1" rot="-1652765">
            <a:off x="7494008" y="-439607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05"/>
          <p:cNvSpPr/>
          <p:nvPr/>
        </p:nvSpPr>
        <p:spPr>
          <a:xfrm flipH="1">
            <a:off x="8140025" y="655775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105"/>
          <p:cNvSpPr/>
          <p:nvPr/>
        </p:nvSpPr>
        <p:spPr>
          <a:xfrm flipH="1" rot="7420455">
            <a:off x="7721008" y="3762228"/>
            <a:ext cx="1976653" cy="1188570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4" name="Google Shape;824;p105"/>
          <p:cNvGrpSpPr/>
          <p:nvPr/>
        </p:nvGrpSpPr>
        <p:grpSpPr>
          <a:xfrm flipH="1" rot="-7218994">
            <a:off x="-659824" y="2477600"/>
            <a:ext cx="1860809" cy="907961"/>
            <a:chOff x="10083475" y="3839575"/>
            <a:chExt cx="1221925" cy="596225"/>
          </a:xfrm>
        </p:grpSpPr>
        <p:sp>
          <p:nvSpPr>
            <p:cNvPr id="825" name="Google Shape;825;p105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105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05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7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07"/>
          <p:cNvSpPr/>
          <p:nvPr/>
        </p:nvSpPr>
        <p:spPr>
          <a:xfrm flipH="1" rot="-10402749">
            <a:off x="-1018902" y="-42000"/>
            <a:ext cx="5880578" cy="5532184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07"/>
          <p:cNvSpPr/>
          <p:nvPr/>
        </p:nvSpPr>
        <p:spPr>
          <a:xfrm>
            <a:off x="2450632" y="437945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107"/>
          <p:cNvSpPr/>
          <p:nvPr/>
        </p:nvSpPr>
        <p:spPr>
          <a:xfrm>
            <a:off x="217700" y="2932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07"/>
          <p:cNvSpPr txBox="1"/>
          <p:nvPr>
            <p:ph type="title"/>
          </p:nvPr>
        </p:nvSpPr>
        <p:spPr>
          <a:xfrm>
            <a:off x="723750" y="2360691"/>
            <a:ext cx="3848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3" name="Google Shape;833;p107"/>
          <p:cNvSpPr txBox="1"/>
          <p:nvPr>
            <p:ph idx="2" type="title"/>
          </p:nvPr>
        </p:nvSpPr>
        <p:spPr>
          <a:xfrm>
            <a:off x="723750" y="1336925"/>
            <a:ext cx="3848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34" name="Google Shape;834;p107"/>
          <p:cNvSpPr txBox="1"/>
          <p:nvPr>
            <p:ph idx="1" type="subTitle"/>
          </p:nvPr>
        </p:nvSpPr>
        <p:spPr>
          <a:xfrm>
            <a:off x="723750" y="3188425"/>
            <a:ext cx="32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6_1_1_1_1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08"/>
          <p:cNvSpPr/>
          <p:nvPr/>
        </p:nvSpPr>
        <p:spPr>
          <a:xfrm flipH="1">
            <a:off x="4476750" y="12"/>
            <a:ext cx="7056941" cy="5048373"/>
          </a:xfrm>
          <a:custGeom>
            <a:rect b="b" l="l" r="r" t="t"/>
            <a:pathLst>
              <a:path extrusionOk="0" h="110510" w="154478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08"/>
          <p:cNvSpPr/>
          <p:nvPr/>
        </p:nvSpPr>
        <p:spPr>
          <a:xfrm flipH="1" rot="-1778377">
            <a:off x="7302965" y="-129678"/>
            <a:ext cx="1976712" cy="1188606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08"/>
          <p:cNvSpPr txBox="1"/>
          <p:nvPr>
            <p:ph idx="1" type="body"/>
          </p:nvPr>
        </p:nvSpPr>
        <p:spPr>
          <a:xfrm>
            <a:off x="720000" y="1276350"/>
            <a:ext cx="3585300" cy="31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>
                <a:solidFill>
                  <a:srgbClr val="434343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39" name="Google Shape;839;p108"/>
          <p:cNvSpPr txBox="1"/>
          <p:nvPr>
            <p:ph type="title"/>
          </p:nvPr>
        </p:nvSpPr>
        <p:spPr>
          <a:xfrm>
            <a:off x="720000" y="369125"/>
            <a:ext cx="6757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a09703ede_0_2269"/>
          <p:cNvSpPr txBox="1"/>
          <p:nvPr>
            <p:ph type="title"/>
          </p:nvPr>
        </p:nvSpPr>
        <p:spPr>
          <a:xfrm>
            <a:off x="3886400" y="1607850"/>
            <a:ext cx="4198500" cy="19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cxnSp>
        <p:nvCxnSpPr>
          <p:cNvPr id="89" name="Google Shape;89;g21a09703ede_0_2269"/>
          <p:cNvCxnSpPr/>
          <p:nvPr/>
        </p:nvCxnSpPr>
        <p:spPr>
          <a:xfrm rot="10800000">
            <a:off x="0" y="-919925"/>
            <a:ext cx="2371200" cy="1369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90" name="Google Shape;90;g21a09703ede_0_2269"/>
          <p:cNvCxnSpPr/>
          <p:nvPr/>
        </p:nvCxnSpPr>
        <p:spPr>
          <a:xfrm flipH="1" rot="10800000">
            <a:off x="-540750" y="-181625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91" name="Google Shape;91;g21a09703ede_0_2269"/>
          <p:cNvSpPr/>
          <p:nvPr/>
        </p:nvSpPr>
        <p:spPr>
          <a:xfrm>
            <a:off x="-349675" y="2746200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g21a09703ede_0_2269"/>
          <p:cNvCxnSpPr/>
          <p:nvPr/>
        </p:nvCxnSpPr>
        <p:spPr>
          <a:xfrm flipH="1" rot="10800000">
            <a:off x="5411375" y="2822500"/>
            <a:ext cx="4715100" cy="2722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93" name="Google Shape;93;g21a09703ede_0_2269"/>
          <p:cNvGrpSpPr/>
          <p:nvPr/>
        </p:nvGrpSpPr>
        <p:grpSpPr>
          <a:xfrm rot="-5400000">
            <a:off x="7973275" y="2873"/>
            <a:ext cx="63600" cy="1225089"/>
            <a:chOff x="334775" y="2437450"/>
            <a:chExt cx="63600" cy="1225089"/>
          </a:xfrm>
        </p:grpSpPr>
        <p:sp>
          <p:nvSpPr>
            <p:cNvPr id="94" name="Google Shape;94;g21a09703ede_0_2269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g21a09703ede_0_2269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g21a09703ede_0_2269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g21a09703ede_0_2269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g21a09703ede_0_2269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21a09703ede_0_2269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9"/>
          <p:cNvSpPr/>
          <p:nvPr/>
        </p:nvSpPr>
        <p:spPr>
          <a:xfrm rot="1494765">
            <a:off x="-6507120" y="-2838338"/>
            <a:ext cx="8041299" cy="756415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09"/>
          <p:cNvSpPr/>
          <p:nvPr/>
        </p:nvSpPr>
        <p:spPr>
          <a:xfrm rot="-559858">
            <a:off x="7706834" y="-1422894"/>
            <a:ext cx="8041310" cy="756422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09"/>
          <p:cNvSpPr/>
          <p:nvPr/>
        </p:nvSpPr>
        <p:spPr>
          <a:xfrm>
            <a:off x="8330225" y="448726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09"/>
          <p:cNvSpPr/>
          <p:nvPr/>
        </p:nvSpPr>
        <p:spPr>
          <a:xfrm>
            <a:off x="1" y="435326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09"/>
          <p:cNvSpPr/>
          <p:nvPr/>
        </p:nvSpPr>
        <p:spPr>
          <a:xfrm rot="-8742074">
            <a:off x="-390062" y="4005049"/>
            <a:ext cx="1976552" cy="1188510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6" name="Google Shape;846;p109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847" name="Google Shape;847;p109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109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9" name="Google Shape;849;p109"/>
          <p:cNvSpPr txBox="1"/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0" name="Google Shape;850;p109"/>
          <p:cNvSpPr txBox="1"/>
          <p:nvPr>
            <p:ph idx="1" type="subTitle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1" name="Google Shape;851;p109"/>
          <p:cNvSpPr txBox="1"/>
          <p:nvPr>
            <p:ph idx="2" type="title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2" name="Google Shape;852;p109"/>
          <p:cNvSpPr txBox="1"/>
          <p:nvPr>
            <p:ph idx="3" type="subTitle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109"/>
          <p:cNvSpPr txBox="1"/>
          <p:nvPr>
            <p:ph idx="4" type="title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4" name="Google Shape;854;p109"/>
          <p:cNvSpPr txBox="1"/>
          <p:nvPr>
            <p:ph idx="5" type="subTitle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109"/>
          <p:cNvSpPr txBox="1"/>
          <p:nvPr>
            <p:ph idx="6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11_1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0"/>
          <p:cNvSpPr/>
          <p:nvPr/>
        </p:nvSpPr>
        <p:spPr>
          <a:xfrm rot="-4766715">
            <a:off x="-2818904" y="822286"/>
            <a:ext cx="8958631" cy="842718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10"/>
          <p:cNvSpPr/>
          <p:nvPr/>
        </p:nvSpPr>
        <p:spPr>
          <a:xfrm>
            <a:off x="8388900" y="416166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9" name="Google Shape;859;p110"/>
          <p:cNvGrpSpPr/>
          <p:nvPr/>
        </p:nvGrpSpPr>
        <p:grpSpPr>
          <a:xfrm rot="-2125236">
            <a:off x="7333887" y="-1568846"/>
            <a:ext cx="3208435" cy="3760496"/>
            <a:chOff x="9395708" y="-2591285"/>
            <a:chExt cx="2431070" cy="2849374"/>
          </a:xfrm>
        </p:grpSpPr>
        <p:sp>
          <p:nvSpPr>
            <p:cNvPr id="860" name="Google Shape;860;p110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110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110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110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110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110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110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110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110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110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10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10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10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110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110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110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110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110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110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110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110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110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110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110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10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10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10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10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10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10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10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10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110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3" name="Google Shape;893;p110"/>
          <p:cNvSpPr txBox="1"/>
          <p:nvPr>
            <p:ph idx="1" type="subTitle"/>
          </p:nvPr>
        </p:nvSpPr>
        <p:spPr>
          <a:xfrm>
            <a:off x="753587" y="1877925"/>
            <a:ext cx="44634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4" name="Google Shape;894;p110"/>
          <p:cNvSpPr txBox="1"/>
          <p:nvPr>
            <p:ph idx="2" type="ctrTitle"/>
          </p:nvPr>
        </p:nvSpPr>
        <p:spPr>
          <a:xfrm>
            <a:off x="6093913" y="1877925"/>
            <a:ext cx="22965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895" name="Google Shape;895;p110"/>
          <p:cNvSpPr txBox="1"/>
          <p:nvPr>
            <p:ph idx="3" type="subTitle"/>
          </p:nvPr>
        </p:nvSpPr>
        <p:spPr>
          <a:xfrm>
            <a:off x="753587" y="3329475"/>
            <a:ext cx="44634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6" name="Google Shape;896;p110"/>
          <p:cNvSpPr txBox="1"/>
          <p:nvPr>
            <p:ph idx="4" type="ctrTitle"/>
          </p:nvPr>
        </p:nvSpPr>
        <p:spPr>
          <a:xfrm>
            <a:off x="6093912" y="3329475"/>
            <a:ext cx="22965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Fira Sans Condensed Medium"/>
              <a:buNone/>
              <a:defRPr sz="1600">
                <a:solidFill>
                  <a:schemeClr val="dk1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4"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1"/>
          <p:cNvSpPr/>
          <p:nvPr/>
        </p:nvSpPr>
        <p:spPr>
          <a:xfrm flipH="1" rot="-571355">
            <a:off x="8095858" y="-1842671"/>
            <a:ext cx="8041293" cy="756427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11"/>
          <p:cNvSpPr/>
          <p:nvPr/>
        </p:nvSpPr>
        <p:spPr>
          <a:xfrm rot="326958">
            <a:off x="-7032499" y="-1460909"/>
            <a:ext cx="8041183" cy="756431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11"/>
          <p:cNvSpPr/>
          <p:nvPr/>
        </p:nvSpPr>
        <p:spPr>
          <a:xfrm rot="874891">
            <a:off x="8295000" y="-489797"/>
            <a:ext cx="1019460" cy="1906897"/>
          </a:xfrm>
          <a:custGeom>
            <a:rect b="b" l="l" r="r" t="t"/>
            <a:pathLst>
              <a:path extrusionOk="0" h="44804" w="23953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1" name="Google Shape;901;p111"/>
          <p:cNvGrpSpPr/>
          <p:nvPr/>
        </p:nvGrpSpPr>
        <p:grpSpPr>
          <a:xfrm rot="-1864249">
            <a:off x="-501982" y="-691865"/>
            <a:ext cx="2044656" cy="2158000"/>
            <a:chOff x="-5495613" y="-710868"/>
            <a:chExt cx="2750172" cy="2902626"/>
          </a:xfrm>
        </p:grpSpPr>
        <p:sp>
          <p:nvSpPr>
            <p:cNvPr id="902" name="Google Shape;902;p111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11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11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11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111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111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11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111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111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1" name="Google Shape;911;p111"/>
          <p:cNvSpPr/>
          <p:nvPr/>
        </p:nvSpPr>
        <p:spPr>
          <a:xfrm>
            <a:off x="6839007" y="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11"/>
          <p:cNvSpPr/>
          <p:nvPr/>
        </p:nvSpPr>
        <p:spPr>
          <a:xfrm>
            <a:off x="7929200" y="446892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11"/>
          <p:cNvSpPr/>
          <p:nvPr/>
        </p:nvSpPr>
        <p:spPr>
          <a:xfrm>
            <a:off x="-77862" y="4627301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11"/>
          <p:cNvSpPr txBox="1"/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5" name="Google Shape;915;p111"/>
          <p:cNvSpPr txBox="1"/>
          <p:nvPr>
            <p:ph idx="1" type="subTitle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6" name="Google Shape;916;p111"/>
          <p:cNvSpPr txBox="1"/>
          <p:nvPr>
            <p:ph idx="2" type="title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7" name="Google Shape;917;p111"/>
          <p:cNvSpPr txBox="1"/>
          <p:nvPr>
            <p:ph idx="3" type="subTitle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8" name="Google Shape;918;p111"/>
          <p:cNvSpPr txBox="1"/>
          <p:nvPr>
            <p:ph idx="4" type="title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9" name="Google Shape;919;p111"/>
          <p:cNvSpPr txBox="1"/>
          <p:nvPr>
            <p:ph idx="5" type="subTitle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20" name="Google Shape;920;p111"/>
          <p:cNvSpPr txBox="1"/>
          <p:nvPr>
            <p:ph idx="6" type="title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1" name="Google Shape;921;p111"/>
          <p:cNvSpPr txBox="1"/>
          <p:nvPr>
            <p:ph idx="7" type="subTitle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22" name="Google Shape;922;p111"/>
          <p:cNvSpPr txBox="1"/>
          <p:nvPr>
            <p:ph idx="8" type="title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3" name="Google Shape;923;p111"/>
          <p:cNvSpPr txBox="1"/>
          <p:nvPr>
            <p:ph idx="9" type="subTitle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24" name="Google Shape;924;p111"/>
          <p:cNvSpPr txBox="1"/>
          <p:nvPr>
            <p:ph idx="13" type="title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5" name="Google Shape;925;p111"/>
          <p:cNvSpPr txBox="1"/>
          <p:nvPr>
            <p:ph idx="14" type="subTitle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26" name="Google Shape;926;p111"/>
          <p:cNvSpPr txBox="1"/>
          <p:nvPr>
            <p:ph idx="15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12"/>
          <p:cNvSpPr txBox="1"/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USTOM_18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13"/>
          <p:cNvSpPr txBox="1"/>
          <p:nvPr>
            <p:ph type="title"/>
          </p:nvPr>
        </p:nvSpPr>
        <p:spPr>
          <a:xfrm>
            <a:off x="657225" y="1443000"/>
            <a:ext cx="2962200" cy="22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8"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114"/>
          <p:cNvSpPr/>
          <p:nvPr/>
        </p:nvSpPr>
        <p:spPr>
          <a:xfrm flipH="1" rot="5139672">
            <a:off x="253567" y="86923"/>
            <a:ext cx="8903709" cy="1003705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3" name="Google Shape;933;p114"/>
          <p:cNvGrpSpPr/>
          <p:nvPr/>
        </p:nvGrpSpPr>
        <p:grpSpPr>
          <a:xfrm rot="3456501">
            <a:off x="-576240" y="-724656"/>
            <a:ext cx="2257709" cy="2528313"/>
            <a:chOff x="-5056092" y="-10"/>
            <a:chExt cx="2257725" cy="2528330"/>
          </a:xfrm>
        </p:grpSpPr>
        <p:sp>
          <p:nvSpPr>
            <p:cNvPr id="934" name="Google Shape;934;p114"/>
            <p:cNvSpPr/>
            <p:nvPr/>
          </p:nvSpPr>
          <p:spPr>
            <a:xfrm>
              <a:off x="-4313774" y="181634"/>
              <a:ext cx="1138595" cy="1199450"/>
            </a:xfrm>
            <a:custGeom>
              <a:rect b="b" l="l" r="r" t="t"/>
              <a:pathLst>
                <a:path extrusionOk="0" h="35123" w="33341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14"/>
            <p:cNvSpPr/>
            <p:nvPr/>
          </p:nvSpPr>
          <p:spPr>
            <a:xfrm>
              <a:off x="-4993700" y="-10"/>
              <a:ext cx="1138629" cy="1200168"/>
            </a:xfrm>
            <a:custGeom>
              <a:rect b="b" l="l" r="r" t="t"/>
              <a:pathLst>
                <a:path extrusionOk="0" h="35144" w="33342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14"/>
            <p:cNvSpPr/>
            <p:nvPr/>
          </p:nvSpPr>
          <p:spPr>
            <a:xfrm>
              <a:off x="-4409087" y="1002703"/>
              <a:ext cx="1502771" cy="696865"/>
            </a:xfrm>
            <a:custGeom>
              <a:rect b="b" l="l" r="r" t="t"/>
              <a:pathLst>
                <a:path extrusionOk="0" h="20406" w="44005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14"/>
            <p:cNvSpPr/>
            <p:nvPr/>
          </p:nvSpPr>
          <p:spPr>
            <a:xfrm>
              <a:off x="-4805841" y="890964"/>
              <a:ext cx="214804" cy="428514"/>
            </a:xfrm>
            <a:custGeom>
              <a:rect b="b" l="l" r="r" t="t"/>
              <a:pathLst>
                <a:path extrusionOk="0" h="12548" w="629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14"/>
            <p:cNvSpPr/>
            <p:nvPr/>
          </p:nvSpPr>
          <p:spPr>
            <a:xfrm>
              <a:off x="-4721832" y="939457"/>
              <a:ext cx="83053" cy="114232"/>
            </a:xfrm>
            <a:custGeom>
              <a:rect b="b" l="l" r="r" t="t"/>
              <a:pathLst>
                <a:path extrusionOk="0" h="3345" w="2432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14"/>
            <p:cNvSpPr/>
            <p:nvPr/>
          </p:nvSpPr>
          <p:spPr>
            <a:xfrm>
              <a:off x="-5056092" y="693953"/>
              <a:ext cx="383061" cy="307828"/>
            </a:xfrm>
            <a:custGeom>
              <a:rect b="b" l="l" r="r" t="t"/>
              <a:pathLst>
                <a:path extrusionOk="0" h="9014" w="11217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14"/>
            <p:cNvSpPr/>
            <p:nvPr/>
          </p:nvSpPr>
          <p:spPr>
            <a:xfrm>
              <a:off x="-5056092" y="706964"/>
              <a:ext cx="382036" cy="293792"/>
            </a:xfrm>
            <a:custGeom>
              <a:rect b="b" l="l" r="r" t="t"/>
              <a:pathLst>
                <a:path extrusionOk="0" h="8603" w="11187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14"/>
            <p:cNvSpPr/>
            <p:nvPr/>
          </p:nvSpPr>
          <p:spPr>
            <a:xfrm>
              <a:off x="-4443407" y="1604084"/>
              <a:ext cx="324664" cy="583760"/>
            </a:xfrm>
            <a:custGeom>
              <a:rect b="b" l="l" r="r" t="t"/>
              <a:pathLst>
                <a:path extrusionOk="0" h="17094" w="9507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14"/>
            <p:cNvSpPr/>
            <p:nvPr/>
          </p:nvSpPr>
          <p:spPr>
            <a:xfrm>
              <a:off x="-4562352" y="608646"/>
              <a:ext cx="774659" cy="817653"/>
            </a:xfrm>
            <a:custGeom>
              <a:rect b="b" l="l" r="r" t="t"/>
              <a:pathLst>
                <a:path extrusionOk="0" h="23943" w="22684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14"/>
            <p:cNvSpPr/>
            <p:nvPr/>
          </p:nvSpPr>
          <p:spPr>
            <a:xfrm>
              <a:off x="-3930884" y="596932"/>
              <a:ext cx="140152" cy="103816"/>
            </a:xfrm>
            <a:custGeom>
              <a:rect b="b" l="l" r="r" t="t"/>
              <a:pathLst>
                <a:path extrusionOk="0" h="3040" w="4104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14"/>
            <p:cNvSpPr/>
            <p:nvPr/>
          </p:nvSpPr>
          <p:spPr>
            <a:xfrm>
              <a:off x="-3891441" y="243821"/>
              <a:ext cx="522154" cy="425816"/>
            </a:xfrm>
            <a:custGeom>
              <a:rect b="b" l="l" r="r" t="t"/>
              <a:pathLst>
                <a:path extrusionOk="0" h="12469" w="1529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14"/>
            <p:cNvSpPr/>
            <p:nvPr/>
          </p:nvSpPr>
          <p:spPr>
            <a:xfrm>
              <a:off x="-3889358" y="261648"/>
              <a:ext cx="520070" cy="407990"/>
            </a:xfrm>
            <a:custGeom>
              <a:rect b="b" l="l" r="r" t="t"/>
              <a:pathLst>
                <a:path extrusionOk="0" h="11947" w="15229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14"/>
            <p:cNvSpPr/>
            <p:nvPr/>
          </p:nvSpPr>
          <p:spPr>
            <a:xfrm>
              <a:off x="-4439514" y="983067"/>
              <a:ext cx="104875" cy="116281"/>
            </a:xfrm>
            <a:custGeom>
              <a:rect b="b" l="l" r="r" t="t"/>
              <a:pathLst>
                <a:path extrusionOk="0" h="3405" w="3071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14"/>
            <p:cNvSpPr/>
            <p:nvPr/>
          </p:nvSpPr>
          <p:spPr>
            <a:xfrm>
              <a:off x="-4182091" y="1688913"/>
              <a:ext cx="131887" cy="87219"/>
            </a:xfrm>
            <a:custGeom>
              <a:rect b="b" l="l" r="r" t="t"/>
              <a:pathLst>
                <a:path extrusionOk="0" h="2554" w="3862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14"/>
            <p:cNvSpPr/>
            <p:nvPr/>
          </p:nvSpPr>
          <p:spPr>
            <a:xfrm>
              <a:off x="-4235024" y="1834221"/>
              <a:ext cx="56074" cy="103850"/>
            </a:xfrm>
            <a:custGeom>
              <a:rect b="b" l="l" r="r" t="t"/>
              <a:pathLst>
                <a:path extrusionOk="0" h="3041" w="1642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14"/>
            <p:cNvSpPr/>
            <p:nvPr/>
          </p:nvSpPr>
          <p:spPr>
            <a:xfrm>
              <a:off x="-4467517" y="301911"/>
              <a:ext cx="432851" cy="767351"/>
            </a:xfrm>
            <a:custGeom>
              <a:rect b="b" l="l" r="r" t="t"/>
              <a:pathLst>
                <a:path extrusionOk="0" h="22470" w="12675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4"/>
            <p:cNvSpPr/>
            <p:nvPr/>
          </p:nvSpPr>
          <p:spPr>
            <a:xfrm>
              <a:off x="-4402154" y="303174"/>
              <a:ext cx="367488" cy="764004"/>
            </a:xfrm>
            <a:custGeom>
              <a:rect b="b" l="l" r="r" t="t"/>
              <a:pathLst>
                <a:path extrusionOk="0" h="22372" w="10761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4"/>
            <p:cNvSpPr/>
            <p:nvPr/>
          </p:nvSpPr>
          <p:spPr>
            <a:xfrm>
              <a:off x="-4499721" y="1871615"/>
              <a:ext cx="360248" cy="656705"/>
            </a:xfrm>
            <a:custGeom>
              <a:rect b="b" l="l" r="r" t="t"/>
              <a:pathLst>
                <a:path extrusionOk="0" h="19230" w="10549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4"/>
            <p:cNvSpPr/>
            <p:nvPr/>
          </p:nvSpPr>
          <p:spPr>
            <a:xfrm>
              <a:off x="-4499721" y="1872640"/>
              <a:ext cx="295876" cy="655031"/>
            </a:xfrm>
            <a:custGeom>
              <a:rect b="b" l="l" r="r" t="t"/>
              <a:pathLst>
                <a:path extrusionOk="0" h="19181" w="8664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4"/>
            <p:cNvSpPr/>
            <p:nvPr/>
          </p:nvSpPr>
          <p:spPr>
            <a:xfrm>
              <a:off x="-4106313" y="1723165"/>
              <a:ext cx="543975" cy="398770"/>
            </a:xfrm>
            <a:custGeom>
              <a:rect b="b" l="l" r="r" t="t"/>
              <a:pathLst>
                <a:path extrusionOk="0" h="11677" w="15929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4"/>
            <p:cNvSpPr/>
            <p:nvPr/>
          </p:nvSpPr>
          <p:spPr>
            <a:xfrm>
              <a:off x="-4104229" y="1723165"/>
              <a:ext cx="541892" cy="377870"/>
            </a:xfrm>
            <a:custGeom>
              <a:rect b="b" l="l" r="r" t="t"/>
              <a:pathLst>
                <a:path extrusionOk="0" h="11065" w="15868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14"/>
            <p:cNvSpPr/>
            <p:nvPr/>
          </p:nvSpPr>
          <p:spPr>
            <a:xfrm>
              <a:off x="-4536432" y="997410"/>
              <a:ext cx="1080950" cy="488208"/>
            </a:xfrm>
            <a:custGeom>
              <a:rect b="b" l="l" r="r" t="t"/>
              <a:pathLst>
                <a:path extrusionOk="0" h="14296" w="31653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14"/>
            <p:cNvSpPr/>
            <p:nvPr/>
          </p:nvSpPr>
          <p:spPr>
            <a:xfrm>
              <a:off x="-4456623" y="1416532"/>
              <a:ext cx="1001039" cy="248680"/>
            </a:xfrm>
            <a:custGeom>
              <a:rect b="b" l="l" r="r" t="t"/>
              <a:pathLst>
                <a:path extrusionOk="0" h="7282" w="29313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14"/>
            <p:cNvSpPr/>
            <p:nvPr/>
          </p:nvSpPr>
          <p:spPr>
            <a:xfrm>
              <a:off x="-4543296" y="1234752"/>
              <a:ext cx="1369278" cy="220677"/>
            </a:xfrm>
            <a:custGeom>
              <a:rect b="b" l="l" r="r" t="t"/>
              <a:pathLst>
                <a:path extrusionOk="0" h="6462" w="40096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14"/>
            <p:cNvSpPr/>
            <p:nvPr/>
          </p:nvSpPr>
          <p:spPr>
            <a:xfrm>
              <a:off x="-3558239" y="609363"/>
              <a:ext cx="722512" cy="477690"/>
            </a:xfrm>
            <a:custGeom>
              <a:rect b="b" l="l" r="r" t="t"/>
              <a:pathLst>
                <a:path extrusionOk="0" h="13988" w="21157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14"/>
            <p:cNvSpPr/>
            <p:nvPr/>
          </p:nvSpPr>
          <p:spPr>
            <a:xfrm>
              <a:off x="-3556156" y="641567"/>
              <a:ext cx="720428" cy="445487"/>
            </a:xfrm>
            <a:custGeom>
              <a:rect b="b" l="l" r="r" t="t"/>
              <a:pathLst>
                <a:path extrusionOk="0" h="13045" w="21096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14"/>
            <p:cNvSpPr/>
            <p:nvPr/>
          </p:nvSpPr>
          <p:spPr>
            <a:xfrm>
              <a:off x="-3412897" y="1249402"/>
              <a:ext cx="614529" cy="294715"/>
            </a:xfrm>
            <a:custGeom>
              <a:rect b="b" l="l" r="r" t="t"/>
              <a:pathLst>
                <a:path extrusionOk="0" h="8630" w="17995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14"/>
            <p:cNvSpPr/>
            <p:nvPr/>
          </p:nvSpPr>
          <p:spPr>
            <a:xfrm>
              <a:off x="-3411872" y="1249402"/>
              <a:ext cx="613505" cy="240245"/>
            </a:xfrm>
            <a:custGeom>
              <a:rect b="b" l="l" r="r" t="t"/>
              <a:pathLst>
                <a:path extrusionOk="0" h="7035" w="17965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14"/>
            <p:cNvSpPr/>
            <p:nvPr/>
          </p:nvSpPr>
          <p:spPr>
            <a:xfrm>
              <a:off x="-3611172" y="1580965"/>
              <a:ext cx="691333" cy="520480"/>
            </a:xfrm>
            <a:custGeom>
              <a:rect b="b" l="l" r="r" t="t"/>
              <a:pathLst>
                <a:path extrusionOk="0" h="15241" w="20244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14"/>
            <p:cNvSpPr/>
            <p:nvPr/>
          </p:nvSpPr>
          <p:spPr>
            <a:xfrm>
              <a:off x="-3608064" y="1580965"/>
              <a:ext cx="688225" cy="495175"/>
            </a:xfrm>
            <a:custGeom>
              <a:rect b="b" l="l" r="r" t="t"/>
              <a:pathLst>
                <a:path extrusionOk="0" h="14500" w="20153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4" name="Google Shape;964;p114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965" name="Google Shape;965;p114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14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14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14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14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14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14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14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14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14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14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14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14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14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14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14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14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14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14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14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14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4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4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4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14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14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4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4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4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4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4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4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7" name="Google Shape;997;p114"/>
          <p:cNvSpPr/>
          <p:nvPr/>
        </p:nvSpPr>
        <p:spPr>
          <a:xfrm>
            <a:off x="-254350" y="43530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14"/>
          <p:cNvSpPr/>
          <p:nvPr/>
        </p:nvSpPr>
        <p:spPr>
          <a:xfrm>
            <a:off x="8482700" y="290656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14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15"/>
          <p:cNvSpPr/>
          <p:nvPr/>
        </p:nvSpPr>
        <p:spPr>
          <a:xfrm rot="2700000">
            <a:off x="-3436643" y="-2990422"/>
            <a:ext cx="5600313" cy="5268040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15"/>
          <p:cNvSpPr/>
          <p:nvPr/>
        </p:nvSpPr>
        <p:spPr>
          <a:xfrm rot="6634778">
            <a:off x="7688437" y="1854768"/>
            <a:ext cx="5600302" cy="526814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3" name="Google Shape;1003;p115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1004" name="Google Shape;1004;p115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5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5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5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5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5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5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5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5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5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15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15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5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5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5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5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5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5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5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5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5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5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5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5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5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5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5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5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5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3" name="Google Shape;1033;p115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1034" name="Google Shape;1034;p115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5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5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5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15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15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15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15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15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15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15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15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15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15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15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15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5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15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15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15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5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15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15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15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15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5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15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15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15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15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15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15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6" name="Google Shape;1066;p115"/>
          <p:cNvSpPr/>
          <p:nvPr/>
        </p:nvSpPr>
        <p:spPr>
          <a:xfrm>
            <a:off x="8167500" y="3034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115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9"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16"/>
          <p:cNvSpPr/>
          <p:nvPr/>
        </p:nvSpPr>
        <p:spPr>
          <a:xfrm rot="-5073458">
            <a:off x="-2481583" y="3503268"/>
            <a:ext cx="5885979" cy="5127669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0" name="Google Shape;1070;p116"/>
          <p:cNvGrpSpPr/>
          <p:nvPr/>
        </p:nvGrpSpPr>
        <p:grpSpPr>
          <a:xfrm flipH="1" rot="5771679">
            <a:off x="7519962" y="-1182584"/>
            <a:ext cx="2430921" cy="2849199"/>
            <a:chOff x="-7501642" y="749515"/>
            <a:chExt cx="2431070" cy="2849374"/>
          </a:xfrm>
        </p:grpSpPr>
        <p:sp>
          <p:nvSpPr>
            <p:cNvPr id="1071" name="Google Shape;1071;p116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16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16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16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16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16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16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16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16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16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16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16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16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16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16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16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16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116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116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16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16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16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116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116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116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116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116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116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16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116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116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116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3" name="Google Shape;1103;p116"/>
          <p:cNvSpPr/>
          <p:nvPr/>
        </p:nvSpPr>
        <p:spPr>
          <a:xfrm>
            <a:off x="-304950" y="465107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16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17"/>
          <p:cNvSpPr/>
          <p:nvPr/>
        </p:nvSpPr>
        <p:spPr>
          <a:xfrm flipH="1" rot="9474202">
            <a:off x="1631590" y="15223"/>
            <a:ext cx="5880621" cy="5532119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117"/>
          <p:cNvSpPr/>
          <p:nvPr/>
        </p:nvSpPr>
        <p:spPr>
          <a:xfrm rot="1791410">
            <a:off x="7002737" y="-54767"/>
            <a:ext cx="1976590" cy="1188532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8" name="Google Shape;1108;p117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109" name="Google Shape;1109;p117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17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1" name="Google Shape;1111;p117"/>
          <p:cNvSpPr txBox="1"/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12" name="Google Shape;1112;p117"/>
          <p:cNvSpPr txBox="1"/>
          <p:nvPr>
            <p:ph idx="2" type="title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113" name="Google Shape;1113;p117"/>
          <p:cNvSpPr txBox="1"/>
          <p:nvPr>
            <p:ph idx="1" type="subTitle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 1">
  <p:cSld name="CUSTOM_17_1_1_1"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18"/>
          <p:cNvSpPr/>
          <p:nvPr/>
        </p:nvSpPr>
        <p:spPr>
          <a:xfrm flipH="1" rot="-1437104">
            <a:off x="-3762675" y="-5387983"/>
            <a:ext cx="8041826" cy="7564800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118"/>
          <p:cNvSpPr/>
          <p:nvPr/>
        </p:nvSpPr>
        <p:spPr>
          <a:xfrm rot="7383615">
            <a:off x="6354077" y="946382"/>
            <a:ext cx="8041581" cy="7564489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118"/>
          <p:cNvSpPr/>
          <p:nvPr/>
        </p:nvSpPr>
        <p:spPr>
          <a:xfrm>
            <a:off x="3901738" y="15731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8" name="Google Shape;1118;p118"/>
          <p:cNvGrpSpPr/>
          <p:nvPr/>
        </p:nvGrpSpPr>
        <p:grpSpPr>
          <a:xfrm rot="4440490">
            <a:off x="7953293" y="1492005"/>
            <a:ext cx="1241624" cy="467775"/>
            <a:chOff x="11247600" y="2915213"/>
            <a:chExt cx="1241625" cy="467775"/>
          </a:xfrm>
        </p:grpSpPr>
        <p:sp>
          <p:nvSpPr>
            <p:cNvPr id="1119" name="Google Shape;1119;p118"/>
            <p:cNvSpPr/>
            <p:nvPr/>
          </p:nvSpPr>
          <p:spPr>
            <a:xfrm>
              <a:off x="11247600" y="2915213"/>
              <a:ext cx="1241625" cy="467775"/>
            </a:xfrm>
            <a:custGeom>
              <a:rect b="b" l="l" r="r" t="t"/>
              <a:pathLst>
                <a:path extrusionOk="0" h="18711" w="49665">
                  <a:moveTo>
                    <a:pt x="40605" y="0"/>
                  </a:moveTo>
                  <a:cubicBezTo>
                    <a:pt x="36142" y="0"/>
                    <a:pt x="30600" y="346"/>
                    <a:pt x="25331" y="1620"/>
                  </a:cubicBezTo>
                  <a:lnTo>
                    <a:pt x="26052" y="5779"/>
                  </a:lnTo>
                  <a:lnTo>
                    <a:pt x="24093" y="1929"/>
                  </a:lnTo>
                  <a:cubicBezTo>
                    <a:pt x="23475" y="2135"/>
                    <a:pt x="22822" y="2307"/>
                    <a:pt x="22169" y="2514"/>
                  </a:cubicBezTo>
                  <a:cubicBezTo>
                    <a:pt x="18285" y="3820"/>
                    <a:pt x="14573" y="5607"/>
                    <a:pt x="11067" y="7772"/>
                  </a:cubicBezTo>
                  <a:lnTo>
                    <a:pt x="13267" y="10728"/>
                  </a:lnTo>
                  <a:lnTo>
                    <a:pt x="9967" y="8459"/>
                  </a:lnTo>
                  <a:cubicBezTo>
                    <a:pt x="6427" y="10693"/>
                    <a:pt x="3093" y="13271"/>
                    <a:pt x="0" y="16090"/>
                  </a:cubicBezTo>
                  <a:cubicBezTo>
                    <a:pt x="0" y="16090"/>
                    <a:pt x="6769" y="18711"/>
                    <a:pt x="15116" y="18711"/>
                  </a:cubicBezTo>
                  <a:cubicBezTo>
                    <a:pt x="18318" y="18711"/>
                    <a:pt x="21751" y="18325"/>
                    <a:pt x="25124" y="17258"/>
                  </a:cubicBezTo>
                  <a:lnTo>
                    <a:pt x="25056" y="14440"/>
                  </a:lnTo>
                  <a:lnTo>
                    <a:pt x="26293" y="16846"/>
                  </a:lnTo>
                  <a:cubicBezTo>
                    <a:pt x="30624" y="15265"/>
                    <a:pt x="34748" y="12790"/>
                    <a:pt x="38357" y="10212"/>
                  </a:cubicBezTo>
                  <a:lnTo>
                    <a:pt x="38288" y="6947"/>
                  </a:lnTo>
                  <a:lnTo>
                    <a:pt x="39525" y="9353"/>
                  </a:lnTo>
                  <a:cubicBezTo>
                    <a:pt x="43134" y="6672"/>
                    <a:pt x="46502" y="3716"/>
                    <a:pt x="49664" y="486"/>
                  </a:cubicBezTo>
                  <a:cubicBezTo>
                    <a:pt x="49664" y="486"/>
                    <a:pt x="45893" y="0"/>
                    <a:pt x="40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18"/>
            <p:cNvSpPr/>
            <p:nvPr/>
          </p:nvSpPr>
          <p:spPr>
            <a:xfrm>
              <a:off x="11247600" y="2926488"/>
              <a:ext cx="1241625" cy="390975"/>
            </a:xfrm>
            <a:custGeom>
              <a:rect b="b" l="l" r="r" t="t"/>
              <a:pathLst>
                <a:path extrusionOk="0" h="15639" w="49665">
                  <a:moveTo>
                    <a:pt x="49664" y="0"/>
                  </a:moveTo>
                  <a:lnTo>
                    <a:pt x="47602" y="894"/>
                  </a:lnTo>
                  <a:lnTo>
                    <a:pt x="45265" y="1925"/>
                  </a:lnTo>
                  <a:lnTo>
                    <a:pt x="42172" y="3231"/>
                  </a:lnTo>
                  <a:lnTo>
                    <a:pt x="40419" y="3953"/>
                  </a:lnTo>
                  <a:lnTo>
                    <a:pt x="38494" y="4675"/>
                  </a:lnTo>
                  <a:cubicBezTo>
                    <a:pt x="37188" y="5190"/>
                    <a:pt x="35813" y="5706"/>
                    <a:pt x="34370" y="6221"/>
                  </a:cubicBezTo>
                  <a:cubicBezTo>
                    <a:pt x="32926" y="6737"/>
                    <a:pt x="31448" y="7287"/>
                    <a:pt x="29936" y="7802"/>
                  </a:cubicBezTo>
                  <a:cubicBezTo>
                    <a:pt x="28390" y="8283"/>
                    <a:pt x="26877" y="8799"/>
                    <a:pt x="25296" y="9280"/>
                  </a:cubicBezTo>
                  <a:lnTo>
                    <a:pt x="22959" y="10002"/>
                  </a:lnTo>
                  <a:lnTo>
                    <a:pt x="20622" y="10689"/>
                  </a:lnTo>
                  <a:cubicBezTo>
                    <a:pt x="19110" y="11136"/>
                    <a:pt x="17563" y="11549"/>
                    <a:pt x="16085" y="11961"/>
                  </a:cubicBezTo>
                  <a:lnTo>
                    <a:pt x="11823" y="13061"/>
                  </a:lnTo>
                  <a:cubicBezTo>
                    <a:pt x="10483" y="13370"/>
                    <a:pt x="9177" y="13714"/>
                    <a:pt x="7974" y="13954"/>
                  </a:cubicBezTo>
                  <a:cubicBezTo>
                    <a:pt x="5602" y="14539"/>
                    <a:pt x="3609" y="14951"/>
                    <a:pt x="2200" y="15226"/>
                  </a:cubicBezTo>
                  <a:lnTo>
                    <a:pt x="584" y="15535"/>
                  </a:lnTo>
                  <a:lnTo>
                    <a:pt x="0" y="15639"/>
                  </a:lnTo>
                  <a:cubicBezTo>
                    <a:pt x="0" y="15639"/>
                    <a:pt x="825" y="15570"/>
                    <a:pt x="2269" y="15364"/>
                  </a:cubicBezTo>
                  <a:cubicBezTo>
                    <a:pt x="2956" y="15226"/>
                    <a:pt x="3815" y="15089"/>
                    <a:pt x="4812" y="14917"/>
                  </a:cubicBezTo>
                  <a:cubicBezTo>
                    <a:pt x="5774" y="14745"/>
                    <a:pt x="6908" y="14539"/>
                    <a:pt x="8077" y="14298"/>
                  </a:cubicBezTo>
                  <a:cubicBezTo>
                    <a:pt x="9280" y="14092"/>
                    <a:pt x="10586" y="13817"/>
                    <a:pt x="11961" y="13508"/>
                  </a:cubicBezTo>
                  <a:cubicBezTo>
                    <a:pt x="13336" y="13198"/>
                    <a:pt x="14779" y="12855"/>
                    <a:pt x="16257" y="12477"/>
                  </a:cubicBezTo>
                  <a:cubicBezTo>
                    <a:pt x="17735" y="12098"/>
                    <a:pt x="19282" y="11686"/>
                    <a:pt x="20828" y="11239"/>
                  </a:cubicBezTo>
                  <a:lnTo>
                    <a:pt x="23165" y="10586"/>
                  </a:lnTo>
                  <a:lnTo>
                    <a:pt x="25503" y="9864"/>
                  </a:lnTo>
                  <a:cubicBezTo>
                    <a:pt x="27049" y="9418"/>
                    <a:pt x="28596" y="8833"/>
                    <a:pt x="30142" y="8352"/>
                  </a:cubicBezTo>
                  <a:cubicBezTo>
                    <a:pt x="31655" y="7837"/>
                    <a:pt x="33133" y="7252"/>
                    <a:pt x="34576" y="6737"/>
                  </a:cubicBezTo>
                  <a:cubicBezTo>
                    <a:pt x="36020" y="6221"/>
                    <a:pt x="37394" y="5637"/>
                    <a:pt x="38666" y="5121"/>
                  </a:cubicBezTo>
                  <a:lnTo>
                    <a:pt x="40556" y="4331"/>
                  </a:lnTo>
                  <a:lnTo>
                    <a:pt x="42309" y="3540"/>
                  </a:lnTo>
                  <a:cubicBezTo>
                    <a:pt x="43444" y="3059"/>
                    <a:pt x="44440" y="2578"/>
                    <a:pt x="45368" y="2166"/>
                  </a:cubicBezTo>
                  <a:lnTo>
                    <a:pt x="47671" y="997"/>
                  </a:lnTo>
                  <a:lnTo>
                    <a:pt x="496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118"/>
          <p:cNvGrpSpPr/>
          <p:nvPr/>
        </p:nvGrpSpPr>
        <p:grpSpPr>
          <a:xfrm>
            <a:off x="6115350" y="166563"/>
            <a:ext cx="1068075" cy="745850"/>
            <a:chOff x="11501925" y="3107788"/>
            <a:chExt cx="1068075" cy="745850"/>
          </a:xfrm>
        </p:grpSpPr>
        <p:sp>
          <p:nvSpPr>
            <p:cNvPr id="1122" name="Google Shape;1122;p118"/>
            <p:cNvSpPr/>
            <p:nvPr/>
          </p:nvSpPr>
          <p:spPr>
            <a:xfrm>
              <a:off x="11501925" y="3108638"/>
              <a:ext cx="1068075" cy="745000"/>
            </a:xfrm>
            <a:custGeom>
              <a:rect b="b" l="l" r="r" t="t"/>
              <a:pathLst>
                <a:path extrusionOk="0" h="29800" w="42723">
                  <a:moveTo>
                    <a:pt x="42722" y="1"/>
                  </a:moveTo>
                  <a:cubicBezTo>
                    <a:pt x="42722" y="1"/>
                    <a:pt x="30005" y="2269"/>
                    <a:pt x="19832" y="8353"/>
                  </a:cubicBezTo>
                  <a:lnTo>
                    <a:pt x="21757" y="12099"/>
                  </a:lnTo>
                  <a:lnTo>
                    <a:pt x="18766" y="9040"/>
                  </a:lnTo>
                  <a:cubicBezTo>
                    <a:pt x="18182" y="9384"/>
                    <a:pt x="17632" y="9762"/>
                    <a:pt x="17082" y="10140"/>
                  </a:cubicBezTo>
                  <a:cubicBezTo>
                    <a:pt x="13783" y="12580"/>
                    <a:pt x="10758" y="15364"/>
                    <a:pt x="8077" y="18492"/>
                  </a:cubicBezTo>
                  <a:lnTo>
                    <a:pt x="11033" y="20657"/>
                  </a:lnTo>
                  <a:lnTo>
                    <a:pt x="7218" y="19488"/>
                  </a:lnTo>
                  <a:cubicBezTo>
                    <a:pt x="4503" y="22685"/>
                    <a:pt x="2097" y="26122"/>
                    <a:pt x="1" y="29765"/>
                  </a:cubicBezTo>
                  <a:cubicBezTo>
                    <a:pt x="1" y="29765"/>
                    <a:pt x="538" y="29800"/>
                    <a:pt x="1481" y="29800"/>
                  </a:cubicBezTo>
                  <a:cubicBezTo>
                    <a:pt x="5325" y="29800"/>
                    <a:pt x="15910" y="29223"/>
                    <a:pt x="24300" y="23372"/>
                  </a:cubicBezTo>
                  <a:lnTo>
                    <a:pt x="23406" y="20691"/>
                  </a:lnTo>
                  <a:lnTo>
                    <a:pt x="25297" y="22616"/>
                  </a:lnTo>
                  <a:cubicBezTo>
                    <a:pt x="28940" y="19832"/>
                    <a:pt x="32171" y="16223"/>
                    <a:pt x="34817" y="12717"/>
                  </a:cubicBezTo>
                  <a:lnTo>
                    <a:pt x="33820" y="9590"/>
                  </a:lnTo>
                  <a:lnTo>
                    <a:pt x="35711" y="11549"/>
                  </a:lnTo>
                  <a:cubicBezTo>
                    <a:pt x="38357" y="7871"/>
                    <a:pt x="40694" y="4022"/>
                    <a:pt x="42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18"/>
            <p:cNvSpPr/>
            <p:nvPr/>
          </p:nvSpPr>
          <p:spPr>
            <a:xfrm>
              <a:off x="11501925" y="3107788"/>
              <a:ext cx="1068075" cy="744125"/>
            </a:xfrm>
            <a:custGeom>
              <a:rect b="b" l="l" r="r" t="t"/>
              <a:pathLst>
                <a:path extrusionOk="0" h="29765" w="42723">
                  <a:moveTo>
                    <a:pt x="42722" y="0"/>
                  </a:moveTo>
                  <a:lnTo>
                    <a:pt x="41038" y="1444"/>
                  </a:lnTo>
                  <a:lnTo>
                    <a:pt x="39113" y="3162"/>
                  </a:lnTo>
                  <a:lnTo>
                    <a:pt x="36536" y="5328"/>
                  </a:lnTo>
                  <a:lnTo>
                    <a:pt x="35058" y="6565"/>
                  </a:lnTo>
                  <a:lnTo>
                    <a:pt x="33442" y="7802"/>
                  </a:lnTo>
                  <a:cubicBezTo>
                    <a:pt x="32343" y="8661"/>
                    <a:pt x="31208" y="9589"/>
                    <a:pt x="29971" y="10517"/>
                  </a:cubicBezTo>
                  <a:cubicBezTo>
                    <a:pt x="28768" y="11445"/>
                    <a:pt x="27496" y="12408"/>
                    <a:pt x="26190" y="13336"/>
                  </a:cubicBezTo>
                  <a:cubicBezTo>
                    <a:pt x="24884" y="14264"/>
                    <a:pt x="23578" y="15226"/>
                    <a:pt x="22238" y="16120"/>
                  </a:cubicBezTo>
                  <a:lnTo>
                    <a:pt x="20244" y="17529"/>
                  </a:lnTo>
                  <a:lnTo>
                    <a:pt x="18217" y="18869"/>
                  </a:lnTo>
                  <a:cubicBezTo>
                    <a:pt x="16876" y="19797"/>
                    <a:pt x="15536" y="20622"/>
                    <a:pt x="14264" y="21447"/>
                  </a:cubicBezTo>
                  <a:lnTo>
                    <a:pt x="10518" y="23784"/>
                  </a:lnTo>
                  <a:cubicBezTo>
                    <a:pt x="9315" y="24506"/>
                    <a:pt x="8181" y="25193"/>
                    <a:pt x="7115" y="25812"/>
                  </a:cubicBezTo>
                  <a:cubicBezTo>
                    <a:pt x="5019" y="27049"/>
                    <a:pt x="3231" y="28046"/>
                    <a:pt x="1960" y="28733"/>
                  </a:cubicBezTo>
                  <a:lnTo>
                    <a:pt x="516" y="29524"/>
                  </a:lnTo>
                  <a:lnTo>
                    <a:pt x="1" y="29764"/>
                  </a:lnTo>
                  <a:cubicBezTo>
                    <a:pt x="1" y="29764"/>
                    <a:pt x="757" y="29455"/>
                    <a:pt x="2063" y="28802"/>
                  </a:cubicBezTo>
                  <a:cubicBezTo>
                    <a:pt x="2681" y="28493"/>
                    <a:pt x="3472" y="28115"/>
                    <a:pt x="4366" y="27668"/>
                  </a:cubicBezTo>
                  <a:cubicBezTo>
                    <a:pt x="5259" y="27221"/>
                    <a:pt x="6256" y="26671"/>
                    <a:pt x="7321" y="26121"/>
                  </a:cubicBezTo>
                  <a:cubicBezTo>
                    <a:pt x="8387" y="25537"/>
                    <a:pt x="9521" y="24884"/>
                    <a:pt x="10758" y="24162"/>
                  </a:cubicBezTo>
                  <a:cubicBezTo>
                    <a:pt x="11961" y="23475"/>
                    <a:pt x="13267" y="22753"/>
                    <a:pt x="14539" y="21928"/>
                  </a:cubicBezTo>
                  <a:cubicBezTo>
                    <a:pt x="15845" y="21103"/>
                    <a:pt x="17185" y="20278"/>
                    <a:pt x="18526" y="19385"/>
                  </a:cubicBezTo>
                  <a:lnTo>
                    <a:pt x="20554" y="18079"/>
                  </a:lnTo>
                  <a:lnTo>
                    <a:pt x="22582" y="16670"/>
                  </a:lnTo>
                  <a:cubicBezTo>
                    <a:pt x="23922" y="15742"/>
                    <a:pt x="25228" y="14779"/>
                    <a:pt x="26534" y="13817"/>
                  </a:cubicBezTo>
                  <a:cubicBezTo>
                    <a:pt x="27874" y="12889"/>
                    <a:pt x="29077" y="11892"/>
                    <a:pt x="30315" y="10964"/>
                  </a:cubicBezTo>
                  <a:cubicBezTo>
                    <a:pt x="31552" y="10071"/>
                    <a:pt x="32652" y="9074"/>
                    <a:pt x="33752" y="8180"/>
                  </a:cubicBezTo>
                  <a:lnTo>
                    <a:pt x="35333" y="6909"/>
                  </a:lnTo>
                  <a:lnTo>
                    <a:pt x="36742" y="5637"/>
                  </a:lnTo>
                  <a:cubicBezTo>
                    <a:pt x="37670" y="4812"/>
                    <a:pt x="38529" y="4090"/>
                    <a:pt x="39251" y="3403"/>
                  </a:cubicBezTo>
                  <a:lnTo>
                    <a:pt x="41141" y="1547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4" name="Google Shape;1124;p118"/>
          <p:cNvSpPr txBox="1"/>
          <p:nvPr>
            <p:ph type="title"/>
          </p:nvPr>
        </p:nvSpPr>
        <p:spPr>
          <a:xfrm flipH="1">
            <a:off x="1047675" y="1800588"/>
            <a:ext cx="5067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25" name="Google Shape;1125;p118"/>
          <p:cNvSpPr txBox="1"/>
          <p:nvPr>
            <p:ph idx="2" type="title"/>
          </p:nvPr>
        </p:nvSpPr>
        <p:spPr>
          <a:xfrm flipH="1">
            <a:off x="6524625" y="1806713"/>
            <a:ext cx="1571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126" name="Google Shape;1126;p118"/>
          <p:cNvSpPr txBox="1"/>
          <p:nvPr>
            <p:ph idx="1" type="subTitle"/>
          </p:nvPr>
        </p:nvSpPr>
        <p:spPr>
          <a:xfrm flipH="1">
            <a:off x="2838375" y="2629513"/>
            <a:ext cx="32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1a09703ede_0_2282"/>
          <p:cNvSpPr txBox="1"/>
          <p:nvPr>
            <p:ph idx="1" type="subTitle"/>
          </p:nvPr>
        </p:nvSpPr>
        <p:spPr>
          <a:xfrm>
            <a:off x="939350" y="3118569"/>
            <a:ext cx="23364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21a09703ede_0_2282"/>
          <p:cNvSpPr txBox="1"/>
          <p:nvPr>
            <p:ph idx="2" type="subTitle"/>
          </p:nvPr>
        </p:nvSpPr>
        <p:spPr>
          <a:xfrm>
            <a:off x="3403794" y="3118569"/>
            <a:ext cx="23364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21a09703ede_0_2282"/>
          <p:cNvSpPr txBox="1"/>
          <p:nvPr>
            <p:ph idx="3" type="subTitle"/>
          </p:nvPr>
        </p:nvSpPr>
        <p:spPr>
          <a:xfrm>
            <a:off x="5868238" y="3118569"/>
            <a:ext cx="23364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1a09703ede_0_228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5" name="Google Shape;105;g21a09703ede_0_2282"/>
          <p:cNvSpPr/>
          <p:nvPr/>
        </p:nvSpPr>
        <p:spPr>
          <a:xfrm>
            <a:off x="-1154887" y="-8718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g21a09703ede_0_2282"/>
          <p:cNvCxnSpPr/>
          <p:nvPr/>
        </p:nvCxnSpPr>
        <p:spPr>
          <a:xfrm flipH="1" rot="10800000">
            <a:off x="6361100" y="3338200"/>
            <a:ext cx="4730700" cy="2731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07" name="Google Shape;107;g21a09703ede_0_2282"/>
          <p:cNvCxnSpPr/>
          <p:nvPr/>
        </p:nvCxnSpPr>
        <p:spPr>
          <a:xfrm rot="10800000">
            <a:off x="-1965500" y="250662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08" name="Google Shape;108;g21a09703ede_0_2282"/>
          <p:cNvCxnSpPr/>
          <p:nvPr/>
        </p:nvCxnSpPr>
        <p:spPr>
          <a:xfrm flipH="1" rot="10800000">
            <a:off x="-284050" y="4493950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109" name="Google Shape;109;g21a09703ede_0_2282"/>
          <p:cNvGrpSpPr/>
          <p:nvPr/>
        </p:nvGrpSpPr>
        <p:grpSpPr>
          <a:xfrm>
            <a:off x="8557585" y="571500"/>
            <a:ext cx="63600" cy="1225089"/>
            <a:chOff x="334775" y="2437450"/>
            <a:chExt cx="63600" cy="1225089"/>
          </a:xfrm>
        </p:grpSpPr>
        <p:sp>
          <p:nvSpPr>
            <p:cNvPr id="110" name="Google Shape;110;g21a09703ede_0_2282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21a09703ede_0_2282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21a09703ede_0_2282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21a09703ede_0_2282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21a09703ede_0_2282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21a09703ede_0_2282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19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9" name="Google Shape;1129;p119"/>
          <p:cNvSpPr txBox="1"/>
          <p:nvPr>
            <p:ph idx="2" type="title"/>
          </p:nvPr>
        </p:nvSpPr>
        <p:spPr>
          <a:xfrm>
            <a:off x="700837" y="2107250"/>
            <a:ext cx="10035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30" name="Google Shape;1130;p119"/>
          <p:cNvSpPr txBox="1"/>
          <p:nvPr>
            <p:ph idx="1" type="subTitle"/>
          </p:nvPr>
        </p:nvSpPr>
        <p:spPr>
          <a:xfrm>
            <a:off x="5206163" y="2469758"/>
            <a:ext cx="32370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1" name="Google Shape;1131;p119"/>
          <p:cNvSpPr txBox="1"/>
          <p:nvPr>
            <p:ph idx="3" type="title"/>
          </p:nvPr>
        </p:nvSpPr>
        <p:spPr>
          <a:xfrm>
            <a:off x="700837" y="2962650"/>
            <a:ext cx="10035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32" name="Google Shape;1132;p119"/>
          <p:cNvSpPr txBox="1"/>
          <p:nvPr>
            <p:ph idx="4" type="subTitle"/>
          </p:nvPr>
        </p:nvSpPr>
        <p:spPr>
          <a:xfrm>
            <a:off x="5206163" y="3324892"/>
            <a:ext cx="32370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3" name="Google Shape;1133;p119"/>
          <p:cNvSpPr txBox="1"/>
          <p:nvPr>
            <p:ph idx="5" type="title"/>
          </p:nvPr>
        </p:nvSpPr>
        <p:spPr>
          <a:xfrm>
            <a:off x="700837" y="1251850"/>
            <a:ext cx="10035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34" name="Google Shape;1134;p119"/>
          <p:cNvSpPr txBox="1"/>
          <p:nvPr>
            <p:ph idx="6" type="subTitle"/>
          </p:nvPr>
        </p:nvSpPr>
        <p:spPr>
          <a:xfrm>
            <a:off x="5206163" y="1614625"/>
            <a:ext cx="3232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5" name="Google Shape;1135;p119"/>
          <p:cNvSpPr txBox="1"/>
          <p:nvPr>
            <p:ph idx="7" type="title"/>
          </p:nvPr>
        </p:nvSpPr>
        <p:spPr>
          <a:xfrm>
            <a:off x="5206163" y="1251850"/>
            <a:ext cx="3232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36" name="Google Shape;1136;p119"/>
          <p:cNvSpPr txBox="1"/>
          <p:nvPr>
            <p:ph idx="8" type="title"/>
          </p:nvPr>
        </p:nvSpPr>
        <p:spPr>
          <a:xfrm>
            <a:off x="5206163" y="2107250"/>
            <a:ext cx="3232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37" name="Google Shape;1137;p119"/>
          <p:cNvSpPr txBox="1"/>
          <p:nvPr>
            <p:ph idx="9" type="title"/>
          </p:nvPr>
        </p:nvSpPr>
        <p:spPr>
          <a:xfrm>
            <a:off x="5206163" y="2962650"/>
            <a:ext cx="3232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38" name="Google Shape;1138;p119"/>
          <p:cNvSpPr txBox="1"/>
          <p:nvPr>
            <p:ph idx="13" type="title"/>
          </p:nvPr>
        </p:nvSpPr>
        <p:spPr>
          <a:xfrm>
            <a:off x="700837" y="3818050"/>
            <a:ext cx="10035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39" name="Google Shape;1139;p119"/>
          <p:cNvSpPr txBox="1"/>
          <p:nvPr>
            <p:ph idx="14" type="subTitle"/>
          </p:nvPr>
        </p:nvSpPr>
        <p:spPr>
          <a:xfrm>
            <a:off x="5206163" y="4180025"/>
            <a:ext cx="32370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40" name="Google Shape;1140;p119"/>
          <p:cNvSpPr txBox="1"/>
          <p:nvPr>
            <p:ph idx="15" type="title"/>
          </p:nvPr>
        </p:nvSpPr>
        <p:spPr>
          <a:xfrm>
            <a:off x="5206163" y="3818050"/>
            <a:ext cx="32325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8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21"/>
          <p:cNvSpPr txBox="1"/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43" name="Google Shape;1143;p121"/>
          <p:cNvSpPr/>
          <p:nvPr/>
        </p:nvSpPr>
        <p:spPr>
          <a:xfrm>
            <a:off x="274850" y="33437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CUSTOM_19"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22"/>
          <p:cNvSpPr/>
          <p:nvPr/>
        </p:nvSpPr>
        <p:spPr>
          <a:xfrm flipH="1" rot="-326253">
            <a:off x="-1153578" y="-2422029"/>
            <a:ext cx="4707858" cy="361352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22"/>
          <p:cNvSpPr/>
          <p:nvPr/>
        </p:nvSpPr>
        <p:spPr>
          <a:xfrm flipH="1" rot="-817974">
            <a:off x="-905669" y="3608174"/>
            <a:ext cx="4707987" cy="361349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22"/>
          <p:cNvSpPr txBox="1"/>
          <p:nvPr>
            <p:ph type="title"/>
          </p:nvPr>
        </p:nvSpPr>
        <p:spPr>
          <a:xfrm>
            <a:off x="647700" y="1562100"/>
            <a:ext cx="3867300" cy="20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23"/>
          <p:cNvSpPr txBox="1"/>
          <p:nvPr>
            <p:ph type="title"/>
          </p:nvPr>
        </p:nvSpPr>
        <p:spPr>
          <a:xfrm>
            <a:off x="2577246" y="1723025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50" name="Google Shape;1150;p123"/>
          <p:cNvSpPr txBox="1"/>
          <p:nvPr>
            <p:ph idx="1" type="subTitle"/>
          </p:nvPr>
        </p:nvSpPr>
        <p:spPr>
          <a:xfrm>
            <a:off x="2577246" y="220477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1" name="Google Shape;1151;p123"/>
          <p:cNvSpPr txBox="1"/>
          <p:nvPr>
            <p:ph idx="2" type="title"/>
          </p:nvPr>
        </p:nvSpPr>
        <p:spPr>
          <a:xfrm>
            <a:off x="4588554" y="1723025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52" name="Google Shape;1152;p123"/>
          <p:cNvSpPr txBox="1"/>
          <p:nvPr>
            <p:ph idx="3" type="subTitle"/>
          </p:nvPr>
        </p:nvSpPr>
        <p:spPr>
          <a:xfrm>
            <a:off x="4588550" y="220477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3" name="Google Shape;1153;p123"/>
          <p:cNvSpPr txBox="1"/>
          <p:nvPr>
            <p:ph idx="4" type="title"/>
          </p:nvPr>
        </p:nvSpPr>
        <p:spPr>
          <a:xfrm>
            <a:off x="2577246" y="3156425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54" name="Google Shape;1154;p123"/>
          <p:cNvSpPr txBox="1"/>
          <p:nvPr>
            <p:ph idx="5" type="subTitle"/>
          </p:nvPr>
        </p:nvSpPr>
        <p:spPr>
          <a:xfrm>
            <a:off x="2577246" y="363817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5" name="Google Shape;1155;p123"/>
          <p:cNvSpPr txBox="1"/>
          <p:nvPr>
            <p:ph idx="6" type="title"/>
          </p:nvPr>
        </p:nvSpPr>
        <p:spPr>
          <a:xfrm>
            <a:off x="4588554" y="3156425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56" name="Google Shape;1156;p123"/>
          <p:cNvSpPr txBox="1"/>
          <p:nvPr>
            <p:ph idx="7" type="subTitle"/>
          </p:nvPr>
        </p:nvSpPr>
        <p:spPr>
          <a:xfrm>
            <a:off x="4588550" y="3638175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57" name="Google Shape;1157;p123"/>
          <p:cNvSpPr txBox="1"/>
          <p:nvPr>
            <p:ph idx="8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8" name="Google Shape;1158;p123"/>
          <p:cNvSpPr/>
          <p:nvPr/>
        </p:nvSpPr>
        <p:spPr>
          <a:xfrm rot="10800000">
            <a:off x="6547023" y="1350946"/>
            <a:ext cx="4199156" cy="3657872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123"/>
          <p:cNvSpPr/>
          <p:nvPr/>
        </p:nvSpPr>
        <p:spPr>
          <a:xfrm rot="177447">
            <a:off x="-1548720" y="1244969"/>
            <a:ext cx="4198719" cy="365797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0" name="Google Shape;1160;p123"/>
          <p:cNvSpPr/>
          <p:nvPr/>
        </p:nvSpPr>
        <p:spPr>
          <a:xfrm>
            <a:off x="7791419" y="296490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123"/>
          <p:cNvSpPr/>
          <p:nvPr/>
        </p:nvSpPr>
        <p:spPr>
          <a:xfrm>
            <a:off x="7684438" y="450405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123"/>
          <p:cNvSpPr/>
          <p:nvPr/>
        </p:nvSpPr>
        <p:spPr>
          <a:xfrm>
            <a:off x="-454799" y="2960039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12_1_1"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24"/>
          <p:cNvSpPr/>
          <p:nvPr/>
        </p:nvSpPr>
        <p:spPr>
          <a:xfrm flipH="1" rot="1044480">
            <a:off x="7703333" y="1716613"/>
            <a:ext cx="8041582" cy="7564469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124"/>
          <p:cNvSpPr/>
          <p:nvPr/>
        </p:nvSpPr>
        <p:spPr>
          <a:xfrm flipH="1">
            <a:off x="8279737" y="166975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124"/>
          <p:cNvSpPr/>
          <p:nvPr/>
        </p:nvSpPr>
        <p:spPr>
          <a:xfrm rot="1652765">
            <a:off x="-6237917" y="-439607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24"/>
          <p:cNvSpPr/>
          <p:nvPr/>
        </p:nvSpPr>
        <p:spPr>
          <a:xfrm>
            <a:off x="272437" y="4632587"/>
            <a:ext cx="980350" cy="372533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124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9" name="Google Shape;1169;p124"/>
          <p:cNvSpPr/>
          <p:nvPr/>
        </p:nvSpPr>
        <p:spPr>
          <a:xfrm flipH="1" rot="7017866">
            <a:off x="7684308" y="3226502"/>
            <a:ext cx="1976651" cy="1188569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0" name="Google Shape;1170;p124"/>
          <p:cNvGrpSpPr/>
          <p:nvPr/>
        </p:nvGrpSpPr>
        <p:grpSpPr>
          <a:xfrm rot="5706760">
            <a:off x="-567930" y="680123"/>
            <a:ext cx="1860697" cy="907907"/>
            <a:chOff x="10083475" y="3839575"/>
            <a:chExt cx="1221925" cy="596225"/>
          </a:xfrm>
        </p:grpSpPr>
        <p:sp>
          <p:nvSpPr>
            <p:cNvPr id="1171" name="Google Shape;1171;p124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24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7_1"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25"/>
          <p:cNvSpPr/>
          <p:nvPr/>
        </p:nvSpPr>
        <p:spPr>
          <a:xfrm rot="10402749">
            <a:off x="3706883" y="-42000"/>
            <a:ext cx="5880578" cy="5532184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25"/>
          <p:cNvSpPr/>
          <p:nvPr/>
        </p:nvSpPr>
        <p:spPr>
          <a:xfrm flipH="1">
            <a:off x="7010322" y="2932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25"/>
          <p:cNvSpPr txBox="1"/>
          <p:nvPr>
            <p:ph type="title"/>
          </p:nvPr>
        </p:nvSpPr>
        <p:spPr>
          <a:xfrm>
            <a:off x="4572000" y="2360400"/>
            <a:ext cx="3810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77" name="Google Shape;1177;p125"/>
          <p:cNvSpPr txBox="1"/>
          <p:nvPr>
            <p:ph idx="2" type="title"/>
          </p:nvPr>
        </p:nvSpPr>
        <p:spPr>
          <a:xfrm>
            <a:off x="4572000" y="1337825"/>
            <a:ext cx="3810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178" name="Google Shape;1178;p125"/>
          <p:cNvSpPr txBox="1"/>
          <p:nvPr>
            <p:ph idx="1" type="subTitle"/>
          </p:nvPr>
        </p:nvSpPr>
        <p:spPr>
          <a:xfrm>
            <a:off x="5105250" y="3189325"/>
            <a:ext cx="32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0"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26"/>
          <p:cNvSpPr/>
          <p:nvPr/>
        </p:nvSpPr>
        <p:spPr>
          <a:xfrm rot="10422725">
            <a:off x="3430180" y="846394"/>
            <a:ext cx="5886014" cy="512772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126"/>
          <p:cNvSpPr/>
          <p:nvPr/>
        </p:nvSpPr>
        <p:spPr>
          <a:xfrm>
            <a:off x="8170051" y="941526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26"/>
          <p:cNvSpPr/>
          <p:nvPr/>
        </p:nvSpPr>
        <p:spPr>
          <a:xfrm rot="6209914">
            <a:off x="7731168" y="3943070"/>
            <a:ext cx="1976526" cy="1188494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3" name="Google Shape;1183;p126"/>
          <p:cNvGrpSpPr/>
          <p:nvPr/>
        </p:nvGrpSpPr>
        <p:grpSpPr>
          <a:xfrm rot="1959041">
            <a:off x="-217176" y="63323"/>
            <a:ext cx="1860805" cy="907960"/>
            <a:chOff x="10083475" y="3839575"/>
            <a:chExt cx="1221925" cy="596225"/>
          </a:xfrm>
        </p:grpSpPr>
        <p:sp>
          <p:nvSpPr>
            <p:cNvPr id="1184" name="Google Shape;1184;p126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26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6" name="Google Shape;1186;p126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27"/>
          <p:cNvSpPr/>
          <p:nvPr/>
        </p:nvSpPr>
        <p:spPr>
          <a:xfrm rot="10565544">
            <a:off x="-467311" y="2407759"/>
            <a:ext cx="10727803" cy="823411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27"/>
          <p:cNvSpPr/>
          <p:nvPr/>
        </p:nvSpPr>
        <p:spPr>
          <a:xfrm>
            <a:off x="-125200" y="53950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27"/>
          <p:cNvSpPr/>
          <p:nvPr/>
        </p:nvSpPr>
        <p:spPr>
          <a:xfrm>
            <a:off x="7697351" y="224401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27"/>
          <p:cNvSpPr txBox="1"/>
          <p:nvPr>
            <p:ph type="title"/>
          </p:nvPr>
        </p:nvSpPr>
        <p:spPr>
          <a:xfrm>
            <a:off x="3370950" y="3344575"/>
            <a:ext cx="24048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2" name="Google Shape;1192;p127"/>
          <p:cNvSpPr txBox="1"/>
          <p:nvPr>
            <p:ph idx="1" type="subTitle"/>
          </p:nvPr>
        </p:nvSpPr>
        <p:spPr>
          <a:xfrm>
            <a:off x="3429450" y="2327625"/>
            <a:ext cx="22851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3" name="Google Shape;1193;p127"/>
          <p:cNvSpPr txBox="1"/>
          <p:nvPr>
            <p:ph idx="2" type="title"/>
          </p:nvPr>
        </p:nvSpPr>
        <p:spPr>
          <a:xfrm>
            <a:off x="830700" y="2906425"/>
            <a:ext cx="24075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4" name="Google Shape;1194;p127"/>
          <p:cNvSpPr txBox="1"/>
          <p:nvPr>
            <p:ph idx="3" type="subTitle"/>
          </p:nvPr>
        </p:nvSpPr>
        <p:spPr>
          <a:xfrm>
            <a:off x="891225" y="1889475"/>
            <a:ext cx="22851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5" name="Google Shape;1195;p127"/>
          <p:cNvSpPr txBox="1"/>
          <p:nvPr>
            <p:ph idx="4" type="title"/>
          </p:nvPr>
        </p:nvSpPr>
        <p:spPr>
          <a:xfrm>
            <a:off x="5908501" y="2906425"/>
            <a:ext cx="2404800" cy="12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None/>
              <a:defRPr sz="7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6" name="Google Shape;1196;p127"/>
          <p:cNvSpPr txBox="1"/>
          <p:nvPr>
            <p:ph idx="5" type="subTitle"/>
          </p:nvPr>
        </p:nvSpPr>
        <p:spPr>
          <a:xfrm>
            <a:off x="5967675" y="1889475"/>
            <a:ext cx="22851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7" name="Google Shape;1197;p127"/>
          <p:cNvSpPr txBox="1"/>
          <p:nvPr>
            <p:ph idx="6" type="title"/>
          </p:nvPr>
        </p:nvSpPr>
        <p:spPr>
          <a:xfrm>
            <a:off x="891898" y="1434575"/>
            <a:ext cx="2285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8" name="Google Shape;1198;p127"/>
          <p:cNvSpPr txBox="1"/>
          <p:nvPr>
            <p:ph idx="7" type="title"/>
          </p:nvPr>
        </p:nvSpPr>
        <p:spPr>
          <a:xfrm>
            <a:off x="3430125" y="1872725"/>
            <a:ext cx="2285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9" name="Google Shape;1199;p127"/>
          <p:cNvSpPr txBox="1"/>
          <p:nvPr>
            <p:ph idx="8" type="title"/>
          </p:nvPr>
        </p:nvSpPr>
        <p:spPr>
          <a:xfrm>
            <a:off x="5968352" y="1434575"/>
            <a:ext cx="22851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0" name="Google Shape;1200;p127"/>
          <p:cNvSpPr txBox="1"/>
          <p:nvPr>
            <p:ph idx="9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7_1_1_1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28"/>
          <p:cNvSpPr/>
          <p:nvPr/>
        </p:nvSpPr>
        <p:spPr>
          <a:xfrm flipH="1" rot="-2216985">
            <a:off x="4184512" y="583614"/>
            <a:ext cx="6171254" cy="580523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3" name="Google Shape;1203;p128"/>
          <p:cNvGrpSpPr/>
          <p:nvPr/>
        </p:nvGrpSpPr>
        <p:grpSpPr>
          <a:xfrm rot="-3219983">
            <a:off x="6861148" y="-929958"/>
            <a:ext cx="2431128" cy="2849441"/>
            <a:chOff x="-7501642" y="749515"/>
            <a:chExt cx="2431070" cy="2849374"/>
          </a:xfrm>
        </p:grpSpPr>
        <p:sp>
          <p:nvSpPr>
            <p:cNvPr id="1204" name="Google Shape;1204;p128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28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28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28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28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28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28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28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28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28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28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28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28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28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28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28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28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28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28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28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28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28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28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28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28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28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28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28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28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28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28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28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6" name="Google Shape;1236;p128"/>
          <p:cNvSpPr/>
          <p:nvPr/>
        </p:nvSpPr>
        <p:spPr>
          <a:xfrm flipH="1" rot="-6153866">
            <a:off x="-1436521" y="1147411"/>
            <a:ext cx="6170802" cy="580475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28"/>
          <p:cNvSpPr/>
          <p:nvPr/>
        </p:nvSpPr>
        <p:spPr>
          <a:xfrm>
            <a:off x="7866275" y="454657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28"/>
          <p:cNvSpPr/>
          <p:nvPr/>
        </p:nvSpPr>
        <p:spPr>
          <a:xfrm flipH="1">
            <a:off x="-170225" y="459025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9" name="Google Shape;1239;p128"/>
          <p:cNvGrpSpPr/>
          <p:nvPr/>
        </p:nvGrpSpPr>
        <p:grpSpPr>
          <a:xfrm rot="1959041">
            <a:off x="-217176" y="63323"/>
            <a:ext cx="1860805" cy="907960"/>
            <a:chOff x="10083475" y="3839575"/>
            <a:chExt cx="1221925" cy="596225"/>
          </a:xfrm>
        </p:grpSpPr>
        <p:sp>
          <p:nvSpPr>
            <p:cNvPr id="1240" name="Google Shape;1240;p128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28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2" name="Google Shape;1242;p128"/>
          <p:cNvSpPr txBox="1"/>
          <p:nvPr>
            <p:ph idx="1" type="subTitle"/>
          </p:nvPr>
        </p:nvSpPr>
        <p:spPr>
          <a:xfrm>
            <a:off x="728125" y="39168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3" name="Google Shape;1243;p128"/>
          <p:cNvSpPr txBox="1"/>
          <p:nvPr>
            <p:ph idx="2" type="subTitle"/>
          </p:nvPr>
        </p:nvSpPr>
        <p:spPr>
          <a:xfrm>
            <a:off x="4968575" y="39168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4" name="Google Shape;1244;p128"/>
          <p:cNvSpPr txBox="1"/>
          <p:nvPr>
            <p:ph type="title"/>
          </p:nvPr>
        </p:nvSpPr>
        <p:spPr>
          <a:xfrm>
            <a:off x="4968575" y="331762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5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5" name="Google Shape;1245;p128"/>
          <p:cNvSpPr txBox="1"/>
          <p:nvPr>
            <p:ph idx="3" type="title"/>
          </p:nvPr>
        </p:nvSpPr>
        <p:spPr>
          <a:xfrm>
            <a:off x="728125" y="331762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6" name="Google Shape;1246;p128"/>
          <p:cNvSpPr txBox="1"/>
          <p:nvPr>
            <p:ph idx="4" type="subTitle"/>
          </p:nvPr>
        </p:nvSpPr>
        <p:spPr>
          <a:xfrm>
            <a:off x="728125" y="240737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7" name="Google Shape;1247;p128"/>
          <p:cNvSpPr txBox="1"/>
          <p:nvPr>
            <p:ph idx="5" type="subTitle"/>
          </p:nvPr>
        </p:nvSpPr>
        <p:spPr>
          <a:xfrm>
            <a:off x="4968575" y="240737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128"/>
          <p:cNvSpPr txBox="1"/>
          <p:nvPr>
            <p:ph idx="6" type="title"/>
          </p:nvPr>
        </p:nvSpPr>
        <p:spPr>
          <a:xfrm>
            <a:off x="4968575" y="18082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49" name="Google Shape;1249;p128"/>
          <p:cNvSpPr txBox="1"/>
          <p:nvPr>
            <p:ph idx="7" type="title"/>
          </p:nvPr>
        </p:nvSpPr>
        <p:spPr>
          <a:xfrm>
            <a:off x="728125" y="18082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M Sans"/>
              <a:buNone/>
              <a:defRPr sz="3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0" name="Google Shape;1250;p128"/>
          <p:cNvSpPr txBox="1"/>
          <p:nvPr>
            <p:ph idx="8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29"/>
          <p:cNvSpPr/>
          <p:nvPr/>
        </p:nvSpPr>
        <p:spPr>
          <a:xfrm rot="1158018">
            <a:off x="-478036" y="-2081861"/>
            <a:ext cx="10915830" cy="8195308"/>
          </a:xfrm>
          <a:custGeom>
            <a:rect b="b" l="l" r="r" t="t"/>
            <a:pathLst>
              <a:path extrusionOk="0" h="130137" w="154812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29"/>
          <p:cNvSpPr/>
          <p:nvPr/>
        </p:nvSpPr>
        <p:spPr>
          <a:xfrm>
            <a:off x="7437650" y="470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29"/>
          <p:cNvSpPr/>
          <p:nvPr/>
        </p:nvSpPr>
        <p:spPr>
          <a:xfrm>
            <a:off x="-40362" y="539499"/>
            <a:ext cx="980350" cy="360308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29"/>
          <p:cNvSpPr txBox="1"/>
          <p:nvPr>
            <p:ph hasCustomPrompt="1" type="title"/>
          </p:nvPr>
        </p:nvSpPr>
        <p:spPr>
          <a:xfrm>
            <a:off x="712500" y="853900"/>
            <a:ext cx="50799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56" name="Google Shape;1256;p129"/>
          <p:cNvSpPr txBox="1"/>
          <p:nvPr>
            <p:ph idx="1" type="subTitle"/>
          </p:nvPr>
        </p:nvSpPr>
        <p:spPr>
          <a:xfrm>
            <a:off x="712500" y="2573275"/>
            <a:ext cx="49974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a09703ede_0_2298"/>
          <p:cNvSpPr txBox="1"/>
          <p:nvPr>
            <p:ph idx="1" type="subTitle"/>
          </p:nvPr>
        </p:nvSpPr>
        <p:spPr>
          <a:xfrm>
            <a:off x="636890" y="2537646"/>
            <a:ext cx="26913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1a09703ede_0_2298"/>
          <p:cNvSpPr txBox="1"/>
          <p:nvPr>
            <p:ph idx="2" type="subTitle"/>
          </p:nvPr>
        </p:nvSpPr>
        <p:spPr>
          <a:xfrm>
            <a:off x="5815810" y="2537647"/>
            <a:ext cx="26913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21a09703ede_0_2298"/>
          <p:cNvSpPr txBox="1"/>
          <p:nvPr>
            <p:ph type="title"/>
          </p:nvPr>
        </p:nvSpPr>
        <p:spPr>
          <a:xfrm>
            <a:off x="720000" y="445025"/>
            <a:ext cx="77040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0" name="Google Shape;120;g21a09703ede_0_2298"/>
          <p:cNvCxnSpPr/>
          <p:nvPr/>
        </p:nvCxnSpPr>
        <p:spPr>
          <a:xfrm rot="10800000">
            <a:off x="-2281050" y="2104263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21" name="Google Shape;121;g21a09703ede_0_2298"/>
          <p:cNvCxnSpPr/>
          <p:nvPr/>
        </p:nvCxnSpPr>
        <p:spPr>
          <a:xfrm flipH="1" rot="10800000">
            <a:off x="-599600" y="4091588"/>
            <a:ext cx="3143700" cy="18150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cxnSp>
        <p:nvCxnSpPr>
          <p:cNvPr id="122" name="Google Shape;122;g21a09703ede_0_2298"/>
          <p:cNvCxnSpPr/>
          <p:nvPr/>
        </p:nvCxnSpPr>
        <p:spPr>
          <a:xfrm rot="10800000">
            <a:off x="3378975" y="-2119725"/>
            <a:ext cx="4831500" cy="27894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3" name="Google Shape;123;g21a09703ede_0_2298"/>
          <p:cNvSpPr/>
          <p:nvPr/>
        </p:nvSpPr>
        <p:spPr>
          <a:xfrm>
            <a:off x="7069438" y="-889475"/>
            <a:ext cx="2397300" cy="23973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g21a09703ede_0_2298"/>
          <p:cNvGrpSpPr/>
          <p:nvPr/>
        </p:nvGrpSpPr>
        <p:grpSpPr>
          <a:xfrm rot="-5400000">
            <a:off x="1168300" y="6277"/>
            <a:ext cx="63600" cy="1225089"/>
            <a:chOff x="334775" y="2437450"/>
            <a:chExt cx="63600" cy="1225089"/>
          </a:xfrm>
        </p:grpSpPr>
        <p:sp>
          <p:nvSpPr>
            <p:cNvPr id="125" name="Google Shape;125;g21a09703ede_0_2298"/>
            <p:cNvSpPr/>
            <p:nvPr/>
          </p:nvSpPr>
          <p:spPr>
            <a:xfrm>
              <a:off x="334775" y="3141325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21a09703ede_0_2298"/>
            <p:cNvSpPr/>
            <p:nvPr/>
          </p:nvSpPr>
          <p:spPr>
            <a:xfrm>
              <a:off x="334775" y="3370132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21a09703ede_0_2298"/>
            <p:cNvSpPr/>
            <p:nvPr/>
          </p:nvSpPr>
          <p:spPr>
            <a:xfrm>
              <a:off x="334775" y="3598939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21a09703ede_0_2298"/>
            <p:cNvSpPr/>
            <p:nvPr/>
          </p:nvSpPr>
          <p:spPr>
            <a:xfrm>
              <a:off x="334775" y="2437450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21a09703ede_0_2298"/>
            <p:cNvSpPr/>
            <p:nvPr/>
          </p:nvSpPr>
          <p:spPr>
            <a:xfrm>
              <a:off x="334775" y="2666257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21a09703ede_0_2298"/>
            <p:cNvSpPr/>
            <p:nvPr/>
          </p:nvSpPr>
          <p:spPr>
            <a:xfrm>
              <a:off x="334775" y="2895064"/>
              <a:ext cx="63600" cy="6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7_1_1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30"/>
          <p:cNvSpPr/>
          <p:nvPr/>
        </p:nvSpPr>
        <p:spPr>
          <a:xfrm rot="-624459">
            <a:off x="778355" y="-763018"/>
            <a:ext cx="7042151" cy="5286896"/>
          </a:xfrm>
          <a:custGeom>
            <a:rect b="b" l="l" r="r" t="t"/>
            <a:pathLst>
              <a:path extrusionOk="0" h="130137" w="154812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30"/>
          <p:cNvSpPr/>
          <p:nvPr/>
        </p:nvSpPr>
        <p:spPr>
          <a:xfrm>
            <a:off x="5428944" y="43078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30"/>
          <p:cNvSpPr/>
          <p:nvPr/>
        </p:nvSpPr>
        <p:spPr>
          <a:xfrm flipH="1">
            <a:off x="-133656" y="53950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1" name="Google Shape;1261;p130"/>
          <p:cNvGrpSpPr/>
          <p:nvPr/>
        </p:nvGrpSpPr>
        <p:grpSpPr>
          <a:xfrm flipH="1" rot="-4831865">
            <a:off x="7034824" y="-442331"/>
            <a:ext cx="1542258" cy="1410518"/>
            <a:chOff x="13650025" y="1387863"/>
            <a:chExt cx="1542375" cy="1410625"/>
          </a:xfrm>
        </p:grpSpPr>
        <p:sp>
          <p:nvSpPr>
            <p:cNvPr id="1262" name="Google Shape;1262;p130"/>
            <p:cNvSpPr/>
            <p:nvPr/>
          </p:nvSpPr>
          <p:spPr>
            <a:xfrm>
              <a:off x="13818450" y="1387863"/>
              <a:ext cx="1373950" cy="1271000"/>
            </a:xfrm>
            <a:custGeom>
              <a:rect b="b" l="l" r="r" t="t"/>
              <a:pathLst>
                <a:path extrusionOk="0" h="50840" w="54958">
                  <a:moveTo>
                    <a:pt x="38622" y="20806"/>
                  </a:moveTo>
                  <a:cubicBezTo>
                    <a:pt x="39892" y="20806"/>
                    <a:pt x="41342" y="21628"/>
                    <a:pt x="40144" y="22708"/>
                  </a:cubicBezTo>
                  <a:cubicBezTo>
                    <a:pt x="39552" y="23261"/>
                    <a:pt x="39027" y="23984"/>
                    <a:pt x="38493" y="23984"/>
                  </a:cubicBezTo>
                  <a:cubicBezTo>
                    <a:pt x="38097" y="23984"/>
                    <a:pt x="37696" y="23588"/>
                    <a:pt x="37257" y="22433"/>
                  </a:cubicBezTo>
                  <a:cubicBezTo>
                    <a:pt x="36815" y="21269"/>
                    <a:pt x="37668" y="20806"/>
                    <a:pt x="38622" y="20806"/>
                  </a:cubicBezTo>
                  <a:close/>
                  <a:moveTo>
                    <a:pt x="22720" y="22080"/>
                  </a:moveTo>
                  <a:cubicBezTo>
                    <a:pt x="23996" y="22080"/>
                    <a:pt x="25466" y="22912"/>
                    <a:pt x="24265" y="24014"/>
                  </a:cubicBezTo>
                  <a:cubicBezTo>
                    <a:pt x="23657" y="24563"/>
                    <a:pt x="23139" y="25269"/>
                    <a:pt x="22614" y="25269"/>
                  </a:cubicBezTo>
                  <a:cubicBezTo>
                    <a:pt x="22219" y="25269"/>
                    <a:pt x="21821" y="24870"/>
                    <a:pt x="21378" y="23704"/>
                  </a:cubicBezTo>
                  <a:cubicBezTo>
                    <a:pt x="20923" y="22544"/>
                    <a:pt x="21768" y="22080"/>
                    <a:pt x="22720" y="22080"/>
                  </a:cubicBezTo>
                  <a:close/>
                  <a:moveTo>
                    <a:pt x="31968" y="26064"/>
                  </a:moveTo>
                  <a:cubicBezTo>
                    <a:pt x="33248" y="26064"/>
                    <a:pt x="34709" y="26886"/>
                    <a:pt x="33511" y="27966"/>
                  </a:cubicBezTo>
                  <a:cubicBezTo>
                    <a:pt x="32899" y="28519"/>
                    <a:pt x="32377" y="29242"/>
                    <a:pt x="31842" y="29242"/>
                  </a:cubicBezTo>
                  <a:cubicBezTo>
                    <a:pt x="31446" y="29242"/>
                    <a:pt x="31043" y="28846"/>
                    <a:pt x="30589" y="27691"/>
                  </a:cubicBezTo>
                  <a:cubicBezTo>
                    <a:pt x="30147" y="26527"/>
                    <a:pt x="31007" y="26064"/>
                    <a:pt x="31968" y="26064"/>
                  </a:cubicBezTo>
                  <a:close/>
                  <a:moveTo>
                    <a:pt x="16006" y="25536"/>
                  </a:moveTo>
                  <a:cubicBezTo>
                    <a:pt x="16280" y="25536"/>
                    <a:pt x="16678" y="25948"/>
                    <a:pt x="17151" y="26729"/>
                  </a:cubicBezTo>
                  <a:lnTo>
                    <a:pt x="17185" y="26729"/>
                  </a:lnTo>
                  <a:cubicBezTo>
                    <a:pt x="17915" y="27902"/>
                    <a:pt x="18264" y="29689"/>
                    <a:pt x="17126" y="29689"/>
                  </a:cubicBezTo>
                  <a:cubicBezTo>
                    <a:pt x="17030" y="29689"/>
                    <a:pt x="16924" y="29677"/>
                    <a:pt x="16807" y="29650"/>
                  </a:cubicBezTo>
                  <a:cubicBezTo>
                    <a:pt x="15261" y="29307"/>
                    <a:pt x="15639" y="26110"/>
                    <a:pt x="15639" y="26110"/>
                  </a:cubicBezTo>
                  <a:cubicBezTo>
                    <a:pt x="15694" y="25723"/>
                    <a:pt x="15822" y="25536"/>
                    <a:pt x="16006" y="25536"/>
                  </a:cubicBezTo>
                  <a:close/>
                  <a:moveTo>
                    <a:pt x="25047" y="30677"/>
                  </a:moveTo>
                  <a:cubicBezTo>
                    <a:pt x="27433" y="30677"/>
                    <a:pt x="29264" y="36594"/>
                    <a:pt x="27259" y="36594"/>
                  </a:cubicBezTo>
                  <a:cubicBezTo>
                    <a:pt x="27033" y="36594"/>
                    <a:pt x="26758" y="36519"/>
                    <a:pt x="26431" y="36352"/>
                  </a:cubicBezTo>
                  <a:cubicBezTo>
                    <a:pt x="24540" y="35424"/>
                    <a:pt x="20657" y="34084"/>
                    <a:pt x="23853" y="31197"/>
                  </a:cubicBezTo>
                  <a:cubicBezTo>
                    <a:pt x="24256" y="30833"/>
                    <a:pt x="24659" y="30677"/>
                    <a:pt x="25047" y="30677"/>
                  </a:cubicBezTo>
                  <a:close/>
                  <a:moveTo>
                    <a:pt x="13409" y="38046"/>
                  </a:moveTo>
                  <a:cubicBezTo>
                    <a:pt x="13625" y="38046"/>
                    <a:pt x="13947" y="38172"/>
                    <a:pt x="14401" y="38483"/>
                  </a:cubicBezTo>
                  <a:cubicBezTo>
                    <a:pt x="15536" y="39274"/>
                    <a:pt x="18938" y="42745"/>
                    <a:pt x="16670" y="42951"/>
                  </a:cubicBezTo>
                  <a:cubicBezTo>
                    <a:pt x="16625" y="42955"/>
                    <a:pt x="16581" y="42956"/>
                    <a:pt x="16537" y="42956"/>
                  </a:cubicBezTo>
                  <a:cubicBezTo>
                    <a:pt x="14318" y="42956"/>
                    <a:pt x="13095" y="38793"/>
                    <a:pt x="13095" y="38793"/>
                  </a:cubicBezTo>
                  <a:cubicBezTo>
                    <a:pt x="12988" y="38386"/>
                    <a:pt x="13054" y="38046"/>
                    <a:pt x="13409" y="38046"/>
                  </a:cubicBezTo>
                  <a:close/>
                  <a:moveTo>
                    <a:pt x="31960" y="0"/>
                  </a:moveTo>
                  <a:cubicBezTo>
                    <a:pt x="31208" y="0"/>
                    <a:pt x="30457" y="146"/>
                    <a:pt x="29765" y="436"/>
                  </a:cubicBezTo>
                  <a:cubicBezTo>
                    <a:pt x="26878" y="1880"/>
                    <a:pt x="25056" y="883"/>
                    <a:pt x="24506" y="3873"/>
                  </a:cubicBezTo>
                  <a:cubicBezTo>
                    <a:pt x="23928" y="6819"/>
                    <a:pt x="22307" y="17337"/>
                    <a:pt x="21417" y="17337"/>
                  </a:cubicBezTo>
                  <a:cubicBezTo>
                    <a:pt x="21247" y="17337"/>
                    <a:pt x="21105" y="16958"/>
                    <a:pt x="21000" y="16074"/>
                  </a:cubicBezTo>
                  <a:cubicBezTo>
                    <a:pt x="20347" y="10575"/>
                    <a:pt x="22788" y="2395"/>
                    <a:pt x="23441" y="1158"/>
                  </a:cubicBezTo>
                  <a:cubicBezTo>
                    <a:pt x="23609" y="850"/>
                    <a:pt x="23366" y="638"/>
                    <a:pt x="22819" y="638"/>
                  </a:cubicBezTo>
                  <a:cubicBezTo>
                    <a:pt x="22023" y="638"/>
                    <a:pt x="20586" y="1084"/>
                    <a:pt x="18835" y="2326"/>
                  </a:cubicBezTo>
                  <a:cubicBezTo>
                    <a:pt x="17563" y="3254"/>
                    <a:pt x="16051" y="3254"/>
                    <a:pt x="15364" y="4010"/>
                  </a:cubicBezTo>
                  <a:cubicBezTo>
                    <a:pt x="13716" y="5808"/>
                    <a:pt x="13687" y="17710"/>
                    <a:pt x="13024" y="17710"/>
                  </a:cubicBezTo>
                  <a:cubicBezTo>
                    <a:pt x="12927" y="17710"/>
                    <a:pt x="12815" y="17452"/>
                    <a:pt x="12683" y="16865"/>
                  </a:cubicBezTo>
                  <a:cubicBezTo>
                    <a:pt x="11652" y="12294"/>
                    <a:pt x="12477" y="6794"/>
                    <a:pt x="12477" y="6794"/>
                  </a:cubicBezTo>
                  <a:cubicBezTo>
                    <a:pt x="12477" y="6794"/>
                    <a:pt x="12466" y="6793"/>
                    <a:pt x="12444" y="6793"/>
                  </a:cubicBezTo>
                  <a:cubicBezTo>
                    <a:pt x="12248" y="6793"/>
                    <a:pt x="11181" y="6932"/>
                    <a:pt x="9418" y="9716"/>
                  </a:cubicBezTo>
                  <a:cubicBezTo>
                    <a:pt x="8902" y="10541"/>
                    <a:pt x="7905" y="11056"/>
                    <a:pt x="7424" y="12294"/>
                  </a:cubicBezTo>
                  <a:cubicBezTo>
                    <a:pt x="5671" y="16762"/>
                    <a:pt x="10586" y="20783"/>
                    <a:pt x="10793" y="24151"/>
                  </a:cubicBezTo>
                  <a:cubicBezTo>
                    <a:pt x="10831" y="24687"/>
                    <a:pt x="10723" y="24919"/>
                    <a:pt x="10515" y="24919"/>
                  </a:cubicBezTo>
                  <a:cubicBezTo>
                    <a:pt x="9413" y="24919"/>
                    <a:pt x="5500" y="18428"/>
                    <a:pt x="5500" y="15971"/>
                  </a:cubicBezTo>
                  <a:cubicBezTo>
                    <a:pt x="5500" y="15971"/>
                    <a:pt x="4709" y="16109"/>
                    <a:pt x="3987" y="18171"/>
                  </a:cubicBezTo>
                  <a:cubicBezTo>
                    <a:pt x="3781" y="18755"/>
                    <a:pt x="3197" y="19442"/>
                    <a:pt x="3059" y="20336"/>
                  </a:cubicBezTo>
                  <a:cubicBezTo>
                    <a:pt x="2578" y="23945"/>
                    <a:pt x="7184" y="26557"/>
                    <a:pt x="7046" y="28413"/>
                  </a:cubicBezTo>
                  <a:cubicBezTo>
                    <a:pt x="7017" y="28733"/>
                    <a:pt x="6873" y="28872"/>
                    <a:pt x="6652" y="28872"/>
                  </a:cubicBezTo>
                  <a:cubicBezTo>
                    <a:pt x="5593" y="28872"/>
                    <a:pt x="2770" y="25662"/>
                    <a:pt x="2372" y="23842"/>
                  </a:cubicBezTo>
                  <a:cubicBezTo>
                    <a:pt x="2372" y="23842"/>
                    <a:pt x="0" y="24048"/>
                    <a:pt x="1135" y="28550"/>
                  </a:cubicBezTo>
                  <a:cubicBezTo>
                    <a:pt x="2189" y="32736"/>
                    <a:pt x="5768" y="35822"/>
                    <a:pt x="8116" y="35822"/>
                  </a:cubicBezTo>
                  <a:cubicBezTo>
                    <a:pt x="8294" y="35822"/>
                    <a:pt x="8465" y="35804"/>
                    <a:pt x="8627" y="35768"/>
                  </a:cubicBezTo>
                  <a:cubicBezTo>
                    <a:pt x="9615" y="35542"/>
                    <a:pt x="10429" y="35409"/>
                    <a:pt x="10969" y="35409"/>
                  </a:cubicBezTo>
                  <a:cubicBezTo>
                    <a:pt x="11745" y="35409"/>
                    <a:pt x="11956" y="35684"/>
                    <a:pt x="11308" y="36352"/>
                  </a:cubicBezTo>
                  <a:cubicBezTo>
                    <a:pt x="11308" y="36352"/>
                    <a:pt x="8249" y="38999"/>
                    <a:pt x="14676" y="43948"/>
                  </a:cubicBezTo>
                  <a:cubicBezTo>
                    <a:pt x="19061" y="47338"/>
                    <a:pt x="24261" y="50840"/>
                    <a:pt x="28318" y="50840"/>
                  </a:cubicBezTo>
                  <a:cubicBezTo>
                    <a:pt x="28745" y="50840"/>
                    <a:pt x="29159" y="50801"/>
                    <a:pt x="29558" y="50719"/>
                  </a:cubicBezTo>
                  <a:cubicBezTo>
                    <a:pt x="31311" y="50341"/>
                    <a:pt x="33133" y="50719"/>
                    <a:pt x="34164" y="49997"/>
                  </a:cubicBezTo>
                  <a:cubicBezTo>
                    <a:pt x="32617" y="48897"/>
                    <a:pt x="26946" y="46182"/>
                    <a:pt x="23990" y="43501"/>
                  </a:cubicBezTo>
                  <a:cubicBezTo>
                    <a:pt x="21221" y="40978"/>
                    <a:pt x="20935" y="40046"/>
                    <a:pt x="21830" y="40046"/>
                  </a:cubicBezTo>
                  <a:cubicBezTo>
                    <a:pt x="23056" y="40046"/>
                    <a:pt x="26497" y="41796"/>
                    <a:pt x="28802" y="43604"/>
                  </a:cubicBezTo>
                  <a:cubicBezTo>
                    <a:pt x="31184" y="45495"/>
                    <a:pt x="33478" y="48596"/>
                    <a:pt x="36424" y="48596"/>
                  </a:cubicBezTo>
                  <a:cubicBezTo>
                    <a:pt x="37602" y="48596"/>
                    <a:pt x="38883" y="48101"/>
                    <a:pt x="40316" y="46835"/>
                  </a:cubicBezTo>
                  <a:cubicBezTo>
                    <a:pt x="41072" y="46182"/>
                    <a:pt x="42585" y="46320"/>
                    <a:pt x="44028" y="44429"/>
                  </a:cubicBezTo>
                  <a:cubicBezTo>
                    <a:pt x="41966" y="44223"/>
                    <a:pt x="39938" y="43639"/>
                    <a:pt x="38082" y="42642"/>
                  </a:cubicBezTo>
                  <a:cubicBezTo>
                    <a:pt x="35720" y="41336"/>
                    <a:pt x="34077" y="38839"/>
                    <a:pt x="35732" y="38839"/>
                  </a:cubicBezTo>
                  <a:cubicBezTo>
                    <a:pt x="36124" y="38839"/>
                    <a:pt x="36702" y="38979"/>
                    <a:pt x="37498" y="39308"/>
                  </a:cubicBezTo>
                  <a:cubicBezTo>
                    <a:pt x="40146" y="40403"/>
                    <a:pt x="42488" y="41469"/>
                    <a:pt x="44168" y="41469"/>
                  </a:cubicBezTo>
                  <a:cubicBezTo>
                    <a:pt x="45126" y="41469"/>
                    <a:pt x="45869" y="41122"/>
                    <a:pt x="46331" y="40236"/>
                  </a:cubicBezTo>
                  <a:cubicBezTo>
                    <a:pt x="47843" y="37349"/>
                    <a:pt x="49871" y="37521"/>
                    <a:pt x="50318" y="34118"/>
                  </a:cubicBezTo>
                  <a:lnTo>
                    <a:pt x="50318" y="34118"/>
                  </a:lnTo>
                  <a:cubicBezTo>
                    <a:pt x="50317" y="34118"/>
                    <a:pt x="48790" y="35158"/>
                    <a:pt x="46097" y="35158"/>
                  </a:cubicBezTo>
                  <a:cubicBezTo>
                    <a:pt x="44812" y="35158"/>
                    <a:pt x="43261" y="34921"/>
                    <a:pt x="41485" y="34221"/>
                  </a:cubicBezTo>
                  <a:cubicBezTo>
                    <a:pt x="36711" y="32353"/>
                    <a:pt x="33241" y="29974"/>
                    <a:pt x="35513" y="29974"/>
                  </a:cubicBezTo>
                  <a:cubicBezTo>
                    <a:pt x="35875" y="29974"/>
                    <a:pt x="36381" y="30034"/>
                    <a:pt x="37051" y="30166"/>
                  </a:cubicBezTo>
                  <a:cubicBezTo>
                    <a:pt x="39546" y="30653"/>
                    <a:pt x="43933" y="32684"/>
                    <a:pt x="47428" y="32684"/>
                  </a:cubicBezTo>
                  <a:cubicBezTo>
                    <a:pt x="49854" y="32684"/>
                    <a:pt x="51849" y="31705"/>
                    <a:pt x="52483" y="28550"/>
                  </a:cubicBezTo>
                  <a:cubicBezTo>
                    <a:pt x="52689" y="27451"/>
                    <a:pt x="54098" y="26523"/>
                    <a:pt x="53927" y="24323"/>
                  </a:cubicBezTo>
                  <a:lnTo>
                    <a:pt x="53927" y="24323"/>
                  </a:lnTo>
                  <a:cubicBezTo>
                    <a:pt x="53033" y="25423"/>
                    <a:pt x="51727" y="26110"/>
                    <a:pt x="50318" y="26179"/>
                  </a:cubicBezTo>
                  <a:cubicBezTo>
                    <a:pt x="50287" y="26180"/>
                    <a:pt x="50255" y="26180"/>
                    <a:pt x="50223" y="26180"/>
                  </a:cubicBezTo>
                  <a:cubicBezTo>
                    <a:pt x="47922" y="26180"/>
                    <a:pt x="43390" y="23769"/>
                    <a:pt x="46915" y="23498"/>
                  </a:cubicBezTo>
                  <a:cubicBezTo>
                    <a:pt x="50490" y="23189"/>
                    <a:pt x="53927" y="23120"/>
                    <a:pt x="53755" y="19511"/>
                  </a:cubicBezTo>
                  <a:cubicBezTo>
                    <a:pt x="53548" y="15937"/>
                    <a:pt x="53411" y="13497"/>
                    <a:pt x="54167" y="11812"/>
                  </a:cubicBezTo>
                  <a:cubicBezTo>
                    <a:pt x="54958" y="10128"/>
                    <a:pt x="54236" y="10266"/>
                    <a:pt x="53033" y="10163"/>
                  </a:cubicBezTo>
                  <a:cubicBezTo>
                    <a:pt x="51796" y="10060"/>
                    <a:pt x="49630" y="7585"/>
                    <a:pt x="48771" y="7207"/>
                  </a:cubicBezTo>
                  <a:cubicBezTo>
                    <a:pt x="48730" y="7188"/>
                    <a:pt x="48681" y="7179"/>
                    <a:pt x="48626" y="7179"/>
                  </a:cubicBezTo>
                  <a:cubicBezTo>
                    <a:pt x="47584" y="7179"/>
                    <a:pt x="44192" y="10461"/>
                    <a:pt x="42103" y="12843"/>
                  </a:cubicBezTo>
                  <a:cubicBezTo>
                    <a:pt x="41474" y="13573"/>
                    <a:pt x="41036" y="13887"/>
                    <a:pt x="40770" y="13887"/>
                  </a:cubicBezTo>
                  <a:cubicBezTo>
                    <a:pt x="40120" y="13887"/>
                    <a:pt x="40491" y="12017"/>
                    <a:pt x="41588" y="9750"/>
                  </a:cubicBezTo>
                  <a:cubicBezTo>
                    <a:pt x="43134" y="6588"/>
                    <a:pt x="47396" y="5179"/>
                    <a:pt x="47396" y="5179"/>
                  </a:cubicBezTo>
                  <a:cubicBezTo>
                    <a:pt x="47396" y="5179"/>
                    <a:pt x="44862" y="3220"/>
                    <a:pt x="42374" y="3220"/>
                  </a:cubicBezTo>
                  <a:cubicBezTo>
                    <a:pt x="42352" y="3220"/>
                    <a:pt x="42331" y="3220"/>
                    <a:pt x="42310" y="3220"/>
                  </a:cubicBezTo>
                  <a:cubicBezTo>
                    <a:pt x="39766" y="3220"/>
                    <a:pt x="35607" y="12225"/>
                    <a:pt x="35058" y="14115"/>
                  </a:cubicBezTo>
                  <a:cubicBezTo>
                    <a:pt x="34945" y="14530"/>
                    <a:pt x="34813" y="14723"/>
                    <a:pt x="34690" y="14723"/>
                  </a:cubicBezTo>
                  <a:cubicBezTo>
                    <a:pt x="34249" y="14723"/>
                    <a:pt x="33905" y="12273"/>
                    <a:pt x="34817" y="8650"/>
                  </a:cubicBezTo>
                  <a:cubicBezTo>
                    <a:pt x="35470" y="5970"/>
                    <a:pt x="36879" y="3564"/>
                    <a:pt x="38873" y="1708"/>
                  </a:cubicBezTo>
                  <a:cubicBezTo>
                    <a:pt x="38873" y="1708"/>
                    <a:pt x="38064" y="1130"/>
                    <a:pt x="37375" y="1130"/>
                  </a:cubicBezTo>
                  <a:cubicBezTo>
                    <a:pt x="37224" y="1130"/>
                    <a:pt x="37078" y="1158"/>
                    <a:pt x="36948" y="1227"/>
                  </a:cubicBezTo>
                  <a:cubicBezTo>
                    <a:pt x="36054" y="1639"/>
                    <a:pt x="35470" y="1020"/>
                    <a:pt x="34233" y="2258"/>
                  </a:cubicBezTo>
                  <a:cubicBezTo>
                    <a:pt x="32308" y="4148"/>
                    <a:pt x="29868" y="11847"/>
                    <a:pt x="29765" y="16521"/>
                  </a:cubicBezTo>
                  <a:cubicBezTo>
                    <a:pt x="29732" y="18011"/>
                    <a:pt x="29520" y="18665"/>
                    <a:pt x="29281" y="18665"/>
                  </a:cubicBezTo>
                  <a:cubicBezTo>
                    <a:pt x="28764" y="18665"/>
                    <a:pt x="28119" y="15617"/>
                    <a:pt x="28871" y="11366"/>
                  </a:cubicBezTo>
                  <a:cubicBezTo>
                    <a:pt x="30005" y="5179"/>
                    <a:pt x="32102" y="1261"/>
                    <a:pt x="33167" y="127"/>
                  </a:cubicBezTo>
                  <a:cubicBezTo>
                    <a:pt x="32770" y="42"/>
                    <a:pt x="32365" y="0"/>
                    <a:pt x="31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30"/>
            <p:cNvSpPr/>
            <p:nvPr/>
          </p:nvSpPr>
          <p:spPr>
            <a:xfrm>
              <a:off x="13650025" y="1682313"/>
              <a:ext cx="1486525" cy="1116175"/>
            </a:xfrm>
            <a:custGeom>
              <a:rect b="b" l="l" r="r" t="t"/>
              <a:pathLst>
                <a:path extrusionOk="0" h="44647" w="59461">
                  <a:moveTo>
                    <a:pt x="59461" y="0"/>
                  </a:moveTo>
                  <a:lnTo>
                    <a:pt x="58636" y="241"/>
                  </a:lnTo>
                  <a:cubicBezTo>
                    <a:pt x="58120" y="378"/>
                    <a:pt x="57330" y="653"/>
                    <a:pt x="56367" y="997"/>
                  </a:cubicBezTo>
                  <a:cubicBezTo>
                    <a:pt x="55371" y="1340"/>
                    <a:pt x="54202" y="1787"/>
                    <a:pt x="52827" y="2303"/>
                  </a:cubicBezTo>
                  <a:cubicBezTo>
                    <a:pt x="51487" y="2853"/>
                    <a:pt x="50009" y="3506"/>
                    <a:pt x="48394" y="4331"/>
                  </a:cubicBezTo>
                  <a:cubicBezTo>
                    <a:pt x="46813" y="5121"/>
                    <a:pt x="45094" y="6049"/>
                    <a:pt x="43376" y="7149"/>
                  </a:cubicBezTo>
                  <a:cubicBezTo>
                    <a:pt x="42929" y="7390"/>
                    <a:pt x="42516" y="7699"/>
                    <a:pt x="42070" y="8008"/>
                  </a:cubicBezTo>
                  <a:cubicBezTo>
                    <a:pt x="41657" y="8317"/>
                    <a:pt x="41176" y="8558"/>
                    <a:pt x="40763" y="8902"/>
                  </a:cubicBezTo>
                  <a:lnTo>
                    <a:pt x="39457" y="9864"/>
                  </a:lnTo>
                  <a:cubicBezTo>
                    <a:pt x="39045" y="10208"/>
                    <a:pt x="38598" y="10552"/>
                    <a:pt x="38151" y="10861"/>
                  </a:cubicBezTo>
                  <a:cubicBezTo>
                    <a:pt x="36330" y="12098"/>
                    <a:pt x="34371" y="13301"/>
                    <a:pt x="32377" y="14470"/>
                  </a:cubicBezTo>
                  <a:lnTo>
                    <a:pt x="26294" y="18113"/>
                  </a:lnTo>
                  <a:cubicBezTo>
                    <a:pt x="22273" y="20519"/>
                    <a:pt x="18389" y="23131"/>
                    <a:pt x="14677" y="25949"/>
                  </a:cubicBezTo>
                  <a:cubicBezTo>
                    <a:pt x="11412" y="28424"/>
                    <a:pt x="8456" y="31208"/>
                    <a:pt x="5809" y="34335"/>
                  </a:cubicBezTo>
                  <a:cubicBezTo>
                    <a:pt x="4744" y="35573"/>
                    <a:pt x="3782" y="36879"/>
                    <a:pt x="2922" y="38288"/>
                  </a:cubicBezTo>
                  <a:cubicBezTo>
                    <a:pt x="2544" y="38907"/>
                    <a:pt x="2201" y="39491"/>
                    <a:pt x="1926" y="40041"/>
                  </a:cubicBezTo>
                  <a:cubicBezTo>
                    <a:pt x="1616" y="40591"/>
                    <a:pt x="1376" y="41106"/>
                    <a:pt x="1135" y="41587"/>
                  </a:cubicBezTo>
                  <a:lnTo>
                    <a:pt x="620" y="42893"/>
                  </a:lnTo>
                  <a:cubicBezTo>
                    <a:pt x="448" y="43237"/>
                    <a:pt x="379" y="43581"/>
                    <a:pt x="276" y="43856"/>
                  </a:cubicBezTo>
                  <a:lnTo>
                    <a:pt x="1" y="44646"/>
                  </a:lnTo>
                  <a:lnTo>
                    <a:pt x="310" y="43856"/>
                  </a:lnTo>
                  <a:cubicBezTo>
                    <a:pt x="448" y="43615"/>
                    <a:pt x="551" y="43271"/>
                    <a:pt x="723" y="42928"/>
                  </a:cubicBezTo>
                  <a:lnTo>
                    <a:pt x="1307" y="41690"/>
                  </a:lnTo>
                  <a:cubicBezTo>
                    <a:pt x="1548" y="41209"/>
                    <a:pt x="1857" y="40728"/>
                    <a:pt x="2132" y="40178"/>
                  </a:cubicBezTo>
                  <a:cubicBezTo>
                    <a:pt x="2441" y="39628"/>
                    <a:pt x="2819" y="39078"/>
                    <a:pt x="3232" y="38460"/>
                  </a:cubicBezTo>
                  <a:cubicBezTo>
                    <a:pt x="3610" y="37841"/>
                    <a:pt x="4091" y="37222"/>
                    <a:pt x="4572" y="36604"/>
                  </a:cubicBezTo>
                  <a:cubicBezTo>
                    <a:pt x="4847" y="36294"/>
                    <a:pt x="5088" y="35985"/>
                    <a:pt x="5363" y="35641"/>
                  </a:cubicBezTo>
                  <a:lnTo>
                    <a:pt x="6222" y="34679"/>
                  </a:lnTo>
                  <a:cubicBezTo>
                    <a:pt x="7494" y="33236"/>
                    <a:pt x="8834" y="31895"/>
                    <a:pt x="10243" y="30623"/>
                  </a:cubicBezTo>
                  <a:cubicBezTo>
                    <a:pt x="11755" y="29283"/>
                    <a:pt x="13440" y="27943"/>
                    <a:pt x="15192" y="26602"/>
                  </a:cubicBezTo>
                  <a:cubicBezTo>
                    <a:pt x="18904" y="23818"/>
                    <a:pt x="22754" y="21275"/>
                    <a:pt x="26741" y="18903"/>
                  </a:cubicBezTo>
                  <a:lnTo>
                    <a:pt x="32824" y="15226"/>
                  </a:lnTo>
                  <a:cubicBezTo>
                    <a:pt x="34817" y="14023"/>
                    <a:pt x="36777" y="12820"/>
                    <a:pt x="38598" y="11514"/>
                  </a:cubicBezTo>
                  <a:cubicBezTo>
                    <a:pt x="39079" y="11170"/>
                    <a:pt x="39526" y="10861"/>
                    <a:pt x="39939" y="10517"/>
                  </a:cubicBezTo>
                  <a:lnTo>
                    <a:pt x="41245" y="9520"/>
                  </a:lnTo>
                  <a:cubicBezTo>
                    <a:pt x="41657" y="9177"/>
                    <a:pt x="42104" y="8902"/>
                    <a:pt x="42516" y="8592"/>
                  </a:cubicBezTo>
                  <a:cubicBezTo>
                    <a:pt x="42963" y="8283"/>
                    <a:pt x="43376" y="7974"/>
                    <a:pt x="43822" y="7733"/>
                  </a:cubicBezTo>
                  <a:cubicBezTo>
                    <a:pt x="45506" y="6599"/>
                    <a:pt x="47156" y="5637"/>
                    <a:pt x="48737" y="4812"/>
                  </a:cubicBezTo>
                  <a:cubicBezTo>
                    <a:pt x="50284" y="3953"/>
                    <a:pt x="51762" y="3265"/>
                    <a:pt x="53068" y="2646"/>
                  </a:cubicBezTo>
                  <a:cubicBezTo>
                    <a:pt x="54374" y="2062"/>
                    <a:pt x="55542" y="1581"/>
                    <a:pt x="56505" y="1169"/>
                  </a:cubicBezTo>
                  <a:cubicBezTo>
                    <a:pt x="57467" y="791"/>
                    <a:pt x="58223" y="481"/>
                    <a:pt x="58739" y="309"/>
                  </a:cubicBezTo>
                  <a:lnTo>
                    <a:pt x="594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30"/>
            <p:cNvSpPr/>
            <p:nvPr/>
          </p:nvSpPr>
          <p:spPr>
            <a:xfrm>
              <a:off x="14644175" y="1934913"/>
              <a:ext cx="362625" cy="170150"/>
            </a:xfrm>
            <a:custGeom>
              <a:rect b="b" l="l" r="r" t="t"/>
              <a:pathLst>
                <a:path extrusionOk="0" h="6806" w="14505">
                  <a:moveTo>
                    <a:pt x="1" y="1"/>
                  </a:moveTo>
                  <a:lnTo>
                    <a:pt x="1" y="1"/>
                  </a:lnTo>
                  <a:cubicBezTo>
                    <a:pt x="69" y="241"/>
                    <a:pt x="207" y="448"/>
                    <a:pt x="344" y="654"/>
                  </a:cubicBezTo>
                  <a:cubicBezTo>
                    <a:pt x="688" y="1169"/>
                    <a:pt x="1101" y="1650"/>
                    <a:pt x="1582" y="2063"/>
                  </a:cubicBezTo>
                  <a:cubicBezTo>
                    <a:pt x="1891" y="2338"/>
                    <a:pt x="2235" y="2613"/>
                    <a:pt x="2544" y="2853"/>
                  </a:cubicBezTo>
                  <a:cubicBezTo>
                    <a:pt x="2957" y="3128"/>
                    <a:pt x="3335" y="3403"/>
                    <a:pt x="3747" y="3644"/>
                  </a:cubicBezTo>
                  <a:cubicBezTo>
                    <a:pt x="4606" y="4125"/>
                    <a:pt x="5534" y="4572"/>
                    <a:pt x="6462" y="5019"/>
                  </a:cubicBezTo>
                  <a:cubicBezTo>
                    <a:pt x="6943" y="5225"/>
                    <a:pt x="7425" y="5397"/>
                    <a:pt x="7906" y="5569"/>
                  </a:cubicBezTo>
                  <a:cubicBezTo>
                    <a:pt x="8387" y="5775"/>
                    <a:pt x="8868" y="5912"/>
                    <a:pt x="9315" y="6050"/>
                  </a:cubicBezTo>
                  <a:cubicBezTo>
                    <a:pt x="10174" y="6325"/>
                    <a:pt x="11068" y="6531"/>
                    <a:pt x="11927" y="6668"/>
                  </a:cubicBezTo>
                  <a:cubicBezTo>
                    <a:pt x="12546" y="6737"/>
                    <a:pt x="13164" y="6806"/>
                    <a:pt x="13817" y="6806"/>
                  </a:cubicBezTo>
                  <a:lnTo>
                    <a:pt x="14505" y="6806"/>
                  </a:lnTo>
                  <a:lnTo>
                    <a:pt x="13817" y="6668"/>
                  </a:lnTo>
                  <a:cubicBezTo>
                    <a:pt x="13577" y="6634"/>
                    <a:pt x="13336" y="6600"/>
                    <a:pt x="13027" y="6531"/>
                  </a:cubicBezTo>
                  <a:cubicBezTo>
                    <a:pt x="12718" y="6462"/>
                    <a:pt x="12374" y="6393"/>
                    <a:pt x="11996" y="6290"/>
                  </a:cubicBezTo>
                  <a:cubicBezTo>
                    <a:pt x="11274" y="6084"/>
                    <a:pt x="10415" y="5809"/>
                    <a:pt x="9521" y="5500"/>
                  </a:cubicBezTo>
                  <a:cubicBezTo>
                    <a:pt x="8628" y="5191"/>
                    <a:pt x="7665" y="4812"/>
                    <a:pt x="6737" y="4400"/>
                  </a:cubicBezTo>
                  <a:cubicBezTo>
                    <a:pt x="6290" y="4194"/>
                    <a:pt x="5809" y="3953"/>
                    <a:pt x="5362" y="3747"/>
                  </a:cubicBezTo>
                  <a:cubicBezTo>
                    <a:pt x="4916" y="3575"/>
                    <a:pt x="4469" y="3335"/>
                    <a:pt x="4022" y="3128"/>
                  </a:cubicBezTo>
                  <a:cubicBezTo>
                    <a:pt x="3266" y="2716"/>
                    <a:pt x="2510" y="2269"/>
                    <a:pt x="1822" y="1788"/>
                  </a:cubicBezTo>
                  <a:cubicBezTo>
                    <a:pt x="1307" y="1410"/>
                    <a:pt x="860" y="997"/>
                    <a:pt x="413" y="585"/>
                  </a:cubicBezTo>
                  <a:cubicBezTo>
                    <a:pt x="276" y="413"/>
                    <a:pt x="104" y="20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30"/>
            <p:cNvSpPr/>
            <p:nvPr/>
          </p:nvSpPr>
          <p:spPr>
            <a:xfrm>
              <a:off x="14754175" y="1540538"/>
              <a:ext cx="98825" cy="305050"/>
            </a:xfrm>
            <a:custGeom>
              <a:rect b="b" l="l" r="r" t="t"/>
              <a:pathLst>
                <a:path extrusionOk="0" h="12202" w="3953">
                  <a:moveTo>
                    <a:pt x="3953" y="0"/>
                  </a:moveTo>
                  <a:lnTo>
                    <a:pt x="3575" y="412"/>
                  </a:lnTo>
                  <a:lnTo>
                    <a:pt x="3162" y="928"/>
                  </a:lnTo>
                  <a:cubicBezTo>
                    <a:pt x="2990" y="1134"/>
                    <a:pt x="2818" y="1375"/>
                    <a:pt x="2681" y="1615"/>
                  </a:cubicBezTo>
                  <a:cubicBezTo>
                    <a:pt x="2509" y="1856"/>
                    <a:pt x="2303" y="2165"/>
                    <a:pt x="2131" y="2475"/>
                  </a:cubicBezTo>
                  <a:cubicBezTo>
                    <a:pt x="1925" y="2784"/>
                    <a:pt x="1753" y="3128"/>
                    <a:pt x="1581" y="3437"/>
                  </a:cubicBezTo>
                  <a:cubicBezTo>
                    <a:pt x="1409" y="3815"/>
                    <a:pt x="1237" y="4159"/>
                    <a:pt x="1066" y="4537"/>
                  </a:cubicBezTo>
                  <a:cubicBezTo>
                    <a:pt x="928" y="4915"/>
                    <a:pt x="756" y="5293"/>
                    <a:pt x="653" y="5705"/>
                  </a:cubicBezTo>
                  <a:cubicBezTo>
                    <a:pt x="516" y="6083"/>
                    <a:pt x="378" y="6496"/>
                    <a:pt x="309" y="6908"/>
                  </a:cubicBezTo>
                  <a:cubicBezTo>
                    <a:pt x="206" y="7286"/>
                    <a:pt x="138" y="7699"/>
                    <a:pt x="69" y="8111"/>
                  </a:cubicBezTo>
                  <a:cubicBezTo>
                    <a:pt x="34" y="8455"/>
                    <a:pt x="0" y="8833"/>
                    <a:pt x="0" y="9245"/>
                  </a:cubicBezTo>
                  <a:cubicBezTo>
                    <a:pt x="0" y="9555"/>
                    <a:pt x="34" y="9898"/>
                    <a:pt x="103" y="10242"/>
                  </a:cubicBezTo>
                  <a:cubicBezTo>
                    <a:pt x="138" y="10552"/>
                    <a:pt x="172" y="10826"/>
                    <a:pt x="275" y="11101"/>
                  </a:cubicBezTo>
                  <a:cubicBezTo>
                    <a:pt x="309" y="11308"/>
                    <a:pt x="413" y="11514"/>
                    <a:pt x="481" y="11720"/>
                  </a:cubicBezTo>
                  <a:cubicBezTo>
                    <a:pt x="550" y="11858"/>
                    <a:pt x="619" y="11995"/>
                    <a:pt x="687" y="12098"/>
                  </a:cubicBezTo>
                  <a:cubicBezTo>
                    <a:pt x="735" y="12146"/>
                    <a:pt x="750" y="12177"/>
                    <a:pt x="754" y="12192"/>
                  </a:cubicBezTo>
                  <a:lnTo>
                    <a:pt x="754" y="12192"/>
                  </a:lnTo>
                  <a:cubicBezTo>
                    <a:pt x="719" y="12023"/>
                    <a:pt x="652" y="11854"/>
                    <a:pt x="619" y="11686"/>
                  </a:cubicBezTo>
                  <a:cubicBezTo>
                    <a:pt x="584" y="11514"/>
                    <a:pt x="550" y="11273"/>
                    <a:pt x="516" y="11033"/>
                  </a:cubicBezTo>
                  <a:cubicBezTo>
                    <a:pt x="481" y="10792"/>
                    <a:pt x="481" y="10517"/>
                    <a:pt x="481" y="10242"/>
                  </a:cubicBezTo>
                  <a:cubicBezTo>
                    <a:pt x="481" y="9933"/>
                    <a:pt x="516" y="9589"/>
                    <a:pt x="550" y="9245"/>
                  </a:cubicBezTo>
                  <a:cubicBezTo>
                    <a:pt x="550" y="8902"/>
                    <a:pt x="619" y="8558"/>
                    <a:pt x="687" y="8180"/>
                  </a:cubicBezTo>
                  <a:lnTo>
                    <a:pt x="825" y="7630"/>
                  </a:lnTo>
                  <a:cubicBezTo>
                    <a:pt x="859" y="7458"/>
                    <a:pt x="928" y="7252"/>
                    <a:pt x="962" y="7080"/>
                  </a:cubicBezTo>
                  <a:cubicBezTo>
                    <a:pt x="1066" y="6668"/>
                    <a:pt x="1169" y="6290"/>
                    <a:pt x="1306" y="5912"/>
                  </a:cubicBezTo>
                  <a:cubicBezTo>
                    <a:pt x="1409" y="5534"/>
                    <a:pt x="1581" y="5155"/>
                    <a:pt x="1719" y="4812"/>
                  </a:cubicBezTo>
                  <a:cubicBezTo>
                    <a:pt x="1890" y="4434"/>
                    <a:pt x="2028" y="4056"/>
                    <a:pt x="2165" y="3712"/>
                  </a:cubicBezTo>
                  <a:cubicBezTo>
                    <a:pt x="2303" y="3368"/>
                    <a:pt x="2440" y="3025"/>
                    <a:pt x="2578" y="2715"/>
                  </a:cubicBezTo>
                  <a:cubicBezTo>
                    <a:pt x="2750" y="2406"/>
                    <a:pt x="2887" y="2097"/>
                    <a:pt x="3025" y="1822"/>
                  </a:cubicBezTo>
                  <a:cubicBezTo>
                    <a:pt x="3162" y="1547"/>
                    <a:pt x="3300" y="1306"/>
                    <a:pt x="3403" y="1100"/>
                  </a:cubicBezTo>
                  <a:lnTo>
                    <a:pt x="3678" y="516"/>
                  </a:lnTo>
                  <a:lnTo>
                    <a:pt x="3953" y="0"/>
                  </a:lnTo>
                  <a:close/>
                  <a:moveTo>
                    <a:pt x="754" y="12192"/>
                  </a:moveTo>
                  <a:cubicBezTo>
                    <a:pt x="755" y="12195"/>
                    <a:pt x="756" y="12198"/>
                    <a:pt x="756" y="12201"/>
                  </a:cubicBezTo>
                  <a:cubicBezTo>
                    <a:pt x="756" y="12201"/>
                    <a:pt x="756" y="12198"/>
                    <a:pt x="754" y="1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30"/>
            <p:cNvSpPr/>
            <p:nvPr/>
          </p:nvSpPr>
          <p:spPr>
            <a:xfrm>
              <a:off x="14611525" y="1611838"/>
              <a:ext cx="49875" cy="310225"/>
            </a:xfrm>
            <a:custGeom>
              <a:rect b="b" l="l" r="r" t="t"/>
              <a:pathLst>
                <a:path extrusionOk="0" h="12409" w="1995">
                  <a:moveTo>
                    <a:pt x="997" y="1"/>
                  </a:moveTo>
                  <a:lnTo>
                    <a:pt x="997" y="1"/>
                  </a:lnTo>
                  <a:cubicBezTo>
                    <a:pt x="997" y="1"/>
                    <a:pt x="929" y="207"/>
                    <a:pt x="826" y="516"/>
                  </a:cubicBezTo>
                  <a:lnTo>
                    <a:pt x="619" y="1135"/>
                  </a:lnTo>
                  <a:cubicBezTo>
                    <a:pt x="551" y="1375"/>
                    <a:pt x="482" y="1650"/>
                    <a:pt x="447" y="1925"/>
                  </a:cubicBezTo>
                  <a:cubicBezTo>
                    <a:pt x="379" y="2200"/>
                    <a:pt x="310" y="2544"/>
                    <a:pt x="241" y="2888"/>
                  </a:cubicBezTo>
                  <a:cubicBezTo>
                    <a:pt x="173" y="3231"/>
                    <a:pt x="138" y="3575"/>
                    <a:pt x="104" y="3953"/>
                  </a:cubicBezTo>
                  <a:cubicBezTo>
                    <a:pt x="69" y="4331"/>
                    <a:pt x="35" y="4709"/>
                    <a:pt x="35" y="5122"/>
                  </a:cubicBezTo>
                  <a:cubicBezTo>
                    <a:pt x="1" y="5534"/>
                    <a:pt x="35" y="5912"/>
                    <a:pt x="35" y="6325"/>
                  </a:cubicBezTo>
                  <a:cubicBezTo>
                    <a:pt x="35" y="6737"/>
                    <a:pt x="104" y="7150"/>
                    <a:pt x="138" y="7528"/>
                  </a:cubicBezTo>
                  <a:cubicBezTo>
                    <a:pt x="173" y="7940"/>
                    <a:pt x="241" y="8318"/>
                    <a:pt x="310" y="8696"/>
                  </a:cubicBezTo>
                  <a:cubicBezTo>
                    <a:pt x="413" y="9040"/>
                    <a:pt x="482" y="9384"/>
                    <a:pt x="619" y="9727"/>
                  </a:cubicBezTo>
                  <a:cubicBezTo>
                    <a:pt x="688" y="10071"/>
                    <a:pt x="826" y="10346"/>
                    <a:pt x="929" y="10655"/>
                  </a:cubicBezTo>
                  <a:cubicBezTo>
                    <a:pt x="1135" y="11102"/>
                    <a:pt x="1341" y="11549"/>
                    <a:pt x="1616" y="11961"/>
                  </a:cubicBezTo>
                  <a:cubicBezTo>
                    <a:pt x="1719" y="12099"/>
                    <a:pt x="1857" y="12271"/>
                    <a:pt x="1994" y="12408"/>
                  </a:cubicBezTo>
                  <a:cubicBezTo>
                    <a:pt x="1994" y="12408"/>
                    <a:pt x="1891" y="12236"/>
                    <a:pt x="1754" y="11893"/>
                  </a:cubicBezTo>
                  <a:cubicBezTo>
                    <a:pt x="1719" y="11721"/>
                    <a:pt x="1650" y="11515"/>
                    <a:pt x="1582" y="11308"/>
                  </a:cubicBezTo>
                  <a:cubicBezTo>
                    <a:pt x="1479" y="11068"/>
                    <a:pt x="1410" y="10827"/>
                    <a:pt x="1341" y="10518"/>
                  </a:cubicBezTo>
                  <a:cubicBezTo>
                    <a:pt x="1272" y="10243"/>
                    <a:pt x="1204" y="9934"/>
                    <a:pt x="1135" y="9590"/>
                  </a:cubicBezTo>
                  <a:cubicBezTo>
                    <a:pt x="1066" y="9281"/>
                    <a:pt x="1032" y="8937"/>
                    <a:pt x="963" y="8559"/>
                  </a:cubicBezTo>
                  <a:cubicBezTo>
                    <a:pt x="894" y="8215"/>
                    <a:pt x="860" y="7837"/>
                    <a:pt x="826" y="7459"/>
                  </a:cubicBezTo>
                  <a:cubicBezTo>
                    <a:pt x="757" y="7081"/>
                    <a:pt x="757" y="6668"/>
                    <a:pt x="757" y="6290"/>
                  </a:cubicBezTo>
                  <a:cubicBezTo>
                    <a:pt x="757" y="5912"/>
                    <a:pt x="688" y="5500"/>
                    <a:pt x="722" y="5122"/>
                  </a:cubicBezTo>
                  <a:cubicBezTo>
                    <a:pt x="722" y="4744"/>
                    <a:pt x="722" y="4366"/>
                    <a:pt x="722" y="3988"/>
                  </a:cubicBezTo>
                  <a:cubicBezTo>
                    <a:pt x="722" y="3644"/>
                    <a:pt x="757" y="3266"/>
                    <a:pt x="757" y="2922"/>
                  </a:cubicBezTo>
                  <a:cubicBezTo>
                    <a:pt x="757" y="2613"/>
                    <a:pt x="826" y="2269"/>
                    <a:pt x="826" y="1994"/>
                  </a:cubicBezTo>
                  <a:cubicBezTo>
                    <a:pt x="860" y="1410"/>
                    <a:pt x="929" y="894"/>
                    <a:pt x="963" y="551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30"/>
            <p:cNvSpPr/>
            <p:nvPr/>
          </p:nvSpPr>
          <p:spPr>
            <a:xfrm>
              <a:off x="14449125" y="1494988"/>
              <a:ext cx="80800" cy="518150"/>
            </a:xfrm>
            <a:custGeom>
              <a:rect b="b" l="l" r="r" t="t"/>
              <a:pathLst>
                <a:path extrusionOk="0" h="20726" w="3232">
                  <a:moveTo>
                    <a:pt x="2269" y="0"/>
                  </a:moveTo>
                  <a:cubicBezTo>
                    <a:pt x="2269" y="1"/>
                    <a:pt x="2132" y="310"/>
                    <a:pt x="1891" y="860"/>
                  </a:cubicBezTo>
                  <a:lnTo>
                    <a:pt x="1444" y="1822"/>
                  </a:lnTo>
                  <a:cubicBezTo>
                    <a:pt x="1272" y="2269"/>
                    <a:pt x="1135" y="2681"/>
                    <a:pt x="1032" y="3128"/>
                  </a:cubicBezTo>
                  <a:cubicBezTo>
                    <a:pt x="860" y="3644"/>
                    <a:pt x="723" y="4159"/>
                    <a:pt x="585" y="4709"/>
                  </a:cubicBezTo>
                  <a:cubicBezTo>
                    <a:pt x="482" y="5293"/>
                    <a:pt x="345" y="5878"/>
                    <a:pt x="241" y="6496"/>
                  </a:cubicBezTo>
                  <a:cubicBezTo>
                    <a:pt x="173" y="7149"/>
                    <a:pt x="70" y="7802"/>
                    <a:pt x="35" y="8455"/>
                  </a:cubicBezTo>
                  <a:cubicBezTo>
                    <a:pt x="1" y="9143"/>
                    <a:pt x="1" y="9830"/>
                    <a:pt x="35" y="10483"/>
                  </a:cubicBezTo>
                  <a:cubicBezTo>
                    <a:pt x="104" y="11171"/>
                    <a:pt x="104" y="11858"/>
                    <a:pt x="241" y="12511"/>
                  </a:cubicBezTo>
                  <a:cubicBezTo>
                    <a:pt x="276" y="12855"/>
                    <a:pt x="310" y="13198"/>
                    <a:pt x="379" y="13508"/>
                  </a:cubicBezTo>
                  <a:lnTo>
                    <a:pt x="585" y="14470"/>
                  </a:lnTo>
                  <a:cubicBezTo>
                    <a:pt x="688" y="15089"/>
                    <a:pt x="929" y="15673"/>
                    <a:pt x="1066" y="16223"/>
                  </a:cubicBezTo>
                  <a:cubicBezTo>
                    <a:pt x="1238" y="16773"/>
                    <a:pt x="1444" y="17288"/>
                    <a:pt x="1651" y="17770"/>
                  </a:cubicBezTo>
                  <a:cubicBezTo>
                    <a:pt x="1754" y="18010"/>
                    <a:pt x="1857" y="18216"/>
                    <a:pt x="1926" y="18423"/>
                  </a:cubicBezTo>
                  <a:lnTo>
                    <a:pt x="2235" y="19007"/>
                  </a:lnTo>
                  <a:cubicBezTo>
                    <a:pt x="2441" y="19385"/>
                    <a:pt x="2613" y="19694"/>
                    <a:pt x="2750" y="19935"/>
                  </a:cubicBezTo>
                  <a:cubicBezTo>
                    <a:pt x="2922" y="20210"/>
                    <a:pt x="3060" y="20485"/>
                    <a:pt x="3232" y="20725"/>
                  </a:cubicBezTo>
                  <a:lnTo>
                    <a:pt x="3128" y="20519"/>
                  </a:lnTo>
                  <a:cubicBezTo>
                    <a:pt x="3060" y="20382"/>
                    <a:pt x="2957" y="20175"/>
                    <a:pt x="2853" y="19900"/>
                  </a:cubicBezTo>
                  <a:cubicBezTo>
                    <a:pt x="2716" y="19626"/>
                    <a:pt x="2579" y="19316"/>
                    <a:pt x="2441" y="18904"/>
                  </a:cubicBezTo>
                  <a:cubicBezTo>
                    <a:pt x="2304" y="18526"/>
                    <a:pt x="2132" y="18113"/>
                    <a:pt x="1994" y="17632"/>
                  </a:cubicBezTo>
                  <a:cubicBezTo>
                    <a:pt x="1857" y="17151"/>
                    <a:pt x="1719" y="16635"/>
                    <a:pt x="1547" y="16085"/>
                  </a:cubicBezTo>
                  <a:cubicBezTo>
                    <a:pt x="1376" y="15536"/>
                    <a:pt x="1238" y="14951"/>
                    <a:pt x="1169" y="14333"/>
                  </a:cubicBezTo>
                  <a:lnTo>
                    <a:pt x="998" y="13405"/>
                  </a:lnTo>
                  <a:lnTo>
                    <a:pt x="860" y="12442"/>
                  </a:lnTo>
                  <a:cubicBezTo>
                    <a:pt x="757" y="11789"/>
                    <a:pt x="757" y="11136"/>
                    <a:pt x="723" y="10483"/>
                  </a:cubicBezTo>
                  <a:cubicBezTo>
                    <a:pt x="688" y="9796"/>
                    <a:pt x="723" y="9143"/>
                    <a:pt x="723" y="8490"/>
                  </a:cubicBezTo>
                  <a:cubicBezTo>
                    <a:pt x="723" y="7871"/>
                    <a:pt x="826" y="7218"/>
                    <a:pt x="860" y="6599"/>
                  </a:cubicBezTo>
                  <a:cubicBezTo>
                    <a:pt x="894" y="5981"/>
                    <a:pt x="1032" y="5396"/>
                    <a:pt x="1101" y="4812"/>
                  </a:cubicBezTo>
                  <a:cubicBezTo>
                    <a:pt x="1101" y="4675"/>
                    <a:pt x="1135" y="4537"/>
                    <a:pt x="1169" y="4400"/>
                  </a:cubicBezTo>
                  <a:lnTo>
                    <a:pt x="1238" y="3987"/>
                  </a:lnTo>
                  <a:lnTo>
                    <a:pt x="1410" y="3231"/>
                  </a:lnTo>
                  <a:cubicBezTo>
                    <a:pt x="1547" y="2750"/>
                    <a:pt x="1582" y="2303"/>
                    <a:pt x="1719" y="1891"/>
                  </a:cubicBezTo>
                  <a:lnTo>
                    <a:pt x="2029" y="894"/>
                  </a:lnTo>
                  <a:cubicBezTo>
                    <a:pt x="2166" y="344"/>
                    <a:pt x="2269" y="1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30"/>
            <p:cNvSpPr/>
            <p:nvPr/>
          </p:nvSpPr>
          <p:spPr>
            <a:xfrm>
              <a:off x="14240325" y="1523338"/>
              <a:ext cx="123775" cy="590325"/>
            </a:xfrm>
            <a:custGeom>
              <a:rect b="b" l="l" r="r" t="t"/>
              <a:pathLst>
                <a:path extrusionOk="0" h="23613" w="4951">
                  <a:moveTo>
                    <a:pt x="1513" y="1"/>
                  </a:moveTo>
                  <a:cubicBezTo>
                    <a:pt x="1513" y="1"/>
                    <a:pt x="1410" y="379"/>
                    <a:pt x="1204" y="1032"/>
                  </a:cubicBezTo>
                  <a:lnTo>
                    <a:pt x="895" y="2200"/>
                  </a:lnTo>
                  <a:cubicBezTo>
                    <a:pt x="826" y="2441"/>
                    <a:pt x="757" y="2681"/>
                    <a:pt x="688" y="2956"/>
                  </a:cubicBezTo>
                  <a:lnTo>
                    <a:pt x="551" y="3747"/>
                  </a:lnTo>
                  <a:cubicBezTo>
                    <a:pt x="448" y="4331"/>
                    <a:pt x="345" y="4950"/>
                    <a:pt x="242" y="5637"/>
                  </a:cubicBezTo>
                  <a:cubicBezTo>
                    <a:pt x="138" y="6290"/>
                    <a:pt x="104" y="6978"/>
                    <a:pt x="35" y="7734"/>
                  </a:cubicBezTo>
                  <a:cubicBezTo>
                    <a:pt x="1" y="8078"/>
                    <a:pt x="1" y="8456"/>
                    <a:pt x="1" y="8834"/>
                  </a:cubicBezTo>
                  <a:cubicBezTo>
                    <a:pt x="1" y="9212"/>
                    <a:pt x="1" y="9590"/>
                    <a:pt x="1" y="9968"/>
                  </a:cubicBezTo>
                  <a:cubicBezTo>
                    <a:pt x="1" y="10380"/>
                    <a:pt x="1" y="10758"/>
                    <a:pt x="70" y="11136"/>
                  </a:cubicBezTo>
                  <a:cubicBezTo>
                    <a:pt x="70" y="11514"/>
                    <a:pt x="104" y="11927"/>
                    <a:pt x="138" y="12305"/>
                  </a:cubicBezTo>
                  <a:cubicBezTo>
                    <a:pt x="242" y="13095"/>
                    <a:pt x="379" y="13852"/>
                    <a:pt x="516" y="14608"/>
                  </a:cubicBezTo>
                  <a:lnTo>
                    <a:pt x="791" y="15708"/>
                  </a:lnTo>
                  <a:lnTo>
                    <a:pt x="929" y="16257"/>
                  </a:lnTo>
                  <a:lnTo>
                    <a:pt x="1101" y="16807"/>
                  </a:lnTo>
                  <a:lnTo>
                    <a:pt x="1444" y="17838"/>
                  </a:lnTo>
                  <a:lnTo>
                    <a:pt x="1823" y="18766"/>
                  </a:lnTo>
                  <a:cubicBezTo>
                    <a:pt x="2063" y="19385"/>
                    <a:pt x="2338" y="19935"/>
                    <a:pt x="2647" y="20485"/>
                  </a:cubicBezTo>
                  <a:cubicBezTo>
                    <a:pt x="2957" y="21001"/>
                    <a:pt x="3232" y="21482"/>
                    <a:pt x="3507" y="21860"/>
                  </a:cubicBezTo>
                  <a:cubicBezTo>
                    <a:pt x="3816" y="22238"/>
                    <a:pt x="4022" y="22582"/>
                    <a:pt x="4228" y="22822"/>
                  </a:cubicBezTo>
                  <a:cubicBezTo>
                    <a:pt x="4469" y="23097"/>
                    <a:pt x="4675" y="23372"/>
                    <a:pt x="4950" y="23613"/>
                  </a:cubicBezTo>
                  <a:cubicBezTo>
                    <a:pt x="4950" y="23613"/>
                    <a:pt x="4881" y="23544"/>
                    <a:pt x="4778" y="23406"/>
                  </a:cubicBezTo>
                  <a:cubicBezTo>
                    <a:pt x="4641" y="23235"/>
                    <a:pt x="4503" y="23028"/>
                    <a:pt x="4332" y="22753"/>
                  </a:cubicBezTo>
                  <a:cubicBezTo>
                    <a:pt x="4160" y="22478"/>
                    <a:pt x="3919" y="22135"/>
                    <a:pt x="3713" y="21722"/>
                  </a:cubicBezTo>
                  <a:cubicBezTo>
                    <a:pt x="3507" y="21275"/>
                    <a:pt x="3266" y="20829"/>
                    <a:pt x="2991" y="20313"/>
                  </a:cubicBezTo>
                  <a:lnTo>
                    <a:pt x="2647" y="19488"/>
                  </a:lnTo>
                  <a:lnTo>
                    <a:pt x="2476" y="19041"/>
                  </a:lnTo>
                  <a:lnTo>
                    <a:pt x="2304" y="18595"/>
                  </a:lnTo>
                  <a:lnTo>
                    <a:pt x="1960" y="17667"/>
                  </a:lnTo>
                  <a:lnTo>
                    <a:pt x="1651" y="16636"/>
                  </a:lnTo>
                  <a:lnTo>
                    <a:pt x="1513" y="16120"/>
                  </a:lnTo>
                  <a:lnTo>
                    <a:pt x="1410" y="15570"/>
                  </a:lnTo>
                  <a:lnTo>
                    <a:pt x="1135" y="14470"/>
                  </a:lnTo>
                  <a:cubicBezTo>
                    <a:pt x="1032" y="13749"/>
                    <a:pt x="895" y="12992"/>
                    <a:pt x="826" y="12236"/>
                  </a:cubicBezTo>
                  <a:lnTo>
                    <a:pt x="723" y="11102"/>
                  </a:lnTo>
                  <a:cubicBezTo>
                    <a:pt x="688" y="10724"/>
                    <a:pt x="654" y="10346"/>
                    <a:pt x="654" y="9968"/>
                  </a:cubicBezTo>
                  <a:cubicBezTo>
                    <a:pt x="654" y="9212"/>
                    <a:pt x="585" y="8456"/>
                    <a:pt x="654" y="7734"/>
                  </a:cubicBezTo>
                  <a:cubicBezTo>
                    <a:pt x="723" y="7046"/>
                    <a:pt x="723" y="6325"/>
                    <a:pt x="757" y="5672"/>
                  </a:cubicBezTo>
                  <a:lnTo>
                    <a:pt x="963" y="3816"/>
                  </a:lnTo>
                  <a:cubicBezTo>
                    <a:pt x="963" y="3541"/>
                    <a:pt x="998" y="3266"/>
                    <a:pt x="1032" y="2991"/>
                  </a:cubicBezTo>
                  <a:cubicBezTo>
                    <a:pt x="1066" y="2750"/>
                    <a:pt x="1101" y="2510"/>
                    <a:pt x="1135" y="2269"/>
                  </a:cubicBezTo>
                  <a:lnTo>
                    <a:pt x="1341" y="1066"/>
                  </a:lnTo>
                  <a:cubicBezTo>
                    <a:pt x="1444" y="379"/>
                    <a:pt x="1513" y="1"/>
                    <a:pt x="1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30"/>
            <p:cNvSpPr/>
            <p:nvPr/>
          </p:nvSpPr>
          <p:spPr>
            <a:xfrm>
              <a:off x="14064200" y="1695188"/>
              <a:ext cx="160700" cy="503550"/>
            </a:xfrm>
            <a:custGeom>
              <a:rect b="b" l="l" r="r" t="t"/>
              <a:pathLst>
                <a:path extrusionOk="0" h="20142" w="6428">
                  <a:moveTo>
                    <a:pt x="0" y="1"/>
                  </a:moveTo>
                  <a:cubicBezTo>
                    <a:pt x="0" y="241"/>
                    <a:pt x="0" y="482"/>
                    <a:pt x="0" y="688"/>
                  </a:cubicBezTo>
                  <a:cubicBezTo>
                    <a:pt x="0" y="860"/>
                    <a:pt x="0" y="1032"/>
                    <a:pt x="35" y="1204"/>
                  </a:cubicBezTo>
                  <a:lnTo>
                    <a:pt x="103" y="1753"/>
                  </a:lnTo>
                  <a:cubicBezTo>
                    <a:pt x="172" y="2235"/>
                    <a:pt x="275" y="2681"/>
                    <a:pt x="378" y="3128"/>
                  </a:cubicBezTo>
                  <a:cubicBezTo>
                    <a:pt x="653" y="4262"/>
                    <a:pt x="997" y="5362"/>
                    <a:pt x="1375" y="6428"/>
                  </a:cubicBezTo>
                  <a:cubicBezTo>
                    <a:pt x="1822" y="7631"/>
                    <a:pt x="2269" y="8868"/>
                    <a:pt x="2681" y="10140"/>
                  </a:cubicBezTo>
                  <a:cubicBezTo>
                    <a:pt x="2784" y="10449"/>
                    <a:pt x="2853" y="10793"/>
                    <a:pt x="2956" y="11102"/>
                  </a:cubicBezTo>
                  <a:cubicBezTo>
                    <a:pt x="3025" y="11411"/>
                    <a:pt x="3093" y="11721"/>
                    <a:pt x="3128" y="12030"/>
                  </a:cubicBezTo>
                  <a:cubicBezTo>
                    <a:pt x="3197" y="12305"/>
                    <a:pt x="3231" y="12717"/>
                    <a:pt x="3300" y="13027"/>
                  </a:cubicBezTo>
                  <a:cubicBezTo>
                    <a:pt x="3403" y="13336"/>
                    <a:pt x="3471" y="13645"/>
                    <a:pt x="3540" y="13955"/>
                  </a:cubicBezTo>
                  <a:cubicBezTo>
                    <a:pt x="3918" y="15089"/>
                    <a:pt x="4331" y="16154"/>
                    <a:pt x="4846" y="17185"/>
                  </a:cubicBezTo>
                  <a:cubicBezTo>
                    <a:pt x="5259" y="18113"/>
                    <a:pt x="5706" y="18835"/>
                    <a:pt x="5980" y="19351"/>
                  </a:cubicBezTo>
                  <a:cubicBezTo>
                    <a:pt x="6255" y="19832"/>
                    <a:pt x="6427" y="20141"/>
                    <a:pt x="6427" y="20141"/>
                  </a:cubicBezTo>
                  <a:lnTo>
                    <a:pt x="6049" y="19282"/>
                  </a:lnTo>
                  <a:cubicBezTo>
                    <a:pt x="5843" y="18766"/>
                    <a:pt x="5534" y="17976"/>
                    <a:pt x="5156" y="17048"/>
                  </a:cubicBezTo>
                  <a:cubicBezTo>
                    <a:pt x="4812" y="16120"/>
                    <a:pt x="4399" y="14986"/>
                    <a:pt x="4090" y="13817"/>
                  </a:cubicBezTo>
                  <a:cubicBezTo>
                    <a:pt x="4021" y="13508"/>
                    <a:pt x="3953" y="13199"/>
                    <a:pt x="3884" y="12889"/>
                  </a:cubicBezTo>
                  <a:cubicBezTo>
                    <a:pt x="3850" y="12752"/>
                    <a:pt x="3815" y="12580"/>
                    <a:pt x="3815" y="12442"/>
                  </a:cubicBezTo>
                  <a:lnTo>
                    <a:pt x="3746" y="11927"/>
                  </a:lnTo>
                  <a:cubicBezTo>
                    <a:pt x="3712" y="11618"/>
                    <a:pt x="3643" y="11274"/>
                    <a:pt x="3575" y="10930"/>
                  </a:cubicBezTo>
                  <a:cubicBezTo>
                    <a:pt x="3471" y="10586"/>
                    <a:pt x="3403" y="10277"/>
                    <a:pt x="3300" y="9933"/>
                  </a:cubicBezTo>
                  <a:cubicBezTo>
                    <a:pt x="3093" y="9280"/>
                    <a:pt x="2853" y="8662"/>
                    <a:pt x="2612" y="8043"/>
                  </a:cubicBezTo>
                  <a:cubicBezTo>
                    <a:pt x="2372" y="7424"/>
                    <a:pt x="2131" y="6806"/>
                    <a:pt x="1890" y="6221"/>
                  </a:cubicBezTo>
                  <a:cubicBezTo>
                    <a:pt x="1444" y="5053"/>
                    <a:pt x="1031" y="3953"/>
                    <a:pt x="722" y="3025"/>
                  </a:cubicBezTo>
                  <a:cubicBezTo>
                    <a:pt x="619" y="2785"/>
                    <a:pt x="550" y="2544"/>
                    <a:pt x="481" y="2338"/>
                  </a:cubicBezTo>
                  <a:cubicBezTo>
                    <a:pt x="447" y="2131"/>
                    <a:pt x="344" y="1891"/>
                    <a:pt x="309" y="1719"/>
                  </a:cubicBezTo>
                  <a:lnTo>
                    <a:pt x="172" y="1169"/>
                  </a:lnTo>
                  <a:lnTo>
                    <a:pt x="103" y="688"/>
                  </a:lnTo>
                  <a:cubicBezTo>
                    <a:pt x="69" y="482"/>
                    <a:pt x="35" y="2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30"/>
            <p:cNvSpPr/>
            <p:nvPr/>
          </p:nvSpPr>
          <p:spPr>
            <a:xfrm>
              <a:off x="13934450" y="1909138"/>
              <a:ext cx="247475" cy="307625"/>
            </a:xfrm>
            <a:custGeom>
              <a:rect b="b" l="l" r="r" t="t"/>
              <a:pathLst>
                <a:path extrusionOk="0" h="12305" w="9899">
                  <a:moveTo>
                    <a:pt x="0" y="1"/>
                  </a:moveTo>
                  <a:lnTo>
                    <a:pt x="241" y="654"/>
                  </a:lnTo>
                  <a:cubicBezTo>
                    <a:pt x="310" y="860"/>
                    <a:pt x="447" y="1100"/>
                    <a:pt x="550" y="1375"/>
                  </a:cubicBezTo>
                  <a:cubicBezTo>
                    <a:pt x="688" y="1650"/>
                    <a:pt x="860" y="1960"/>
                    <a:pt x="1066" y="2269"/>
                  </a:cubicBezTo>
                  <a:cubicBezTo>
                    <a:pt x="1238" y="2578"/>
                    <a:pt x="1478" y="2922"/>
                    <a:pt x="1719" y="3300"/>
                  </a:cubicBezTo>
                  <a:cubicBezTo>
                    <a:pt x="1925" y="3644"/>
                    <a:pt x="2200" y="4022"/>
                    <a:pt x="2475" y="4400"/>
                  </a:cubicBezTo>
                  <a:cubicBezTo>
                    <a:pt x="3059" y="5122"/>
                    <a:pt x="3678" y="5912"/>
                    <a:pt x="4297" y="6668"/>
                  </a:cubicBezTo>
                  <a:cubicBezTo>
                    <a:pt x="4950" y="7424"/>
                    <a:pt x="5603" y="8181"/>
                    <a:pt x="6256" y="8834"/>
                  </a:cubicBezTo>
                  <a:cubicBezTo>
                    <a:pt x="6943" y="9487"/>
                    <a:pt x="7527" y="10105"/>
                    <a:pt x="8043" y="10621"/>
                  </a:cubicBezTo>
                  <a:cubicBezTo>
                    <a:pt x="9143" y="11686"/>
                    <a:pt x="9899" y="12305"/>
                    <a:pt x="9899" y="12305"/>
                  </a:cubicBezTo>
                  <a:cubicBezTo>
                    <a:pt x="9899" y="12305"/>
                    <a:pt x="9315" y="11514"/>
                    <a:pt x="8352" y="10380"/>
                  </a:cubicBezTo>
                  <a:cubicBezTo>
                    <a:pt x="7871" y="9796"/>
                    <a:pt x="7321" y="9143"/>
                    <a:pt x="6737" y="8421"/>
                  </a:cubicBezTo>
                  <a:lnTo>
                    <a:pt x="4846" y="6222"/>
                  </a:lnTo>
                  <a:lnTo>
                    <a:pt x="2990" y="3988"/>
                  </a:lnTo>
                  <a:cubicBezTo>
                    <a:pt x="2716" y="3644"/>
                    <a:pt x="2406" y="3300"/>
                    <a:pt x="2131" y="2956"/>
                  </a:cubicBezTo>
                  <a:cubicBezTo>
                    <a:pt x="1856" y="2647"/>
                    <a:pt x="1616" y="2338"/>
                    <a:pt x="1375" y="2028"/>
                  </a:cubicBezTo>
                  <a:cubicBezTo>
                    <a:pt x="1169" y="1753"/>
                    <a:pt x="963" y="1479"/>
                    <a:pt x="791" y="1238"/>
                  </a:cubicBezTo>
                  <a:cubicBezTo>
                    <a:pt x="619" y="997"/>
                    <a:pt x="447" y="791"/>
                    <a:pt x="344" y="58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30"/>
            <p:cNvSpPr/>
            <p:nvPr/>
          </p:nvSpPr>
          <p:spPr>
            <a:xfrm>
              <a:off x="13880325" y="2081838"/>
              <a:ext cx="274975" cy="162425"/>
            </a:xfrm>
            <a:custGeom>
              <a:rect b="b" l="l" r="r" t="t"/>
              <a:pathLst>
                <a:path extrusionOk="0" h="6497" w="10999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69" y="207"/>
                    <a:pt x="241" y="551"/>
                  </a:cubicBezTo>
                  <a:cubicBezTo>
                    <a:pt x="309" y="757"/>
                    <a:pt x="412" y="929"/>
                    <a:pt x="516" y="1135"/>
                  </a:cubicBezTo>
                  <a:cubicBezTo>
                    <a:pt x="653" y="1341"/>
                    <a:pt x="791" y="1582"/>
                    <a:pt x="997" y="1857"/>
                  </a:cubicBezTo>
                  <a:cubicBezTo>
                    <a:pt x="1169" y="2132"/>
                    <a:pt x="1409" y="2372"/>
                    <a:pt x="1650" y="2647"/>
                  </a:cubicBezTo>
                  <a:cubicBezTo>
                    <a:pt x="1925" y="2922"/>
                    <a:pt x="2200" y="3197"/>
                    <a:pt x="2509" y="3438"/>
                  </a:cubicBezTo>
                  <a:cubicBezTo>
                    <a:pt x="2818" y="3678"/>
                    <a:pt x="3162" y="3919"/>
                    <a:pt x="3506" y="4160"/>
                  </a:cubicBezTo>
                  <a:cubicBezTo>
                    <a:pt x="3849" y="4400"/>
                    <a:pt x="4193" y="4572"/>
                    <a:pt x="4571" y="4778"/>
                  </a:cubicBezTo>
                  <a:cubicBezTo>
                    <a:pt x="4949" y="4985"/>
                    <a:pt x="5327" y="5156"/>
                    <a:pt x="5740" y="5294"/>
                  </a:cubicBezTo>
                  <a:cubicBezTo>
                    <a:pt x="6118" y="5466"/>
                    <a:pt x="6496" y="5603"/>
                    <a:pt x="6874" y="5741"/>
                  </a:cubicBezTo>
                  <a:cubicBezTo>
                    <a:pt x="7252" y="5878"/>
                    <a:pt x="7596" y="5981"/>
                    <a:pt x="7939" y="6050"/>
                  </a:cubicBezTo>
                  <a:cubicBezTo>
                    <a:pt x="8283" y="6153"/>
                    <a:pt x="8627" y="6222"/>
                    <a:pt x="8936" y="6291"/>
                  </a:cubicBezTo>
                  <a:cubicBezTo>
                    <a:pt x="9624" y="6428"/>
                    <a:pt x="10311" y="6497"/>
                    <a:pt x="10998" y="6497"/>
                  </a:cubicBezTo>
                  <a:lnTo>
                    <a:pt x="10448" y="6325"/>
                  </a:lnTo>
                  <a:lnTo>
                    <a:pt x="9830" y="6153"/>
                  </a:lnTo>
                  <a:lnTo>
                    <a:pt x="9005" y="5878"/>
                  </a:lnTo>
                  <a:cubicBezTo>
                    <a:pt x="8455" y="5672"/>
                    <a:pt x="7768" y="5466"/>
                    <a:pt x="7046" y="5156"/>
                  </a:cubicBezTo>
                  <a:cubicBezTo>
                    <a:pt x="6702" y="5019"/>
                    <a:pt x="6358" y="4847"/>
                    <a:pt x="5980" y="4675"/>
                  </a:cubicBezTo>
                  <a:cubicBezTo>
                    <a:pt x="5602" y="4538"/>
                    <a:pt x="5259" y="4332"/>
                    <a:pt x="4881" y="4160"/>
                  </a:cubicBezTo>
                  <a:cubicBezTo>
                    <a:pt x="4537" y="3988"/>
                    <a:pt x="4193" y="3782"/>
                    <a:pt x="3849" y="3575"/>
                  </a:cubicBezTo>
                  <a:cubicBezTo>
                    <a:pt x="3471" y="3369"/>
                    <a:pt x="3162" y="3129"/>
                    <a:pt x="2853" y="2922"/>
                  </a:cubicBezTo>
                  <a:cubicBezTo>
                    <a:pt x="2578" y="2716"/>
                    <a:pt x="2268" y="2510"/>
                    <a:pt x="1993" y="2269"/>
                  </a:cubicBezTo>
                  <a:cubicBezTo>
                    <a:pt x="1753" y="2029"/>
                    <a:pt x="1512" y="1823"/>
                    <a:pt x="1306" y="1616"/>
                  </a:cubicBezTo>
                  <a:cubicBezTo>
                    <a:pt x="1065" y="1376"/>
                    <a:pt x="894" y="1169"/>
                    <a:pt x="722" y="998"/>
                  </a:cubicBezTo>
                  <a:cubicBezTo>
                    <a:pt x="550" y="791"/>
                    <a:pt x="447" y="620"/>
                    <a:pt x="344" y="4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30"/>
            <p:cNvSpPr/>
            <p:nvPr/>
          </p:nvSpPr>
          <p:spPr>
            <a:xfrm>
              <a:off x="14167300" y="2236513"/>
              <a:ext cx="377225" cy="381525"/>
            </a:xfrm>
            <a:custGeom>
              <a:rect b="b" l="l" r="r" t="t"/>
              <a:pathLst>
                <a:path extrusionOk="0" h="15261" w="15089">
                  <a:moveTo>
                    <a:pt x="1" y="0"/>
                  </a:moveTo>
                  <a:lnTo>
                    <a:pt x="2131" y="2681"/>
                  </a:lnTo>
                  <a:cubicBezTo>
                    <a:pt x="2784" y="3506"/>
                    <a:pt x="3506" y="4434"/>
                    <a:pt x="4262" y="5500"/>
                  </a:cubicBezTo>
                  <a:cubicBezTo>
                    <a:pt x="4640" y="5981"/>
                    <a:pt x="5019" y="6531"/>
                    <a:pt x="5362" y="7115"/>
                  </a:cubicBezTo>
                  <a:cubicBezTo>
                    <a:pt x="5534" y="7390"/>
                    <a:pt x="5706" y="7665"/>
                    <a:pt x="5878" y="7974"/>
                  </a:cubicBezTo>
                  <a:lnTo>
                    <a:pt x="6290" y="8868"/>
                  </a:lnTo>
                  <a:cubicBezTo>
                    <a:pt x="6634" y="9487"/>
                    <a:pt x="7012" y="10105"/>
                    <a:pt x="7459" y="10655"/>
                  </a:cubicBezTo>
                  <a:cubicBezTo>
                    <a:pt x="7906" y="11171"/>
                    <a:pt x="8352" y="11652"/>
                    <a:pt x="8868" y="12099"/>
                  </a:cubicBezTo>
                  <a:cubicBezTo>
                    <a:pt x="9349" y="12545"/>
                    <a:pt x="9830" y="12923"/>
                    <a:pt x="10380" y="13267"/>
                  </a:cubicBezTo>
                  <a:cubicBezTo>
                    <a:pt x="10827" y="13576"/>
                    <a:pt x="11308" y="13886"/>
                    <a:pt x="11824" y="14126"/>
                  </a:cubicBezTo>
                  <a:cubicBezTo>
                    <a:pt x="12236" y="14333"/>
                    <a:pt x="12683" y="14539"/>
                    <a:pt x="13130" y="14676"/>
                  </a:cubicBezTo>
                  <a:cubicBezTo>
                    <a:pt x="13508" y="14848"/>
                    <a:pt x="13886" y="14951"/>
                    <a:pt x="14161" y="15054"/>
                  </a:cubicBezTo>
                  <a:cubicBezTo>
                    <a:pt x="14436" y="15123"/>
                    <a:pt x="14676" y="15157"/>
                    <a:pt x="14848" y="15192"/>
                  </a:cubicBezTo>
                  <a:lnTo>
                    <a:pt x="15089" y="15261"/>
                  </a:lnTo>
                  <a:lnTo>
                    <a:pt x="14230" y="14917"/>
                  </a:lnTo>
                  <a:cubicBezTo>
                    <a:pt x="13955" y="14779"/>
                    <a:pt x="13611" y="14642"/>
                    <a:pt x="13233" y="14436"/>
                  </a:cubicBezTo>
                  <a:cubicBezTo>
                    <a:pt x="12889" y="14264"/>
                    <a:pt x="12477" y="14023"/>
                    <a:pt x="12030" y="13783"/>
                  </a:cubicBezTo>
                  <a:cubicBezTo>
                    <a:pt x="11583" y="13508"/>
                    <a:pt x="11136" y="13198"/>
                    <a:pt x="10690" y="12855"/>
                  </a:cubicBezTo>
                  <a:cubicBezTo>
                    <a:pt x="10208" y="12477"/>
                    <a:pt x="9727" y="12099"/>
                    <a:pt x="9280" y="11652"/>
                  </a:cubicBezTo>
                  <a:cubicBezTo>
                    <a:pt x="8352" y="10758"/>
                    <a:pt x="7562" y="9727"/>
                    <a:pt x="6943" y="8559"/>
                  </a:cubicBezTo>
                  <a:lnTo>
                    <a:pt x="6462" y="7631"/>
                  </a:lnTo>
                  <a:cubicBezTo>
                    <a:pt x="6290" y="7321"/>
                    <a:pt x="6118" y="7012"/>
                    <a:pt x="5912" y="6737"/>
                  </a:cubicBezTo>
                  <a:cubicBezTo>
                    <a:pt x="5568" y="6153"/>
                    <a:pt x="5122" y="5637"/>
                    <a:pt x="4744" y="5122"/>
                  </a:cubicBezTo>
                  <a:cubicBezTo>
                    <a:pt x="3953" y="4090"/>
                    <a:pt x="3128" y="3197"/>
                    <a:pt x="2441" y="2441"/>
                  </a:cubicBezTo>
                  <a:cubicBezTo>
                    <a:pt x="1719" y="1685"/>
                    <a:pt x="1100" y="1066"/>
                    <a:pt x="688" y="653"/>
                  </a:cubicBezTo>
                  <a:cubicBezTo>
                    <a:pt x="276" y="24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30"/>
            <p:cNvSpPr/>
            <p:nvPr/>
          </p:nvSpPr>
          <p:spPr>
            <a:xfrm>
              <a:off x="14261825" y="2175513"/>
              <a:ext cx="499225" cy="359175"/>
            </a:xfrm>
            <a:custGeom>
              <a:rect b="b" l="l" r="r" t="t"/>
              <a:pathLst>
                <a:path extrusionOk="0" h="14367" w="19969">
                  <a:moveTo>
                    <a:pt x="0" y="0"/>
                  </a:moveTo>
                  <a:lnTo>
                    <a:pt x="172" y="241"/>
                  </a:lnTo>
                  <a:cubicBezTo>
                    <a:pt x="275" y="378"/>
                    <a:pt x="378" y="619"/>
                    <a:pt x="584" y="894"/>
                  </a:cubicBezTo>
                  <a:cubicBezTo>
                    <a:pt x="825" y="1238"/>
                    <a:pt x="1100" y="1547"/>
                    <a:pt x="1375" y="1856"/>
                  </a:cubicBezTo>
                  <a:cubicBezTo>
                    <a:pt x="1719" y="2234"/>
                    <a:pt x="2097" y="2612"/>
                    <a:pt x="2544" y="2956"/>
                  </a:cubicBezTo>
                  <a:cubicBezTo>
                    <a:pt x="3025" y="3368"/>
                    <a:pt x="3506" y="3747"/>
                    <a:pt x="4056" y="4125"/>
                  </a:cubicBezTo>
                  <a:cubicBezTo>
                    <a:pt x="4606" y="4503"/>
                    <a:pt x="5224" y="4846"/>
                    <a:pt x="5843" y="5224"/>
                  </a:cubicBezTo>
                  <a:cubicBezTo>
                    <a:pt x="6462" y="5602"/>
                    <a:pt x="7080" y="6015"/>
                    <a:pt x="7733" y="6427"/>
                  </a:cubicBezTo>
                  <a:cubicBezTo>
                    <a:pt x="8352" y="6840"/>
                    <a:pt x="8936" y="7287"/>
                    <a:pt x="9486" y="7802"/>
                  </a:cubicBezTo>
                  <a:cubicBezTo>
                    <a:pt x="9761" y="8077"/>
                    <a:pt x="10036" y="8352"/>
                    <a:pt x="10277" y="8627"/>
                  </a:cubicBezTo>
                  <a:cubicBezTo>
                    <a:pt x="10517" y="8902"/>
                    <a:pt x="10792" y="9211"/>
                    <a:pt x="11102" y="9486"/>
                  </a:cubicBezTo>
                  <a:cubicBezTo>
                    <a:pt x="11342" y="9761"/>
                    <a:pt x="11652" y="10002"/>
                    <a:pt x="11961" y="10242"/>
                  </a:cubicBezTo>
                  <a:cubicBezTo>
                    <a:pt x="12236" y="10517"/>
                    <a:pt x="12545" y="10724"/>
                    <a:pt x="12854" y="10930"/>
                  </a:cubicBezTo>
                  <a:cubicBezTo>
                    <a:pt x="13404" y="11342"/>
                    <a:pt x="14023" y="11720"/>
                    <a:pt x="14642" y="12064"/>
                  </a:cubicBezTo>
                  <a:cubicBezTo>
                    <a:pt x="15226" y="12408"/>
                    <a:pt x="15776" y="12683"/>
                    <a:pt x="16326" y="12923"/>
                  </a:cubicBezTo>
                  <a:cubicBezTo>
                    <a:pt x="17494" y="13508"/>
                    <a:pt x="18732" y="13989"/>
                    <a:pt x="19969" y="14367"/>
                  </a:cubicBezTo>
                  <a:cubicBezTo>
                    <a:pt x="19969" y="14367"/>
                    <a:pt x="19625" y="14195"/>
                    <a:pt x="19007" y="13886"/>
                  </a:cubicBezTo>
                  <a:cubicBezTo>
                    <a:pt x="18388" y="13611"/>
                    <a:pt x="17529" y="13164"/>
                    <a:pt x="16532" y="12580"/>
                  </a:cubicBezTo>
                  <a:cubicBezTo>
                    <a:pt x="16051" y="12305"/>
                    <a:pt x="15501" y="11961"/>
                    <a:pt x="14951" y="11617"/>
                  </a:cubicBezTo>
                  <a:cubicBezTo>
                    <a:pt x="14367" y="11273"/>
                    <a:pt x="13817" y="10861"/>
                    <a:pt x="13233" y="10414"/>
                  </a:cubicBezTo>
                  <a:cubicBezTo>
                    <a:pt x="12648" y="10002"/>
                    <a:pt x="12064" y="9521"/>
                    <a:pt x="11548" y="9005"/>
                  </a:cubicBezTo>
                  <a:cubicBezTo>
                    <a:pt x="11273" y="8730"/>
                    <a:pt x="11067" y="8455"/>
                    <a:pt x="10792" y="8146"/>
                  </a:cubicBezTo>
                  <a:cubicBezTo>
                    <a:pt x="10517" y="7871"/>
                    <a:pt x="10277" y="7562"/>
                    <a:pt x="9967" y="7287"/>
                  </a:cubicBezTo>
                  <a:cubicBezTo>
                    <a:pt x="9383" y="6771"/>
                    <a:pt x="8764" y="6256"/>
                    <a:pt x="8111" y="5843"/>
                  </a:cubicBezTo>
                  <a:cubicBezTo>
                    <a:pt x="7458" y="5431"/>
                    <a:pt x="6771" y="5053"/>
                    <a:pt x="6152" y="4674"/>
                  </a:cubicBezTo>
                  <a:cubicBezTo>
                    <a:pt x="5499" y="4331"/>
                    <a:pt x="4915" y="3987"/>
                    <a:pt x="4331" y="3643"/>
                  </a:cubicBezTo>
                  <a:cubicBezTo>
                    <a:pt x="3746" y="3334"/>
                    <a:pt x="3231" y="2990"/>
                    <a:pt x="2784" y="2647"/>
                  </a:cubicBezTo>
                  <a:cubicBezTo>
                    <a:pt x="2337" y="2337"/>
                    <a:pt x="1959" y="2028"/>
                    <a:pt x="1547" y="1650"/>
                  </a:cubicBezTo>
                  <a:cubicBezTo>
                    <a:pt x="1272" y="1375"/>
                    <a:pt x="963" y="1100"/>
                    <a:pt x="688" y="791"/>
                  </a:cubicBezTo>
                  <a:cubicBezTo>
                    <a:pt x="275" y="2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30"/>
            <p:cNvSpPr/>
            <p:nvPr/>
          </p:nvSpPr>
          <p:spPr>
            <a:xfrm>
              <a:off x="14439675" y="2068113"/>
              <a:ext cx="531050" cy="283550"/>
            </a:xfrm>
            <a:custGeom>
              <a:rect b="b" l="l" r="r" t="t"/>
              <a:pathLst>
                <a:path extrusionOk="0" h="11342" w="21242">
                  <a:moveTo>
                    <a:pt x="1" y="0"/>
                  </a:moveTo>
                  <a:lnTo>
                    <a:pt x="104" y="275"/>
                  </a:lnTo>
                  <a:cubicBezTo>
                    <a:pt x="138" y="344"/>
                    <a:pt x="173" y="447"/>
                    <a:pt x="207" y="584"/>
                  </a:cubicBezTo>
                  <a:lnTo>
                    <a:pt x="448" y="997"/>
                  </a:lnTo>
                  <a:cubicBezTo>
                    <a:pt x="654" y="1375"/>
                    <a:pt x="894" y="1718"/>
                    <a:pt x="1135" y="2028"/>
                  </a:cubicBezTo>
                  <a:cubicBezTo>
                    <a:pt x="1513" y="2440"/>
                    <a:pt x="1891" y="2818"/>
                    <a:pt x="2269" y="3162"/>
                  </a:cubicBezTo>
                  <a:lnTo>
                    <a:pt x="2991" y="3746"/>
                  </a:lnTo>
                  <a:cubicBezTo>
                    <a:pt x="3231" y="3953"/>
                    <a:pt x="3506" y="4159"/>
                    <a:pt x="3781" y="4331"/>
                  </a:cubicBezTo>
                  <a:cubicBezTo>
                    <a:pt x="4331" y="4743"/>
                    <a:pt x="4916" y="5121"/>
                    <a:pt x="5500" y="5534"/>
                  </a:cubicBezTo>
                  <a:cubicBezTo>
                    <a:pt x="6119" y="5912"/>
                    <a:pt x="6772" y="6324"/>
                    <a:pt x="7425" y="6702"/>
                  </a:cubicBezTo>
                  <a:lnTo>
                    <a:pt x="9384" y="7905"/>
                  </a:lnTo>
                  <a:cubicBezTo>
                    <a:pt x="10071" y="8317"/>
                    <a:pt x="10724" y="8730"/>
                    <a:pt x="11411" y="9108"/>
                  </a:cubicBezTo>
                  <a:cubicBezTo>
                    <a:pt x="12065" y="9452"/>
                    <a:pt x="12752" y="9795"/>
                    <a:pt x="13474" y="10070"/>
                  </a:cubicBezTo>
                  <a:cubicBezTo>
                    <a:pt x="13817" y="10173"/>
                    <a:pt x="14161" y="10311"/>
                    <a:pt x="14505" y="10414"/>
                  </a:cubicBezTo>
                  <a:lnTo>
                    <a:pt x="15501" y="10723"/>
                  </a:lnTo>
                  <a:cubicBezTo>
                    <a:pt x="16155" y="10895"/>
                    <a:pt x="16773" y="11033"/>
                    <a:pt x="17357" y="11101"/>
                  </a:cubicBezTo>
                  <a:cubicBezTo>
                    <a:pt x="18285" y="11273"/>
                    <a:pt x="19213" y="11342"/>
                    <a:pt x="20176" y="11342"/>
                  </a:cubicBezTo>
                  <a:cubicBezTo>
                    <a:pt x="20519" y="11308"/>
                    <a:pt x="20898" y="11308"/>
                    <a:pt x="21241" y="11239"/>
                  </a:cubicBezTo>
                  <a:cubicBezTo>
                    <a:pt x="21241" y="11239"/>
                    <a:pt x="20829" y="11239"/>
                    <a:pt x="20176" y="11170"/>
                  </a:cubicBezTo>
                  <a:cubicBezTo>
                    <a:pt x="19248" y="11067"/>
                    <a:pt x="18320" y="10895"/>
                    <a:pt x="17426" y="10689"/>
                  </a:cubicBezTo>
                  <a:cubicBezTo>
                    <a:pt x="16842" y="10552"/>
                    <a:pt x="16258" y="10380"/>
                    <a:pt x="15639" y="10208"/>
                  </a:cubicBezTo>
                  <a:lnTo>
                    <a:pt x="14677" y="9864"/>
                  </a:lnTo>
                  <a:lnTo>
                    <a:pt x="13714" y="9452"/>
                  </a:lnTo>
                  <a:cubicBezTo>
                    <a:pt x="13027" y="9177"/>
                    <a:pt x="12374" y="8833"/>
                    <a:pt x="11721" y="8489"/>
                  </a:cubicBezTo>
                  <a:cubicBezTo>
                    <a:pt x="11068" y="8111"/>
                    <a:pt x="10449" y="7699"/>
                    <a:pt x="9762" y="7286"/>
                  </a:cubicBezTo>
                  <a:lnTo>
                    <a:pt x="5844" y="4984"/>
                  </a:lnTo>
                  <a:cubicBezTo>
                    <a:pt x="5225" y="4606"/>
                    <a:pt x="4606" y="4227"/>
                    <a:pt x="4056" y="3884"/>
                  </a:cubicBezTo>
                  <a:cubicBezTo>
                    <a:pt x="3506" y="3506"/>
                    <a:pt x="2991" y="3162"/>
                    <a:pt x="2544" y="2818"/>
                  </a:cubicBezTo>
                  <a:cubicBezTo>
                    <a:pt x="2132" y="2509"/>
                    <a:pt x="1719" y="2165"/>
                    <a:pt x="1341" y="1822"/>
                  </a:cubicBezTo>
                  <a:cubicBezTo>
                    <a:pt x="1032" y="1547"/>
                    <a:pt x="791" y="1237"/>
                    <a:pt x="551" y="928"/>
                  </a:cubicBezTo>
                  <a:lnTo>
                    <a:pt x="310" y="550"/>
                  </a:lnTo>
                  <a:cubicBezTo>
                    <a:pt x="241" y="412"/>
                    <a:pt x="173" y="309"/>
                    <a:pt x="138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130"/>
            <p:cNvSpPr/>
            <p:nvPr/>
          </p:nvSpPr>
          <p:spPr>
            <a:xfrm>
              <a:off x="14804850" y="1827513"/>
              <a:ext cx="268125" cy="60825"/>
            </a:xfrm>
            <a:custGeom>
              <a:rect b="b" l="l" r="r" t="t"/>
              <a:pathLst>
                <a:path extrusionOk="0" h="2433" w="10725">
                  <a:moveTo>
                    <a:pt x="1" y="1"/>
                  </a:moveTo>
                  <a:lnTo>
                    <a:pt x="1" y="1"/>
                  </a:lnTo>
                  <a:cubicBezTo>
                    <a:pt x="448" y="344"/>
                    <a:pt x="963" y="654"/>
                    <a:pt x="1479" y="894"/>
                  </a:cubicBezTo>
                  <a:cubicBezTo>
                    <a:pt x="2029" y="1169"/>
                    <a:pt x="2579" y="1410"/>
                    <a:pt x="3129" y="1616"/>
                  </a:cubicBezTo>
                  <a:cubicBezTo>
                    <a:pt x="3472" y="1719"/>
                    <a:pt x="3782" y="1822"/>
                    <a:pt x="4125" y="1925"/>
                  </a:cubicBezTo>
                  <a:cubicBezTo>
                    <a:pt x="4435" y="1994"/>
                    <a:pt x="4778" y="2097"/>
                    <a:pt x="5122" y="2166"/>
                  </a:cubicBezTo>
                  <a:cubicBezTo>
                    <a:pt x="5466" y="2200"/>
                    <a:pt x="5809" y="2269"/>
                    <a:pt x="6153" y="2303"/>
                  </a:cubicBezTo>
                  <a:cubicBezTo>
                    <a:pt x="6497" y="2372"/>
                    <a:pt x="6840" y="2372"/>
                    <a:pt x="7184" y="2406"/>
                  </a:cubicBezTo>
                  <a:cubicBezTo>
                    <a:pt x="7339" y="2424"/>
                    <a:pt x="7493" y="2432"/>
                    <a:pt x="7652" y="2432"/>
                  </a:cubicBezTo>
                  <a:cubicBezTo>
                    <a:pt x="7811" y="2432"/>
                    <a:pt x="7975" y="2424"/>
                    <a:pt x="8147" y="2406"/>
                  </a:cubicBezTo>
                  <a:cubicBezTo>
                    <a:pt x="8421" y="2406"/>
                    <a:pt x="8696" y="2406"/>
                    <a:pt x="9006" y="2372"/>
                  </a:cubicBezTo>
                  <a:cubicBezTo>
                    <a:pt x="9418" y="2338"/>
                    <a:pt x="9831" y="2269"/>
                    <a:pt x="10243" y="2166"/>
                  </a:cubicBezTo>
                  <a:cubicBezTo>
                    <a:pt x="10552" y="2097"/>
                    <a:pt x="10724" y="2063"/>
                    <a:pt x="10724" y="2063"/>
                  </a:cubicBezTo>
                  <a:lnTo>
                    <a:pt x="10243" y="2028"/>
                  </a:lnTo>
                  <a:lnTo>
                    <a:pt x="9693" y="2028"/>
                  </a:lnTo>
                  <a:lnTo>
                    <a:pt x="8971" y="1960"/>
                  </a:lnTo>
                  <a:cubicBezTo>
                    <a:pt x="8731" y="1960"/>
                    <a:pt x="8456" y="1925"/>
                    <a:pt x="8147" y="1891"/>
                  </a:cubicBezTo>
                  <a:cubicBezTo>
                    <a:pt x="7872" y="1856"/>
                    <a:pt x="7562" y="1822"/>
                    <a:pt x="7253" y="1788"/>
                  </a:cubicBezTo>
                  <a:cubicBezTo>
                    <a:pt x="6600" y="1685"/>
                    <a:pt x="5947" y="1582"/>
                    <a:pt x="5294" y="1444"/>
                  </a:cubicBezTo>
                  <a:cubicBezTo>
                    <a:pt x="4606" y="1307"/>
                    <a:pt x="3953" y="1169"/>
                    <a:pt x="3335" y="1032"/>
                  </a:cubicBezTo>
                  <a:cubicBezTo>
                    <a:pt x="2716" y="894"/>
                    <a:pt x="2132" y="688"/>
                    <a:pt x="1651" y="550"/>
                  </a:cubicBezTo>
                  <a:cubicBezTo>
                    <a:pt x="654" y="2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130"/>
          <p:cNvGrpSpPr/>
          <p:nvPr/>
        </p:nvGrpSpPr>
        <p:grpSpPr>
          <a:xfrm rot="1959041">
            <a:off x="551999" y="-183502"/>
            <a:ext cx="1860805" cy="907960"/>
            <a:chOff x="10083475" y="3839575"/>
            <a:chExt cx="1221925" cy="596225"/>
          </a:xfrm>
        </p:grpSpPr>
        <p:sp>
          <p:nvSpPr>
            <p:cNvPr id="1277" name="Google Shape;1277;p130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30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9" name="Google Shape;1279;p130"/>
          <p:cNvSpPr txBox="1"/>
          <p:nvPr>
            <p:ph type="title"/>
          </p:nvPr>
        </p:nvSpPr>
        <p:spPr>
          <a:xfrm>
            <a:off x="2324100" y="903575"/>
            <a:ext cx="44955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5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0" name="Google Shape;1280;p130"/>
          <p:cNvSpPr txBox="1"/>
          <p:nvPr>
            <p:ph idx="2" type="title"/>
          </p:nvPr>
        </p:nvSpPr>
        <p:spPr>
          <a:xfrm>
            <a:off x="2324100" y="2230175"/>
            <a:ext cx="44955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1" name="Google Shape;1281;p130"/>
          <p:cNvSpPr txBox="1"/>
          <p:nvPr>
            <p:ph idx="1" type="subTitle"/>
          </p:nvPr>
        </p:nvSpPr>
        <p:spPr>
          <a:xfrm>
            <a:off x="2324100" y="1454350"/>
            <a:ext cx="44958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282" name="Google Shape;1282;p130"/>
          <p:cNvSpPr txBox="1"/>
          <p:nvPr>
            <p:ph idx="3" type="subTitle"/>
          </p:nvPr>
        </p:nvSpPr>
        <p:spPr>
          <a:xfrm>
            <a:off x="2324100" y="2778325"/>
            <a:ext cx="44958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"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31"/>
          <p:cNvSpPr/>
          <p:nvPr/>
        </p:nvSpPr>
        <p:spPr>
          <a:xfrm rot="-5266434">
            <a:off x="-3455729" y="2073787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31"/>
          <p:cNvSpPr/>
          <p:nvPr/>
        </p:nvSpPr>
        <p:spPr>
          <a:xfrm rot="817974">
            <a:off x="5764158" y="-2163976"/>
            <a:ext cx="4707987" cy="3613491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31"/>
          <p:cNvSpPr/>
          <p:nvPr/>
        </p:nvSpPr>
        <p:spPr>
          <a:xfrm>
            <a:off x="7628150" y="29329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31"/>
          <p:cNvSpPr txBox="1"/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8" name="Google Shape;1288;p131"/>
          <p:cNvSpPr txBox="1"/>
          <p:nvPr>
            <p:ph idx="1" type="subTitle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7_1_1"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32"/>
          <p:cNvSpPr/>
          <p:nvPr/>
        </p:nvSpPr>
        <p:spPr>
          <a:xfrm flipH="1" rot="9810849">
            <a:off x="4291907" y="2933091"/>
            <a:ext cx="8041638" cy="7564778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132"/>
          <p:cNvSpPr/>
          <p:nvPr/>
        </p:nvSpPr>
        <p:spPr>
          <a:xfrm rot="-2380503">
            <a:off x="-4393527" y="-4975827"/>
            <a:ext cx="8041566" cy="7564394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132"/>
          <p:cNvSpPr/>
          <p:nvPr/>
        </p:nvSpPr>
        <p:spPr>
          <a:xfrm flipH="1">
            <a:off x="-155524" y="1099326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3" name="Google Shape;1293;p132"/>
          <p:cNvGrpSpPr/>
          <p:nvPr/>
        </p:nvGrpSpPr>
        <p:grpSpPr>
          <a:xfrm flipH="1">
            <a:off x="1926921" y="166563"/>
            <a:ext cx="1068075" cy="745850"/>
            <a:chOff x="11501925" y="3107788"/>
            <a:chExt cx="1068075" cy="745850"/>
          </a:xfrm>
        </p:grpSpPr>
        <p:sp>
          <p:nvSpPr>
            <p:cNvPr id="1294" name="Google Shape;1294;p132"/>
            <p:cNvSpPr/>
            <p:nvPr/>
          </p:nvSpPr>
          <p:spPr>
            <a:xfrm>
              <a:off x="11501925" y="3108638"/>
              <a:ext cx="1068075" cy="745000"/>
            </a:xfrm>
            <a:custGeom>
              <a:rect b="b" l="l" r="r" t="t"/>
              <a:pathLst>
                <a:path extrusionOk="0" h="29800" w="42723">
                  <a:moveTo>
                    <a:pt x="42722" y="1"/>
                  </a:moveTo>
                  <a:cubicBezTo>
                    <a:pt x="42722" y="1"/>
                    <a:pt x="30005" y="2269"/>
                    <a:pt x="19832" y="8353"/>
                  </a:cubicBezTo>
                  <a:lnTo>
                    <a:pt x="21757" y="12099"/>
                  </a:lnTo>
                  <a:lnTo>
                    <a:pt x="18766" y="9040"/>
                  </a:lnTo>
                  <a:cubicBezTo>
                    <a:pt x="18182" y="9384"/>
                    <a:pt x="17632" y="9762"/>
                    <a:pt x="17082" y="10140"/>
                  </a:cubicBezTo>
                  <a:cubicBezTo>
                    <a:pt x="13783" y="12580"/>
                    <a:pt x="10758" y="15364"/>
                    <a:pt x="8077" y="18492"/>
                  </a:cubicBezTo>
                  <a:lnTo>
                    <a:pt x="11033" y="20657"/>
                  </a:lnTo>
                  <a:lnTo>
                    <a:pt x="7218" y="19488"/>
                  </a:lnTo>
                  <a:cubicBezTo>
                    <a:pt x="4503" y="22685"/>
                    <a:pt x="2097" y="26122"/>
                    <a:pt x="1" y="29765"/>
                  </a:cubicBezTo>
                  <a:cubicBezTo>
                    <a:pt x="1" y="29765"/>
                    <a:pt x="538" y="29800"/>
                    <a:pt x="1481" y="29800"/>
                  </a:cubicBezTo>
                  <a:cubicBezTo>
                    <a:pt x="5325" y="29800"/>
                    <a:pt x="15910" y="29223"/>
                    <a:pt x="24300" y="23372"/>
                  </a:cubicBezTo>
                  <a:lnTo>
                    <a:pt x="23406" y="20691"/>
                  </a:lnTo>
                  <a:lnTo>
                    <a:pt x="25297" y="22616"/>
                  </a:lnTo>
                  <a:cubicBezTo>
                    <a:pt x="28940" y="19832"/>
                    <a:pt x="32171" y="16223"/>
                    <a:pt x="34817" y="12717"/>
                  </a:cubicBezTo>
                  <a:lnTo>
                    <a:pt x="33820" y="9590"/>
                  </a:lnTo>
                  <a:lnTo>
                    <a:pt x="35711" y="11549"/>
                  </a:lnTo>
                  <a:cubicBezTo>
                    <a:pt x="38357" y="7871"/>
                    <a:pt x="40694" y="4022"/>
                    <a:pt x="42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32"/>
            <p:cNvSpPr/>
            <p:nvPr/>
          </p:nvSpPr>
          <p:spPr>
            <a:xfrm>
              <a:off x="11501925" y="3107788"/>
              <a:ext cx="1068075" cy="744125"/>
            </a:xfrm>
            <a:custGeom>
              <a:rect b="b" l="l" r="r" t="t"/>
              <a:pathLst>
                <a:path extrusionOk="0" h="29765" w="42723">
                  <a:moveTo>
                    <a:pt x="42722" y="0"/>
                  </a:moveTo>
                  <a:lnTo>
                    <a:pt x="41038" y="1444"/>
                  </a:lnTo>
                  <a:lnTo>
                    <a:pt x="39113" y="3162"/>
                  </a:lnTo>
                  <a:lnTo>
                    <a:pt x="36536" y="5328"/>
                  </a:lnTo>
                  <a:lnTo>
                    <a:pt x="35058" y="6565"/>
                  </a:lnTo>
                  <a:lnTo>
                    <a:pt x="33442" y="7802"/>
                  </a:lnTo>
                  <a:cubicBezTo>
                    <a:pt x="32343" y="8661"/>
                    <a:pt x="31208" y="9589"/>
                    <a:pt x="29971" y="10517"/>
                  </a:cubicBezTo>
                  <a:cubicBezTo>
                    <a:pt x="28768" y="11445"/>
                    <a:pt x="27496" y="12408"/>
                    <a:pt x="26190" y="13336"/>
                  </a:cubicBezTo>
                  <a:cubicBezTo>
                    <a:pt x="24884" y="14264"/>
                    <a:pt x="23578" y="15226"/>
                    <a:pt x="22238" y="16120"/>
                  </a:cubicBezTo>
                  <a:lnTo>
                    <a:pt x="20244" y="17529"/>
                  </a:lnTo>
                  <a:lnTo>
                    <a:pt x="18217" y="18869"/>
                  </a:lnTo>
                  <a:cubicBezTo>
                    <a:pt x="16876" y="19797"/>
                    <a:pt x="15536" y="20622"/>
                    <a:pt x="14264" y="21447"/>
                  </a:cubicBezTo>
                  <a:lnTo>
                    <a:pt x="10518" y="23784"/>
                  </a:lnTo>
                  <a:cubicBezTo>
                    <a:pt x="9315" y="24506"/>
                    <a:pt x="8181" y="25193"/>
                    <a:pt x="7115" y="25812"/>
                  </a:cubicBezTo>
                  <a:cubicBezTo>
                    <a:pt x="5019" y="27049"/>
                    <a:pt x="3231" y="28046"/>
                    <a:pt x="1960" y="28733"/>
                  </a:cubicBezTo>
                  <a:lnTo>
                    <a:pt x="516" y="29524"/>
                  </a:lnTo>
                  <a:lnTo>
                    <a:pt x="1" y="29764"/>
                  </a:lnTo>
                  <a:cubicBezTo>
                    <a:pt x="1" y="29764"/>
                    <a:pt x="757" y="29455"/>
                    <a:pt x="2063" y="28802"/>
                  </a:cubicBezTo>
                  <a:cubicBezTo>
                    <a:pt x="2681" y="28493"/>
                    <a:pt x="3472" y="28115"/>
                    <a:pt x="4366" y="27668"/>
                  </a:cubicBezTo>
                  <a:cubicBezTo>
                    <a:pt x="5259" y="27221"/>
                    <a:pt x="6256" y="26671"/>
                    <a:pt x="7321" y="26121"/>
                  </a:cubicBezTo>
                  <a:cubicBezTo>
                    <a:pt x="8387" y="25537"/>
                    <a:pt x="9521" y="24884"/>
                    <a:pt x="10758" y="24162"/>
                  </a:cubicBezTo>
                  <a:cubicBezTo>
                    <a:pt x="11961" y="23475"/>
                    <a:pt x="13267" y="22753"/>
                    <a:pt x="14539" y="21928"/>
                  </a:cubicBezTo>
                  <a:cubicBezTo>
                    <a:pt x="15845" y="21103"/>
                    <a:pt x="17185" y="20278"/>
                    <a:pt x="18526" y="19385"/>
                  </a:cubicBezTo>
                  <a:lnTo>
                    <a:pt x="20554" y="18079"/>
                  </a:lnTo>
                  <a:lnTo>
                    <a:pt x="22582" y="16670"/>
                  </a:lnTo>
                  <a:cubicBezTo>
                    <a:pt x="23922" y="15742"/>
                    <a:pt x="25228" y="14779"/>
                    <a:pt x="26534" y="13817"/>
                  </a:cubicBezTo>
                  <a:cubicBezTo>
                    <a:pt x="27874" y="12889"/>
                    <a:pt x="29077" y="11892"/>
                    <a:pt x="30315" y="10964"/>
                  </a:cubicBezTo>
                  <a:cubicBezTo>
                    <a:pt x="31552" y="10071"/>
                    <a:pt x="32652" y="9074"/>
                    <a:pt x="33752" y="8180"/>
                  </a:cubicBezTo>
                  <a:lnTo>
                    <a:pt x="35333" y="6909"/>
                  </a:lnTo>
                  <a:lnTo>
                    <a:pt x="36742" y="5637"/>
                  </a:lnTo>
                  <a:cubicBezTo>
                    <a:pt x="37670" y="4812"/>
                    <a:pt x="38529" y="4090"/>
                    <a:pt x="39251" y="3403"/>
                  </a:cubicBezTo>
                  <a:lnTo>
                    <a:pt x="41141" y="1547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6" name="Google Shape;1296;p132"/>
          <p:cNvSpPr/>
          <p:nvPr/>
        </p:nvSpPr>
        <p:spPr>
          <a:xfrm flipH="1">
            <a:off x="8244396" y="257174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32"/>
          <p:cNvSpPr txBox="1"/>
          <p:nvPr>
            <p:ph type="title"/>
          </p:nvPr>
        </p:nvSpPr>
        <p:spPr>
          <a:xfrm>
            <a:off x="3028725" y="1941300"/>
            <a:ext cx="5067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98" name="Google Shape;1298;p132"/>
          <p:cNvSpPr txBox="1"/>
          <p:nvPr>
            <p:ph idx="2" type="title"/>
          </p:nvPr>
        </p:nvSpPr>
        <p:spPr>
          <a:xfrm>
            <a:off x="1047675" y="1947425"/>
            <a:ext cx="1571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299" name="Google Shape;1299;p132"/>
          <p:cNvSpPr txBox="1"/>
          <p:nvPr>
            <p:ph idx="1" type="subTitle"/>
          </p:nvPr>
        </p:nvSpPr>
        <p:spPr>
          <a:xfrm>
            <a:off x="3028725" y="2770225"/>
            <a:ext cx="32769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133"/>
          <p:cNvSpPr/>
          <p:nvPr/>
        </p:nvSpPr>
        <p:spPr>
          <a:xfrm rot="-10515970">
            <a:off x="4367690" y="309938"/>
            <a:ext cx="5196336" cy="398791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33"/>
          <p:cNvSpPr/>
          <p:nvPr/>
        </p:nvSpPr>
        <p:spPr>
          <a:xfrm flipH="1" rot="-10592469">
            <a:off x="-647466" y="1192984"/>
            <a:ext cx="5196114" cy="3987907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33"/>
          <p:cNvSpPr txBox="1"/>
          <p:nvPr>
            <p:ph type="title"/>
          </p:nvPr>
        </p:nvSpPr>
        <p:spPr>
          <a:xfrm flipH="1">
            <a:off x="5685137" y="2359850"/>
            <a:ext cx="2505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/>
        </p:txBody>
      </p:sp>
      <p:sp>
        <p:nvSpPr>
          <p:cNvPr id="1304" name="Google Shape;1304;p133"/>
          <p:cNvSpPr txBox="1"/>
          <p:nvPr>
            <p:ph idx="2" type="title"/>
          </p:nvPr>
        </p:nvSpPr>
        <p:spPr>
          <a:xfrm flipH="1">
            <a:off x="953263" y="3198050"/>
            <a:ext cx="25056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iro"/>
              <a:buNone/>
              <a:defRPr b="1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defRPr>
            </a:lvl9pPr>
          </a:lstStyle>
          <a:p/>
        </p:txBody>
      </p:sp>
      <p:sp>
        <p:nvSpPr>
          <p:cNvPr id="1305" name="Google Shape;1305;p133"/>
          <p:cNvSpPr txBox="1"/>
          <p:nvPr>
            <p:ph idx="1" type="subTitle"/>
          </p:nvPr>
        </p:nvSpPr>
        <p:spPr>
          <a:xfrm flipH="1">
            <a:off x="953263" y="3638550"/>
            <a:ext cx="25056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06" name="Google Shape;1306;p133"/>
          <p:cNvSpPr txBox="1"/>
          <p:nvPr>
            <p:ph idx="3" type="subTitle"/>
          </p:nvPr>
        </p:nvSpPr>
        <p:spPr>
          <a:xfrm flipH="1">
            <a:off x="5685137" y="2800350"/>
            <a:ext cx="2505600" cy="8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07" name="Google Shape;1307;p133"/>
          <p:cNvSpPr txBox="1"/>
          <p:nvPr>
            <p:ph idx="4"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_1"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36"/>
          <p:cNvSpPr/>
          <p:nvPr/>
        </p:nvSpPr>
        <p:spPr>
          <a:xfrm rot="-9882091">
            <a:off x="3569485" y="520283"/>
            <a:ext cx="6195126" cy="4754992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36"/>
          <p:cNvSpPr/>
          <p:nvPr/>
        </p:nvSpPr>
        <p:spPr>
          <a:xfrm>
            <a:off x="8325463" y="2325542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36"/>
          <p:cNvSpPr txBox="1"/>
          <p:nvPr>
            <p:ph type="title"/>
          </p:nvPr>
        </p:nvSpPr>
        <p:spPr>
          <a:xfrm>
            <a:off x="720000" y="369113"/>
            <a:ext cx="4880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2" name="Google Shape;1312;p136"/>
          <p:cNvSpPr txBox="1"/>
          <p:nvPr>
            <p:ph idx="1" type="body"/>
          </p:nvPr>
        </p:nvSpPr>
        <p:spPr>
          <a:xfrm>
            <a:off x="720000" y="1621399"/>
            <a:ext cx="3258900" cy="29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238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6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3" name="Google Shape;1313;p136"/>
          <p:cNvSpPr/>
          <p:nvPr/>
        </p:nvSpPr>
        <p:spPr>
          <a:xfrm>
            <a:off x="168132" y="4599203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5_1"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38"/>
          <p:cNvSpPr/>
          <p:nvPr/>
        </p:nvSpPr>
        <p:spPr>
          <a:xfrm flipH="1" rot="-3558852">
            <a:off x="5673328" y="-5957485"/>
            <a:ext cx="8041669" cy="756419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38"/>
          <p:cNvSpPr/>
          <p:nvPr/>
        </p:nvSpPr>
        <p:spPr>
          <a:xfrm flipH="1" rot="-5862196">
            <a:off x="-6688034" y="546962"/>
            <a:ext cx="8041643" cy="756417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38"/>
          <p:cNvSpPr/>
          <p:nvPr/>
        </p:nvSpPr>
        <p:spPr>
          <a:xfrm>
            <a:off x="279238" y="157329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38"/>
          <p:cNvSpPr/>
          <p:nvPr/>
        </p:nvSpPr>
        <p:spPr>
          <a:xfrm flipH="1" rot="7685880">
            <a:off x="7957170" y="3576817"/>
            <a:ext cx="1976743" cy="1188624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38"/>
          <p:cNvSpPr/>
          <p:nvPr/>
        </p:nvSpPr>
        <p:spPr>
          <a:xfrm>
            <a:off x="8421288" y="106280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0" name="Google Shape;1320;p138"/>
          <p:cNvGrpSpPr/>
          <p:nvPr/>
        </p:nvGrpSpPr>
        <p:grpSpPr>
          <a:xfrm flipH="1" rot="2297254">
            <a:off x="-240404" y="3713097"/>
            <a:ext cx="1068060" cy="745840"/>
            <a:chOff x="11501925" y="3107788"/>
            <a:chExt cx="1068075" cy="745850"/>
          </a:xfrm>
        </p:grpSpPr>
        <p:sp>
          <p:nvSpPr>
            <p:cNvPr id="1321" name="Google Shape;1321;p138"/>
            <p:cNvSpPr/>
            <p:nvPr/>
          </p:nvSpPr>
          <p:spPr>
            <a:xfrm>
              <a:off x="11501925" y="3108638"/>
              <a:ext cx="1068075" cy="745000"/>
            </a:xfrm>
            <a:custGeom>
              <a:rect b="b" l="l" r="r" t="t"/>
              <a:pathLst>
                <a:path extrusionOk="0" h="29800" w="42723">
                  <a:moveTo>
                    <a:pt x="42722" y="1"/>
                  </a:moveTo>
                  <a:cubicBezTo>
                    <a:pt x="42722" y="1"/>
                    <a:pt x="30005" y="2269"/>
                    <a:pt x="19832" y="8353"/>
                  </a:cubicBezTo>
                  <a:lnTo>
                    <a:pt x="21757" y="12099"/>
                  </a:lnTo>
                  <a:lnTo>
                    <a:pt x="18766" y="9040"/>
                  </a:lnTo>
                  <a:cubicBezTo>
                    <a:pt x="18182" y="9384"/>
                    <a:pt x="17632" y="9762"/>
                    <a:pt x="17082" y="10140"/>
                  </a:cubicBezTo>
                  <a:cubicBezTo>
                    <a:pt x="13783" y="12580"/>
                    <a:pt x="10758" y="15364"/>
                    <a:pt x="8077" y="18492"/>
                  </a:cubicBezTo>
                  <a:lnTo>
                    <a:pt x="11033" y="20657"/>
                  </a:lnTo>
                  <a:lnTo>
                    <a:pt x="7218" y="19488"/>
                  </a:lnTo>
                  <a:cubicBezTo>
                    <a:pt x="4503" y="22685"/>
                    <a:pt x="2097" y="26122"/>
                    <a:pt x="1" y="29765"/>
                  </a:cubicBezTo>
                  <a:cubicBezTo>
                    <a:pt x="1" y="29765"/>
                    <a:pt x="538" y="29800"/>
                    <a:pt x="1481" y="29800"/>
                  </a:cubicBezTo>
                  <a:cubicBezTo>
                    <a:pt x="5325" y="29800"/>
                    <a:pt x="15910" y="29223"/>
                    <a:pt x="24300" y="23372"/>
                  </a:cubicBezTo>
                  <a:lnTo>
                    <a:pt x="23406" y="20691"/>
                  </a:lnTo>
                  <a:lnTo>
                    <a:pt x="25297" y="22616"/>
                  </a:lnTo>
                  <a:cubicBezTo>
                    <a:pt x="28940" y="19832"/>
                    <a:pt x="32171" y="16223"/>
                    <a:pt x="34817" y="12717"/>
                  </a:cubicBezTo>
                  <a:lnTo>
                    <a:pt x="33820" y="9590"/>
                  </a:lnTo>
                  <a:lnTo>
                    <a:pt x="35711" y="11549"/>
                  </a:lnTo>
                  <a:cubicBezTo>
                    <a:pt x="38357" y="7871"/>
                    <a:pt x="40694" y="4022"/>
                    <a:pt x="42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38"/>
            <p:cNvSpPr/>
            <p:nvPr/>
          </p:nvSpPr>
          <p:spPr>
            <a:xfrm>
              <a:off x="11501925" y="3107788"/>
              <a:ext cx="1068075" cy="744125"/>
            </a:xfrm>
            <a:custGeom>
              <a:rect b="b" l="l" r="r" t="t"/>
              <a:pathLst>
                <a:path extrusionOk="0" h="29765" w="42723">
                  <a:moveTo>
                    <a:pt x="42722" y="0"/>
                  </a:moveTo>
                  <a:lnTo>
                    <a:pt x="41038" y="1444"/>
                  </a:lnTo>
                  <a:lnTo>
                    <a:pt x="39113" y="3162"/>
                  </a:lnTo>
                  <a:lnTo>
                    <a:pt x="36536" y="5328"/>
                  </a:lnTo>
                  <a:lnTo>
                    <a:pt x="35058" y="6565"/>
                  </a:lnTo>
                  <a:lnTo>
                    <a:pt x="33442" y="7802"/>
                  </a:lnTo>
                  <a:cubicBezTo>
                    <a:pt x="32343" y="8661"/>
                    <a:pt x="31208" y="9589"/>
                    <a:pt x="29971" y="10517"/>
                  </a:cubicBezTo>
                  <a:cubicBezTo>
                    <a:pt x="28768" y="11445"/>
                    <a:pt x="27496" y="12408"/>
                    <a:pt x="26190" y="13336"/>
                  </a:cubicBezTo>
                  <a:cubicBezTo>
                    <a:pt x="24884" y="14264"/>
                    <a:pt x="23578" y="15226"/>
                    <a:pt x="22238" y="16120"/>
                  </a:cubicBezTo>
                  <a:lnTo>
                    <a:pt x="20244" y="17529"/>
                  </a:lnTo>
                  <a:lnTo>
                    <a:pt x="18217" y="18869"/>
                  </a:lnTo>
                  <a:cubicBezTo>
                    <a:pt x="16876" y="19797"/>
                    <a:pt x="15536" y="20622"/>
                    <a:pt x="14264" y="21447"/>
                  </a:cubicBezTo>
                  <a:lnTo>
                    <a:pt x="10518" y="23784"/>
                  </a:lnTo>
                  <a:cubicBezTo>
                    <a:pt x="9315" y="24506"/>
                    <a:pt x="8181" y="25193"/>
                    <a:pt x="7115" y="25812"/>
                  </a:cubicBezTo>
                  <a:cubicBezTo>
                    <a:pt x="5019" y="27049"/>
                    <a:pt x="3231" y="28046"/>
                    <a:pt x="1960" y="28733"/>
                  </a:cubicBezTo>
                  <a:lnTo>
                    <a:pt x="516" y="29524"/>
                  </a:lnTo>
                  <a:lnTo>
                    <a:pt x="1" y="29764"/>
                  </a:lnTo>
                  <a:cubicBezTo>
                    <a:pt x="1" y="29764"/>
                    <a:pt x="757" y="29455"/>
                    <a:pt x="2063" y="28802"/>
                  </a:cubicBezTo>
                  <a:cubicBezTo>
                    <a:pt x="2681" y="28493"/>
                    <a:pt x="3472" y="28115"/>
                    <a:pt x="4366" y="27668"/>
                  </a:cubicBezTo>
                  <a:cubicBezTo>
                    <a:pt x="5259" y="27221"/>
                    <a:pt x="6256" y="26671"/>
                    <a:pt x="7321" y="26121"/>
                  </a:cubicBezTo>
                  <a:cubicBezTo>
                    <a:pt x="8387" y="25537"/>
                    <a:pt x="9521" y="24884"/>
                    <a:pt x="10758" y="24162"/>
                  </a:cubicBezTo>
                  <a:cubicBezTo>
                    <a:pt x="11961" y="23475"/>
                    <a:pt x="13267" y="22753"/>
                    <a:pt x="14539" y="21928"/>
                  </a:cubicBezTo>
                  <a:cubicBezTo>
                    <a:pt x="15845" y="21103"/>
                    <a:pt x="17185" y="20278"/>
                    <a:pt x="18526" y="19385"/>
                  </a:cubicBezTo>
                  <a:lnTo>
                    <a:pt x="20554" y="18079"/>
                  </a:lnTo>
                  <a:lnTo>
                    <a:pt x="22582" y="16670"/>
                  </a:lnTo>
                  <a:cubicBezTo>
                    <a:pt x="23922" y="15742"/>
                    <a:pt x="25228" y="14779"/>
                    <a:pt x="26534" y="13817"/>
                  </a:cubicBezTo>
                  <a:cubicBezTo>
                    <a:pt x="27874" y="12889"/>
                    <a:pt x="29077" y="11892"/>
                    <a:pt x="30315" y="10964"/>
                  </a:cubicBezTo>
                  <a:cubicBezTo>
                    <a:pt x="31552" y="10071"/>
                    <a:pt x="32652" y="9074"/>
                    <a:pt x="33752" y="8180"/>
                  </a:cubicBezTo>
                  <a:lnTo>
                    <a:pt x="35333" y="6909"/>
                  </a:lnTo>
                  <a:lnTo>
                    <a:pt x="36742" y="5637"/>
                  </a:lnTo>
                  <a:cubicBezTo>
                    <a:pt x="37670" y="4812"/>
                    <a:pt x="38529" y="4090"/>
                    <a:pt x="39251" y="3403"/>
                  </a:cubicBezTo>
                  <a:lnTo>
                    <a:pt x="41141" y="1547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3" name="Google Shape;1323;p138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4" name="Google Shape;1324;p138"/>
          <p:cNvSpPr txBox="1"/>
          <p:nvPr>
            <p:ph idx="2" type="title"/>
          </p:nvPr>
        </p:nvSpPr>
        <p:spPr>
          <a:xfrm>
            <a:off x="6276226" y="1676488"/>
            <a:ext cx="2249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25" name="Google Shape;1325;p138"/>
          <p:cNvSpPr txBox="1"/>
          <p:nvPr>
            <p:ph idx="1" type="subTitle"/>
          </p:nvPr>
        </p:nvSpPr>
        <p:spPr>
          <a:xfrm>
            <a:off x="6276226" y="2204199"/>
            <a:ext cx="22494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26" name="Google Shape;1326;p138"/>
          <p:cNvSpPr txBox="1"/>
          <p:nvPr>
            <p:ph idx="3" type="title"/>
          </p:nvPr>
        </p:nvSpPr>
        <p:spPr>
          <a:xfrm>
            <a:off x="618374" y="3185605"/>
            <a:ext cx="224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27" name="Google Shape;1327;p138"/>
          <p:cNvSpPr txBox="1"/>
          <p:nvPr>
            <p:ph idx="4" type="subTitle"/>
          </p:nvPr>
        </p:nvSpPr>
        <p:spPr>
          <a:xfrm>
            <a:off x="618374" y="3713302"/>
            <a:ext cx="2249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28" name="Google Shape;1328;p138"/>
          <p:cNvSpPr txBox="1"/>
          <p:nvPr>
            <p:ph idx="5" type="title"/>
          </p:nvPr>
        </p:nvSpPr>
        <p:spPr>
          <a:xfrm>
            <a:off x="6276226" y="3185600"/>
            <a:ext cx="2249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29" name="Google Shape;1329;p138"/>
          <p:cNvSpPr txBox="1"/>
          <p:nvPr>
            <p:ph idx="6" type="subTitle"/>
          </p:nvPr>
        </p:nvSpPr>
        <p:spPr>
          <a:xfrm>
            <a:off x="6276226" y="3713300"/>
            <a:ext cx="22494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0" name="Google Shape;1330;p138"/>
          <p:cNvSpPr txBox="1"/>
          <p:nvPr>
            <p:ph idx="7" type="title"/>
          </p:nvPr>
        </p:nvSpPr>
        <p:spPr>
          <a:xfrm>
            <a:off x="618374" y="1676500"/>
            <a:ext cx="224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31" name="Google Shape;1331;p138"/>
          <p:cNvSpPr txBox="1"/>
          <p:nvPr>
            <p:ph idx="8" type="subTitle"/>
          </p:nvPr>
        </p:nvSpPr>
        <p:spPr>
          <a:xfrm>
            <a:off x="618374" y="2204209"/>
            <a:ext cx="22497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6_1_1_1_1_1_1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140"/>
          <p:cNvSpPr/>
          <p:nvPr/>
        </p:nvSpPr>
        <p:spPr>
          <a:xfrm>
            <a:off x="7994113" y="15731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40"/>
          <p:cNvSpPr/>
          <p:nvPr/>
        </p:nvSpPr>
        <p:spPr>
          <a:xfrm flipH="1" rot="3693066">
            <a:off x="-730787" y="-375037"/>
            <a:ext cx="6506496" cy="6120563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5" name="Google Shape;1335;p140"/>
          <p:cNvGrpSpPr/>
          <p:nvPr/>
        </p:nvGrpSpPr>
        <p:grpSpPr>
          <a:xfrm rot="-5400000">
            <a:off x="-812943" y="-906390"/>
            <a:ext cx="2678067" cy="3138870"/>
            <a:chOff x="-7501642" y="749515"/>
            <a:chExt cx="2431070" cy="2849374"/>
          </a:xfrm>
        </p:grpSpPr>
        <p:sp>
          <p:nvSpPr>
            <p:cNvPr id="1336" name="Google Shape;1336;p140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40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140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140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40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40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40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40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40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40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40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40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40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40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40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40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40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40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40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40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40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40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40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40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140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140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40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40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40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5" name="Google Shape;1365;p140"/>
          <p:cNvSpPr/>
          <p:nvPr/>
        </p:nvSpPr>
        <p:spPr>
          <a:xfrm rot="874891">
            <a:off x="8030312" y="3264853"/>
            <a:ext cx="1019460" cy="1906897"/>
          </a:xfrm>
          <a:custGeom>
            <a:rect b="b" l="l" r="r" t="t"/>
            <a:pathLst>
              <a:path extrusionOk="0" h="44804" w="23953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6" name="Google Shape;1366;p140"/>
          <p:cNvGrpSpPr/>
          <p:nvPr/>
        </p:nvGrpSpPr>
        <p:grpSpPr>
          <a:xfrm rot="-8100000">
            <a:off x="-496214" y="3511257"/>
            <a:ext cx="2044621" cy="2157963"/>
            <a:chOff x="-5495613" y="-710868"/>
            <a:chExt cx="2750172" cy="2902626"/>
          </a:xfrm>
        </p:grpSpPr>
        <p:sp>
          <p:nvSpPr>
            <p:cNvPr id="1367" name="Google Shape;1367;p140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40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40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40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40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40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40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40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40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6" name="Google Shape;1376;p140"/>
          <p:cNvSpPr txBox="1"/>
          <p:nvPr>
            <p:ph idx="1" type="subTitle"/>
          </p:nvPr>
        </p:nvSpPr>
        <p:spPr>
          <a:xfrm>
            <a:off x="1261102" y="2505700"/>
            <a:ext cx="28854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77" name="Google Shape;1377;p140"/>
          <p:cNvSpPr txBox="1"/>
          <p:nvPr>
            <p:ph type="title"/>
          </p:nvPr>
        </p:nvSpPr>
        <p:spPr>
          <a:xfrm>
            <a:off x="1261102" y="1443050"/>
            <a:ext cx="28854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9">
  <p:cSld name="CUSTOM_6_1_1_1_1_1_1_1_1_1"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141"/>
          <p:cNvSpPr/>
          <p:nvPr/>
        </p:nvSpPr>
        <p:spPr>
          <a:xfrm flipH="1" rot="3693023">
            <a:off x="273594" y="-656182"/>
            <a:ext cx="9083741" cy="8544923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41"/>
          <p:cNvSpPr/>
          <p:nvPr/>
        </p:nvSpPr>
        <p:spPr>
          <a:xfrm rot="9428580">
            <a:off x="7932300" y="1519009"/>
            <a:ext cx="1019490" cy="1906952"/>
          </a:xfrm>
          <a:custGeom>
            <a:rect b="b" l="l" r="r" t="t"/>
            <a:pathLst>
              <a:path extrusionOk="0" h="44804" w="23953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1" name="Google Shape;1381;p141"/>
          <p:cNvGrpSpPr/>
          <p:nvPr/>
        </p:nvGrpSpPr>
        <p:grpSpPr>
          <a:xfrm rot="-7829492">
            <a:off x="-1703874" y="65547"/>
            <a:ext cx="3881711" cy="4549620"/>
            <a:chOff x="9395708" y="-2591285"/>
            <a:chExt cx="2431070" cy="2849374"/>
          </a:xfrm>
        </p:grpSpPr>
        <p:sp>
          <p:nvSpPr>
            <p:cNvPr id="1382" name="Google Shape;1382;p141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41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41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41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41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41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41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41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41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41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41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41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41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41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41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41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41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41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41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41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41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41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41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41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41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41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41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41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41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41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41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41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4" name="Google Shape;1414;p141"/>
          <p:cNvSpPr/>
          <p:nvPr/>
        </p:nvSpPr>
        <p:spPr>
          <a:xfrm>
            <a:off x="7541775" y="535204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141"/>
          <p:cNvSpPr/>
          <p:nvPr/>
        </p:nvSpPr>
        <p:spPr>
          <a:xfrm flipH="1">
            <a:off x="347425" y="447746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6" name="Google Shape;1416;p141"/>
          <p:cNvGrpSpPr/>
          <p:nvPr/>
        </p:nvGrpSpPr>
        <p:grpSpPr>
          <a:xfrm flipH="1" rot="2716601">
            <a:off x="7304117" y="2551442"/>
            <a:ext cx="1860800" cy="907957"/>
            <a:chOff x="10083475" y="3839575"/>
            <a:chExt cx="1221925" cy="596225"/>
          </a:xfrm>
        </p:grpSpPr>
        <p:sp>
          <p:nvSpPr>
            <p:cNvPr id="1417" name="Google Shape;1417;p141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41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19" name="Google Shape;1419;p141"/>
          <p:cNvSpPr txBox="1"/>
          <p:nvPr>
            <p:ph idx="1" type="subTitle"/>
          </p:nvPr>
        </p:nvSpPr>
        <p:spPr>
          <a:xfrm>
            <a:off x="1935600" y="4093750"/>
            <a:ext cx="5272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20" name="Google Shape;1420;p141"/>
          <p:cNvSpPr txBox="1"/>
          <p:nvPr>
            <p:ph type="title"/>
          </p:nvPr>
        </p:nvSpPr>
        <p:spPr>
          <a:xfrm>
            <a:off x="713100" y="34835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6_1_1_1_1_1_1_1"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42"/>
          <p:cNvSpPr/>
          <p:nvPr/>
        </p:nvSpPr>
        <p:spPr>
          <a:xfrm flipH="1" rot="3693023">
            <a:off x="1801832" y="1134518"/>
            <a:ext cx="9083741" cy="8544923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3" name="Google Shape;1423;p142"/>
          <p:cNvGrpSpPr/>
          <p:nvPr/>
        </p:nvGrpSpPr>
        <p:grpSpPr>
          <a:xfrm rot="-8575073">
            <a:off x="-1296081" y="2355769"/>
            <a:ext cx="2677988" cy="3138777"/>
            <a:chOff x="-7501642" y="749515"/>
            <a:chExt cx="2431070" cy="2849374"/>
          </a:xfrm>
        </p:grpSpPr>
        <p:sp>
          <p:nvSpPr>
            <p:cNvPr id="1424" name="Google Shape;1424;p142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2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2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2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2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2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2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2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2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2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2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2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2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2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2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2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2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2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2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2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2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2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2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2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2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2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42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42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42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3" name="Google Shape;1453;p142"/>
          <p:cNvSpPr/>
          <p:nvPr/>
        </p:nvSpPr>
        <p:spPr>
          <a:xfrm>
            <a:off x="423188" y="157317"/>
            <a:ext cx="1340537" cy="492420"/>
          </a:xfrm>
          <a:custGeom>
            <a:rect b="b" l="l" r="r" t="t"/>
            <a:pathLst>
              <a:path extrusionOk="0" h="12494" w="34013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4" name="Google Shape;1454;p142"/>
          <p:cNvGrpSpPr/>
          <p:nvPr/>
        </p:nvGrpSpPr>
        <p:grpSpPr>
          <a:xfrm flipH="1" rot="-4831865">
            <a:off x="7606324" y="-50081"/>
            <a:ext cx="1542258" cy="1410518"/>
            <a:chOff x="13650025" y="1387863"/>
            <a:chExt cx="1542375" cy="1410625"/>
          </a:xfrm>
        </p:grpSpPr>
        <p:sp>
          <p:nvSpPr>
            <p:cNvPr id="1455" name="Google Shape;1455;p142"/>
            <p:cNvSpPr/>
            <p:nvPr/>
          </p:nvSpPr>
          <p:spPr>
            <a:xfrm>
              <a:off x="13818450" y="1387863"/>
              <a:ext cx="1373950" cy="1271000"/>
            </a:xfrm>
            <a:custGeom>
              <a:rect b="b" l="l" r="r" t="t"/>
              <a:pathLst>
                <a:path extrusionOk="0" h="50840" w="54958">
                  <a:moveTo>
                    <a:pt x="38622" y="20806"/>
                  </a:moveTo>
                  <a:cubicBezTo>
                    <a:pt x="39892" y="20806"/>
                    <a:pt x="41342" y="21628"/>
                    <a:pt x="40144" y="22708"/>
                  </a:cubicBezTo>
                  <a:cubicBezTo>
                    <a:pt x="39552" y="23261"/>
                    <a:pt x="39027" y="23984"/>
                    <a:pt x="38493" y="23984"/>
                  </a:cubicBezTo>
                  <a:cubicBezTo>
                    <a:pt x="38097" y="23984"/>
                    <a:pt x="37696" y="23588"/>
                    <a:pt x="37257" y="22433"/>
                  </a:cubicBezTo>
                  <a:cubicBezTo>
                    <a:pt x="36815" y="21269"/>
                    <a:pt x="37668" y="20806"/>
                    <a:pt x="38622" y="20806"/>
                  </a:cubicBezTo>
                  <a:close/>
                  <a:moveTo>
                    <a:pt x="22720" y="22080"/>
                  </a:moveTo>
                  <a:cubicBezTo>
                    <a:pt x="23996" y="22080"/>
                    <a:pt x="25466" y="22912"/>
                    <a:pt x="24265" y="24014"/>
                  </a:cubicBezTo>
                  <a:cubicBezTo>
                    <a:pt x="23657" y="24563"/>
                    <a:pt x="23139" y="25269"/>
                    <a:pt x="22614" y="25269"/>
                  </a:cubicBezTo>
                  <a:cubicBezTo>
                    <a:pt x="22219" y="25269"/>
                    <a:pt x="21821" y="24870"/>
                    <a:pt x="21378" y="23704"/>
                  </a:cubicBezTo>
                  <a:cubicBezTo>
                    <a:pt x="20923" y="22544"/>
                    <a:pt x="21768" y="22080"/>
                    <a:pt x="22720" y="22080"/>
                  </a:cubicBezTo>
                  <a:close/>
                  <a:moveTo>
                    <a:pt x="31968" y="26064"/>
                  </a:moveTo>
                  <a:cubicBezTo>
                    <a:pt x="33248" y="26064"/>
                    <a:pt x="34709" y="26886"/>
                    <a:pt x="33511" y="27966"/>
                  </a:cubicBezTo>
                  <a:cubicBezTo>
                    <a:pt x="32899" y="28519"/>
                    <a:pt x="32377" y="29242"/>
                    <a:pt x="31842" y="29242"/>
                  </a:cubicBezTo>
                  <a:cubicBezTo>
                    <a:pt x="31446" y="29242"/>
                    <a:pt x="31043" y="28846"/>
                    <a:pt x="30589" y="27691"/>
                  </a:cubicBezTo>
                  <a:cubicBezTo>
                    <a:pt x="30147" y="26527"/>
                    <a:pt x="31007" y="26064"/>
                    <a:pt x="31968" y="26064"/>
                  </a:cubicBezTo>
                  <a:close/>
                  <a:moveTo>
                    <a:pt x="16006" y="25536"/>
                  </a:moveTo>
                  <a:cubicBezTo>
                    <a:pt x="16280" y="25536"/>
                    <a:pt x="16678" y="25948"/>
                    <a:pt x="17151" y="26729"/>
                  </a:cubicBezTo>
                  <a:lnTo>
                    <a:pt x="17185" y="26729"/>
                  </a:lnTo>
                  <a:cubicBezTo>
                    <a:pt x="17915" y="27902"/>
                    <a:pt x="18264" y="29689"/>
                    <a:pt x="17126" y="29689"/>
                  </a:cubicBezTo>
                  <a:cubicBezTo>
                    <a:pt x="17030" y="29689"/>
                    <a:pt x="16924" y="29677"/>
                    <a:pt x="16807" y="29650"/>
                  </a:cubicBezTo>
                  <a:cubicBezTo>
                    <a:pt x="15261" y="29307"/>
                    <a:pt x="15639" y="26110"/>
                    <a:pt x="15639" y="26110"/>
                  </a:cubicBezTo>
                  <a:cubicBezTo>
                    <a:pt x="15694" y="25723"/>
                    <a:pt x="15822" y="25536"/>
                    <a:pt x="16006" y="25536"/>
                  </a:cubicBezTo>
                  <a:close/>
                  <a:moveTo>
                    <a:pt x="25047" y="30677"/>
                  </a:moveTo>
                  <a:cubicBezTo>
                    <a:pt x="27433" y="30677"/>
                    <a:pt x="29264" y="36594"/>
                    <a:pt x="27259" y="36594"/>
                  </a:cubicBezTo>
                  <a:cubicBezTo>
                    <a:pt x="27033" y="36594"/>
                    <a:pt x="26758" y="36519"/>
                    <a:pt x="26431" y="36352"/>
                  </a:cubicBezTo>
                  <a:cubicBezTo>
                    <a:pt x="24540" y="35424"/>
                    <a:pt x="20657" y="34084"/>
                    <a:pt x="23853" y="31197"/>
                  </a:cubicBezTo>
                  <a:cubicBezTo>
                    <a:pt x="24256" y="30833"/>
                    <a:pt x="24659" y="30677"/>
                    <a:pt x="25047" y="30677"/>
                  </a:cubicBezTo>
                  <a:close/>
                  <a:moveTo>
                    <a:pt x="13409" y="38046"/>
                  </a:moveTo>
                  <a:cubicBezTo>
                    <a:pt x="13625" y="38046"/>
                    <a:pt x="13947" y="38172"/>
                    <a:pt x="14401" y="38483"/>
                  </a:cubicBezTo>
                  <a:cubicBezTo>
                    <a:pt x="15536" y="39274"/>
                    <a:pt x="18938" y="42745"/>
                    <a:pt x="16670" y="42951"/>
                  </a:cubicBezTo>
                  <a:cubicBezTo>
                    <a:pt x="16625" y="42955"/>
                    <a:pt x="16581" y="42956"/>
                    <a:pt x="16537" y="42956"/>
                  </a:cubicBezTo>
                  <a:cubicBezTo>
                    <a:pt x="14318" y="42956"/>
                    <a:pt x="13095" y="38793"/>
                    <a:pt x="13095" y="38793"/>
                  </a:cubicBezTo>
                  <a:cubicBezTo>
                    <a:pt x="12988" y="38386"/>
                    <a:pt x="13054" y="38046"/>
                    <a:pt x="13409" y="38046"/>
                  </a:cubicBezTo>
                  <a:close/>
                  <a:moveTo>
                    <a:pt x="31960" y="0"/>
                  </a:moveTo>
                  <a:cubicBezTo>
                    <a:pt x="31208" y="0"/>
                    <a:pt x="30457" y="146"/>
                    <a:pt x="29765" y="436"/>
                  </a:cubicBezTo>
                  <a:cubicBezTo>
                    <a:pt x="26878" y="1880"/>
                    <a:pt x="25056" y="883"/>
                    <a:pt x="24506" y="3873"/>
                  </a:cubicBezTo>
                  <a:cubicBezTo>
                    <a:pt x="23928" y="6819"/>
                    <a:pt x="22307" y="17337"/>
                    <a:pt x="21417" y="17337"/>
                  </a:cubicBezTo>
                  <a:cubicBezTo>
                    <a:pt x="21247" y="17337"/>
                    <a:pt x="21105" y="16958"/>
                    <a:pt x="21000" y="16074"/>
                  </a:cubicBezTo>
                  <a:cubicBezTo>
                    <a:pt x="20347" y="10575"/>
                    <a:pt x="22788" y="2395"/>
                    <a:pt x="23441" y="1158"/>
                  </a:cubicBezTo>
                  <a:cubicBezTo>
                    <a:pt x="23609" y="850"/>
                    <a:pt x="23366" y="638"/>
                    <a:pt x="22819" y="638"/>
                  </a:cubicBezTo>
                  <a:cubicBezTo>
                    <a:pt x="22023" y="638"/>
                    <a:pt x="20586" y="1084"/>
                    <a:pt x="18835" y="2326"/>
                  </a:cubicBezTo>
                  <a:cubicBezTo>
                    <a:pt x="17563" y="3254"/>
                    <a:pt x="16051" y="3254"/>
                    <a:pt x="15364" y="4010"/>
                  </a:cubicBezTo>
                  <a:cubicBezTo>
                    <a:pt x="13716" y="5808"/>
                    <a:pt x="13687" y="17710"/>
                    <a:pt x="13024" y="17710"/>
                  </a:cubicBezTo>
                  <a:cubicBezTo>
                    <a:pt x="12927" y="17710"/>
                    <a:pt x="12815" y="17452"/>
                    <a:pt x="12683" y="16865"/>
                  </a:cubicBezTo>
                  <a:cubicBezTo>
                    <a:pt x="11652" y="12294"/>
                    <a:pt x="12477" y="6794"/>
                    <a:pt x="12477" y="6794"/>
                  </a:cubicBezTo>
                  <a:cubicBezTo>
                    <a:pt x="12477" y="6794"/>
                    <a:pt x="12466" y="6793"/>
                    <a:pt x="12444" y="6793"/>
                  </a:cubicBezTo>
                  <a:cubicBezTo>
                    <a:pt x="12248" y="6793"/>
                    <a:pt x="11181" y="6932"/>
                    <a:pt x="9418" y="9716"/>
                  </a:cubicBezTo>
                  <a:cubicBezTo>
                    <a:pt x="8902" y="10541"/>
                    <a:pt x="7905" y="11056"/>
                    <a:pt x="7424" y="12294"/>
                  </a:cubicBezTo>
                  <a:cubicBezTo>
                    <a:pt x="5671" y="16762"/>
                    <a:pt x="10586" y="20783"/>
                    <a:pt x="10793" y="24151"/>
                  </a:cubicBezTo>
                  <a:cubicBezTo>
                    <a:pt x="10831" y="24687"/>
                    <a:pt x="10723" y="24919"/>
                    <a:pt x="10515" y="24919"/>
                  </a:cubicBezTo>
                  <a:cubicBezTo>
                    <a:pt x="9413" y="24919"/>
                    <a:pt x="5500" y="18428"/>
                    <a:pt x="5500" y="15971"/>
                  </a:cubicBezTo>
                  <a:cubicBezTo>
                    <a:pt x="5500" y="15971"/>
                    <a:pt x="4709" y="16109"/>
                    <a:pt x="3987" y="18171"/>
                  </a:cubicBezTo>
                  <a:cubicBezTo>
                    <a:pt x="3781" y="18755"/>
                    <a:pt x="3197" y="19442"/>
                    <a:pt x="3059" y="20336"/>
                  </a:cubicBezTo>
                  <a:cubicBezTo>
                    <a:pt x="2578" y="23945"/>
                    <a:pt x="7184" y="26557"/>
                    <a:pt x="7046" y="28413"/>
                  </a:cubicBezTo>
                  <a:cubicBezTo>
                    <a:pt x="7017" y="28733"/>
                    <a:pt x="6873" y="28872"/>
                    <a:pt x="6652" y="28872"/>
                  </a:cubicBezTo>
                  <a:cubicBezTo>
                    <a:pt x="5593" y="28872"/>
                    <a:pt x="2770" y="25662"/>
                    <a:pt x="2372" y="23842"/>
                  </a:cubicBezTo>
                  <a:cubicBezTo>
                    <a:pt x="2372" y="23842"/>
                    <a:pt x="0" y="24048"/>
                    <a:pt x="1135" y="28550"/>
                  </a:cubicBezTo>
                  <a:cubicBezTo>
                    <a:pt x="2189" y="32736"/>
                    <a:pt x="5768" y="35822"/>
                    <a:pt x="8116" y="35822"/>
                  </a:cubicBezTo>
                  <a:cubicBezTo>
                    <a:pt x="8294" y="35822"/>
                    <a:pt x="8465" y="35804"/>
                    <a:pt x="8627" y="35768"/>
                  </a:cubicBezTo>
                  <a:cubicBezTo>
                    <a:pt x="9615" y="35542"/>
                    <a:pt x="10429" y="35409"/>
                    <a:pt x="10969" y="35409"/>
                  </a:cubicBezTo>
                  <a:cubicBezTo>
                    <a:pt x="11745" y="35409"/>
                    <a:pt x="11956" y="35684"/>
                    <a:pt x="11308" y="36352"/>
                  </a:cubicBezTo>
                  <a:cubicBezTo>
                    <a:pt x="11308" y="36352"/>
                    <a:pt x="8249" y="38999"/>
                    <a:pt x="14676" y="43948"/>
                  </a:cubicBezTo>
                  <a:cubicBezTo>
                    <a:pt x="19061" y="47338"/>
                    <a:pt x="24261" y="50840"/>
                    <a:pt x="28318" y="50840"/>
                  </a:cubicBezTo>
                  <a:cubicBezTo>
                    <a:pt x="28745" y="50840"/>
                    <a:pt x="29159" y="50801"/>
                    <a:pt x="29558" y="50719"/>
                  </a:cubicBezTo>
                  <a:cubicBezTo>
                    <a:pt x="31311" y="50341"/>
                    <a:pt x="33133" y="50719"/>
                    <a:pt x="34164" y="49997"/>
                  </a:cubicBezTo>
                  <a:cubicBezTo>
                    <a:pt x="32617" y="48897"/>
                    <a:pt x="26946" y="46182"/>
                    <a:pt x="23990" y="43501"/>
                  </a:cubicBezTo>
                  <a:cubicBezTo>
                    <a:pt x="21221" y="40978"/>
                    <a:pt x="20935" y="40046"/>
                    <a:pt x="21830" y="40046"/>
                  </a:cubicBezTo>
                  <a:cubicBezTo>
                    <a:pt x="23056" y="40046"/>
                    <a:pt x="26497" y="41796"/>
                    <a:pt x="28802" y="43604"/>
                  </a:cubicBezTo>
                  <a:cubicBezTo>
                    <a:pt x="31184" y="45495"/>
                    <a:pt x="33478" y="48596"/>
                    <a:pt x="36424" y="48596"/>
                  </a:cubicBezTo>
                  <a:cubicBezTo>
                    <a:pt x="37602" y="48596"/>
                    <a:pt x="38883" y="48101"/>
                    <a:pt x="40316" y="46835"/>
                  </a:cubicBezTo>
                  <a:cubicBezTo>
                    <a:pt x="41072" y="46182"/>
                    <a:pt x="42585" y="46320"/>
                    <a:pt x="44028" y="44429"/>
                  </a:cubicBezTo>
                  <a:cubicBezTo>
                    <a:pt x="41966" y="44223"/>
                    <a:pt x="39938" y="43639"/>
                    <a:pt x="38082" y="42642"/>
                  </a:cubicBezTo>
                  <a:cubicBezTo>
                    <a:pt x="35720" y="41336"/>
                    <a:pt x="34077" y="38839"/>
                    <a:pt x="35732" y="38839"/>
                  </a:cubicBezTo>
                  <a:cubicBezTo>
                    <a:pt x="36124" y="38839"/>
                    <a:pt x="36702" y="38979"/>
                    <a:pt x="37498" y="39308"/>
                  </a:cubicBezTo>
                  <a:cubicBezTo>
                    <a:pt x="40146" y="40403"/>
                    <a:pt x="42488" y="41469"/>
                    <a:pt x="44168" y="41469"/>
                  </a:cubicBezTo>
                  <a:cubicBezTo>
                    <a:pt x="45126" y="41469"/>
                    <a:pt x="45869" y="41122"/>
                    <a:pt x="46331" y="40236"/>
                  </a:cubicBezTo>
                  <a:cubicBezTo>
                    <a:pt x="47843" y="37349"/>
                    <a:pt x="49871" y="37521"/>
                    <a:pt x="50318" y="34118"/>
                  </a:cubicBezTo>
                  <a:lnTo>
                    <a:pt x="50318" y="34118"/>
                  </a:lnTo>
                  <a:cubicBezTo>
                    <a:pt x="50317" y="34118"/>
                    <a:pt x="48790" y="35158"/>
                    <a:pt x="46097" y="35158"/>
                  </a:cubicBezTo>
                  <a:cubicBezTo>
                    <a:pt x="44812" y="35158"/>
                    <a:pt x="43261" y="34921"/>
                    <a:pt x="41485" y="34221"/>
                  </a:cubicBezTo>
                  <a:cubicBezTo>
                    <a:pt x="36711" y="32353"/>
                    <a:pt x="33241" y="29974"/>
                    <a:pt x="35513" y="29974"/>
                  </a:cubicBezTo>
                  <a:cubicBezTo>
                    <a:pt x="35875" y="29974"/>
                    <a:pt x="36381" y="30034"/>
                    <a:pt x="37051" y="30166"/>
                  </a:cubicBezTo>
                  <a:cubicBezTo>
                    <a:pt x="39546" y="30653"/>
                    <a:pt x="43933" y="32684"/>
                    <a:pt x="47428" y="32684"/>
                  </a:cubicBezTo>
                  <a:cubicBezTo>
                    <a:pt x="49854" y="32684"/>
                    <a:pt x="51849" y="31705"/>
                    <a:pt x="52483" y="28550"/>
                  </a:cubicBezTo>
                  <a:cubicBezTo>
                    <a:pt x="52689" y="27451"/>
                    <a:pt x="54098" y="26523"/>
                    <a:pt x="53927" y="24323"/>
                  </a:cubicBezTo>
                  <a:lnTo>
                    <a:pt x="53927" y="24323"/>
                  </a:lnTo>
                  <a:cubicBezTo>
                    <a:pt x="53033" y="25423"/>
                    <a:pt x="51727" y="26110"/>
                    <a:pt x="50318" y="26179"/>
                  </a:cubicBezTo>
                  <a:cubicBezTo>
                    <a:pt x="50287" y="26180"/>
                    <a:pt x="50255" y="26180"/>
                    <a:pt x="50223" y="26180"/>
                  </a:cubicBezTo>
                  <a:cubicBezTo>
                    <a:pt x="47922" y="26180"/>
                    <a:pt x="43390" y="23769"/>
                    <a:pt x="46915" y="23498"/>
                  </a:cubicBezTo>
                  <a:cubicBezTo>
                    <a:pt x="50490" y="23189"/>
                    <a:pt x="53927" y="23120"/>
                    <a:pt x="53755" y="19511"/>
                  </a:cubicBezTo>
                  <a:cubicBezTo>
                    <a:pt x="53548" y="15937"/>
                    <a:pt x="53411" y="13497"/>
                    <a:pt x="54167" y="11812"/>
                  </a:cubicBezTo>
                  <a:cubicBezTo>
                    <a:pt x="54958" y="10128"/>
                    <a:pt x="54236" y="10266"/>
                    <a:pt x="53033" y="10163"/>
                  </a:cubicBezTo>
                  <a:cubicBezTo>
                    <a:pt x="51796" y="10060"/>
                    <a:pt x="49630" y="7585"/>
                    <a:pt x="48771" y="7207"/>
                  </a:cubicBezTo>
                  <a:cubicBezTo>
                    <a:pt x="48730" y="7188"/>
                    <a:pt x="48681" y="7179"/>
                    <a:pt x="48626" y="7179"/>
                  </a:cubicBezTo>
                  <a:cubicBezTo>
                    <a:pt x="47584" y="7179"/>
                    <a:pt x="44192" y="10461"/>
                    <a:pt x="42103" y="12843"/>
                  </a:cubicBezTo>
                  <a:cubicBezTo>
                    <a:pt x="41474" y="13573"/>
                    <a:pt x="41036" y="13887"/>
                    <a:pt x="40770" y="13887"/>
                  </a:cubicBezTo>
                  <a:cubicBezTo>
                    <a:pt x="40120" y="13887"/>
                    <a:pt x="40491" y="12017"/>
                    <a:pt x="41588" y="9750"/>
                  </a:cubicBezTo>
                  <a:cubicBezTo>
                    <a:pt x="43134" y="6588"/>
                    <a:pt x="47396" y="5179"/>
                    <a:pt x="47396" y="5179"/>
                  </a:cubicBezTo>
                  <a:cubicBezTo>
                    <a:pt x="47396" y="5179"/>
                    <a:pt x="44862" y="3220"/>
                    <a:pt x="42374" y="3220"/>
                  </a:cubicBezTo>
                  <a:cubicBezTo>
                    <a:pt x="42352" y="3220"/>
                    <a:pt x="42331" y="3220"/>
                    <a:pt x="42310" y="3220"/>
                  </a:cubicBezTo>
                  <a:cubicBezTo>
                    <a:pt x="39766" y="3220"/>
                    <a:pt x="35607" y="12225"/>
                    <a:pt x="35058" y="14115"/>
                  </a:cubicBezTo>
                  <a:cubicBezTo>
                    <a:pt x="34945" y="14530"/>
                    <a:pt x="34813" y="14723"/>
                    <a:pt x="34690" y="14723"/>
                  </a:cubicBezTo>
                  <a:cubicBezTo>
                    <a:pt x="34249" y="14723"/>
                    <a:pt x="33905" y="12273"/>
                    <a:pt x="34817" y="8650"/>
                  </a:cubicBezTo>
                  <a:cubicBezTo>
                    <a:pt x="35470" y="5970"/>
                    <a:pt x="36879" y="3564"/>
                    <a:pt x="38873" y="1708"/>
                  </a:cubicBezTo>
                  <a:cubicBezTo>
                    <a:pt x="38873" y="1708"/>
                    <a:pt x="38064" y="1130"/>
                    <a:pt x="37375" y="1130"/>
                  </a:cubicBezTo>
                  <a:cubicBezTo>
                    <a:pt x="37224" y="1130"/>
                    <a:pt x="37078" y="1158"/>
                    <a:pt x="36948" y="1227"/>
                  </a:cubicBezTo>
                  <a:cubicBezTo>
                    <a:pt x="36054" y="1639"/>
                    <a:pt x="35470" y="1020"/>
                    <a:pt x="34233" y="2258"/>
                  </a:cubicBezTo>
                  <a:cubicBezTo>
                    <a:pt x="32308" y="4148"/>
                    <a:pt x="29868" y="11847"/>
                    <a:pt x="29765" y="16521"/>
                  </a:cubicBezTo>
                  <a:cubicBezTo>
                    <a:pt x="29732" y="18011"/>
                    <a:pt x="29520" y="18665"/>
                    <a:pt x="29281" y="18665"/>
                  </a:cubicBezTo>
                  <a:cubicBezTo>
                    <a:pt x="28764" y="18665"/>
                    <a:pt x="28119" y="15617"/>
                    <a:pt x="28871" y="11366"/>
                  </a:cubicBezTo>
                  <a:cubicBezTo>
                    <a:pt x="30005" y="5179"/>
                    <a:pt x="32102" y="1261"/>
                    <a:pt x="33167" y="127"/>
                  </a:cubicBezTo>
                  <a:cubicBezTo>
                    <a:pt x="32770" y="42"/>
                    <a:pt x="32365" y="0"/>
                    <a:pt x="31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42"/>
            <p:cNvSpPr/>
            <p:nvPr/>
          </p:nvSpPr>
          <p:spPr>
            <a:xfrm>
              <a:off x="13650025" y="1682313"/>
              <a:ext cx="1486525" cy="1116175"/>
            </a:xfrm>
            <a:custGeom>
              <a:rect b="b" l="l" r="r" t="t"/>
              <a:pathLst>
                <a:path extrusionOk="0" h="44647" w="59461">
                  <a:moveTo>
                    <a:pt x="59461" y="0"/>
                  </a:moveTo>
                  <a:lnTo>
                    <a:pt x="58636" y="241"/>
                  </a:lnTo>
                  <a:cubicBezTo>
                    <a:pt x="58120" y="378"/>
                    <a:pt x="57330" y="653"/>
                    <a:pt x="56367" y="997"/>
                  </a:cubicBezTo>
                  <a:cubicBezTo>
                    <a:pt x="55371" y="1340"/>
                    <a:pt x="54202" y="1787"/>
                    <a:pt x="52827" y="2303"/>
                  </a:cubicBezTo>
                  <a:cubicBezTo>
                    <a:pt x="51487" y="2853"/>
                    <a:pt x="50009" y="3506"/>
                    <a:pt x="48394" y="4331"/>
                  </a:cubicBezTo>
                  <a:cubicBezTo>
                    <a:pt x="46813" y="5121"/>
                    <a:pt x="45094" y="6049"/>
                    <a:pt x="43376" y="7149"/>
                  </a:cubicBezTo>
                  <a:cubicBezTo>
                    <a:pt x="42929" y="7390"/>
                    <a:pt x="42516" y="7699"/>
                    <a:pt x="42070" y="8008"/>
                  </a:cubicBezTo>
                  <a:cubicBezTo>
                    <a:pt x="41657" y="8317"/>
                    <a:pt x="41176" y="8558"/>
                    <a:pt x="40763" y="8902"/>
                  </a:cubicBezTo>
                  <a:lnTo>
                    <a:pt x="39457" y="9864"/>
                  </a:lnTo>
                  <a:cubicBezTo>
                    <a:pt x="39045" y="10208"/>
                    <a:pt x="38598" y="10552"/>
                    <a:pt x="38151" y="10861"/>
                  </a:cubicBezTo>
                  <a:cubicBezTo>
                    <a:pt x="36330" y="12098"/>
                    <a:pt x="34371" y="13301"/>
                    <a:pt x="32377" y="14470"/>
                  </a:cubicBezTo>
                  <a:lnTo>
                    <a:pt x="26294" y="18113"/>
                  </a:lnTo>
                  <a:cubicBezTo>
                    <a:pt x="22273" y="20519"/>
                    <a:pt x="18389" y="23131"/>
                    <a:pt x="14677" y="25949"/>
                  </a:cubicBezTo>
                  <a:cubicBezTo>
                    <a:pt x="11412" y="28424"/>
                    <a:pt x="8456" y="31208"/>
                    <a:pt x="5809" y="34335"/>
                  </a:cubicBezTo>
                  <a:cubicBezTo>
                    <a:pt x="4744" y="35573"/>
                    <a:pt x="3782" y="36879"/>
                    <a:pt x="2922" y="38288"/>
                  </a:cubicBezTo>
                  <a:cubicBezTo>
                    <a:pt x="2544" y="38907"/>
                    <a:pt x="2201" y="39491"/>
                    <a:pt x="1926" y="40041"/>
                  </a:cubicBezTo>
                  <a:cubicBezTo>
                    <a:pt x="1616" y="40591"/>
                    <a:pt x="1376" y="41106"/>
                    <a:pt x="1135" y="41587"/>
                  </a:cubicBezTo>
                  <a:lnTo>
                    <a:pt x="620" y="42893"/>
                  </a:lnTo>
                  <a:cubicBezTo>
                    <a:pt x="448" y="43237"/>
                    <a:pt x="379" y="43581"/>
                    <a:pt x="276" y="43856"/>
                  </a:cubicBezTo>
                  <a:lnTo>
                    <a:pt x="1" y="44646"/>
                  </a:lnTo>
                  <a:lnTo>
                    <a:pt x="310" y="43856"/>
                  </a:lnTo>
                  <a:cubicBezTo>
                    <a:pt x="448" y="43615"/>
                    <a:pt x="551" y="43271"/>
                    <a:pt x="723" y="42928"/>
                  </a:cubicBezTo>
                  <a:lnTo>
                    <a:pt x="1307" y="41690"/>
                  </a:lnTo>
                  <a:cubicBezTo>
                    <a:pt x="1548" y="41209"/>
                    <a:pt x="1857" y="40728"/>
                    <a:pt x="2132" y="40178"/>
                  </a:cubicBezTo>
                  <a:cubicBezTo>
                    <a:pt x="2441" y="39628"/>
                    <a:pt x="2819" y="39078"/>
                    <a:pt x="3232" y="38460"/>
                  </a:cubicBezTo>
                  <a:cubicBezTo>
                    <a:pt x="3610" y="37841"/>
                    <a:pt x="4091" y="37222"/>
                    <a:pt x="4572" y="36604"/>
                  </a:cubicBezTo>
                  <a:cubicBezTo>
                    <a:pt x="4847" y="36294"/>
                    <a:pt x="5088" y="35985"/>
                    <a:pt x="5363" y="35641"/>
                  </a:cubicBezTo>
                  <a:lnTo>
                    <a:pt x="6222" y="34679"/>
                  </a:lnTo>
                  <a:cubicBezTo>
                    <a:pt x="7494" y="33236"/>
                    <a:pt x="8834" y="31895"/>
                    <a:pt x="10243" y="30623"/>
                  </a:cubicBezTo>
                  <a:cubicBezTo>
                    <a:pt x="11755" y="29283"/>
                    <a:pt x="13440" y="27943"/>
                    <a:pt x="15192" y="26602"/>
                  </a:cubicBezTo>
                  <a:cubicBezTo>
                    <a:pt x="18904" y="23818"/>
                    <a:pt x="22754" y="21275"/>
                    <a:pt x="26741" y="18903"/>
                  </a:cubicBezTo>
                  <a:lnTo>
                    <a:pt x="32824" y="15226"/>
                  </a:lnTo>
                  <a:cubicBezTo>
                    <a:pt x="34817" y="14023"/>
                    <a:pt x="36777" y="12820"/>
                    <a:pt x="38598" y="11514"/>
                  </a:cubicBezTo>
                  <a:cubicBezTo>
                    <a:pt x="39079" y="11170"/>
                    <a:pt x="39526" y="10861"/>
                    <a:pt x="39939" y="10517"/>
                  </a:cubicBezTo>
                  <a:lnTo>
                    <a:pt x="41245" y="9520"/>
                  </a:lnTo>
                  <a:cubicBezTo>
                    <a:pt x="41657" y="9177"/>
                    <a:pt x="42104" y="8902"/>
                    <a:pt x="42516" y="8592"/>
                  </a:cubicBezTo>
                  <a:cubicBezTo>
                    <a:pt x="42963" y="8283"/>
                    <a:pt x="43376" y="7974"/>
                    <a:pt x="43822" y="7733"/>
                  </a:cubicBezTo>
                  <a:cubicBezTo>
                    <a:pt x="45506" y="6599"/>
                    <a:pt x="47156" y="5637"/>
                    <a:pt x="48737" y="4812"/>
                  </a:cubicBezTo>
                  <a:cubicBezTo>
                    <a:pt x="50284" y="3953"/>
                    <a:pt x="51762" y="3265"/>
                    <a:pt x="53068" y="2646"/>
                  </a:cubicBezTo>
                  <a:cubicBezTo>
                    <a:pt x="54374" y="2062"/>
                    <a:pt x="55542" y="1581"/>
                    <a:pt x="56505" y="1169"/>
                  </a:cubicBezTo>
                  <a:cubicBezTo>
                    <a:pt x="57467" y="791"/>
                    <a:pt x="58223" y="481"/>
                    <a:pt x="58739" y="309"/>
                  </a:cubicBezTo>
                  <a:lnTo>
                    <a:pt x="594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42"/>
            <p:cNvSpPr/>
            <p:nvPr/>
          </p:nvSpPr>
          <p:spPr>
            <a:xfrm>
              <a:off x="14644175" y="1934913"/>
              <a:ext cx="362625" cy="170150"/>
            </a:xfrm>
            <a:custGeom>
              <a:rect b="b" l="l" r="r" t="t"/>
              <a:pathLst>
                <a:path extrusionOk="0" h="6806" w="14505">
                  <a:moveTo>
                    <a:pt x="1" y="1"/>
                  </a:moveTo>
                  <a:lnTo>
                    <a:pt x="1" y="1"/>
                  </a:lnTo>
                  <a:cubicBezTo>
                    <a:pt x="69" y="241"/>
                    <a:pt x="207" y="448"/>
                    <a:pt x="344" y="654"/>
                  </a:cubicBezTo>
                  <a:cubicBezTo>
                    <a:pt x="688" y="1169"/>
                    <a:pt x="1101" y="1650"/>
                    <a:pt x="1582" y="2063"/>
                  </a:cubicBezTo>
                  <a:cubicBezTo>
                    <a:pt x="1891" y="2338"/>
                    <a:pt x="2235" y="2613"/>
                    <a:pt x="2544" y="2853"/>
                  </a:cubicBezTo>
                  <a:cubicBezTo>
                    <a:pt x="2957" y="3128"/>
                    <a:pt x="3335" y="3403"/>
                    <a:pt x="3747" y="3644"/>
                  </a:cubicBezTo>
                  <a:cubicBezTo>
                    <a:pt x="4606" y="4125"/>
                    <a:pt x="5534" y="4572"/>
                    <a:pt x="6462" y="5019"/>
                  </a:cubicBezTo>
                  <a:cubicBezTo>
                    <a:pt x="6943" y="5225"/>
                    <a:pt x="7425" y="5397"/>
                    <a:pt x="7906" y="5569"/>
                  </a:cubicBezTo>
                  <a:cubicBezTo>
                    <a:pt x="8387" y="5775"/>
                    <a:pt x="8868" y="5912"/>
                    <a:pt x="9315" y="6050"/>
                  </a:cubicBezTo>
                  <a:cubicBezTo>
                    <a:pt x="10174" y="6325"/>
                    <a:pt x="11068" y="6531"/>
                    <a:pt x="11927" y="6668"/>
                  </a:cubicBezTo>
                  <a:cubicBezTo>
                    <a:pt x="12546" y="6737"/>
                    <a:pt x="13164" y="6806"/>
                    <a:pt x="13817" y="6806"/>
                  </a:cubicBezTo>
                  <a:lnTo>
                    <a:pt x="14505" y="6806"/>
                  </a:lnTo>
                  <a:lnTo>
                    <a:pt x="13817" y="6668"/>
                  </a:lnTo>
                  <a:cubicBezTo>
                    <a:pt x="13577" y="6634"/>
                    <a:pt x="13336" y="6600"/>
                    <a:pt x="13027" y="6531"/>
                  </a:cubicBezTo>
                  <a:cubicBezTo>
                    <a:pt x="12718" y="6462"/>
                    <a:pt x="12374" y="6393"/>
                    <a:pt x="11996" y="6290"/>
                  </a:cubicBezTo>
                  <a:cubicBezTo>
                    <a:pt x="11274" y="6084"/>
                    <a:pt x="10415" y="5809"/>
                    <a:pt x="9521" y="5500"/>
                  </a:cubicBezTo>
                  <a:cubicBezTo>
                    <a:pt x="8628" y="5191"/>
                    <a:pt x="7665" y="4812"/>
                    <a:pt x="6737" y="4400"/>
                  </a:cubicBezTo>
                  <a:cubicBezTo>
                    <a:pt x="6290" y="4194"/>
                    <a:pt x="5809" y="3953"/>
                    <a:pt x="5362" y="3747"/>
                  </a:cubicBezTo>
                  <a:cubicBezTo>
                    <a:pt x="4916" y="3575"/>
                    <a:pt x="4469" y="3335"/>
                    <a:pt x="4022" y="3128"/>
                  </a:cubicBezTo>
                  <a:cubicBezTo>
                    <a:pt x="3266" y="2716"/>
                    <a:pt x="2510" y="2269"/>
                    <a:pt x="1822" y="1788"/>
                  </a:cubicBezTo>
                  <a:cubicBezTo>
                    <a:pt x="1307" y="1410"/>
                    <a:pt x="860" y="997"/>
                    <a:pt x="413" y="585"/>
                  </a:cubicBezTo>
                  <a:cubicBezTo>
                    <a:pt x="276" y="413"/>
                    <a:pt x="104" y="20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42"/>
            <p:cNvSpPr/>
            <p:nvPr/>
          </p:nvSpPr>
          <p:spPr>
            <a:xfrm>
              <a:off x="14754175" y="1540538"/>
              <a:ext cx="98825" cy="305050"/>
            </a:xfrm>
            <a:custGeom>
              <a:rect b="b" l="l" r="r" t="t"/>
              <a:pathLst>
                <a:path extrusionOk="0" h="12202" w="3953">
                  <a:moveTo>
                    <a:pt x="3953" y="0"/>
                  </a:moveTo>
                  <a:lnTo>
                    <a:pt x="3575" y="412"/>
                  </a:lnTo>
                  <a:lnTo>
                    <a:pt x="3162" y="928"/>
                  </a:lnTo>
                  <a:cubicBezTo>
                    <a:pt x="2990" y="1134"/>
                    <a:pt x="2818" y="1375"/>
                    <a:pt x="2681" y="1615"/>
                  </a:cubicBezTo>
                  <a:cubicBezTo>
                    <a:pt x="2509" y="1856"/>
                    <a:pt x="2303" y="2165"/>
                    <a:pt x="2131" y="2475"/>
                  </a:cubicBezTo>
                  <a:cubicBezTo>
                    <a:pt x="1925" y="2784"/>
                    <a:pt x="1753" y="3128"/>
                    <a:pt x="1581" y="3437"/>
                  </a:cubicBezTo>
                  <a:cubicBezTo>
                    <a:pt x="1409" y="3815"/>
                    <a:pt x="1237" y="4159"/>
                    <a:pt x="1066" y="4537"/>
                  </a:cubicBezTo>
                  <a:cubicBezTo>
                    <a:pt x="928" y="4915"/>
                    <a:pt x="756" y="5293"/>
                    <a:pt x="653" y="5705"/>
                  </a:cubicBezTo>
                  <a:cubicBezTo>
                    <a:pt x="516" y="6083"/>
                    <a:pt x="378" y="6496"/>
                    <a:pt x="309" y="6908"/>
                  </a:cubicBezTo>
                  <a:cubicBezTo>
                    <a:pt x="206" y="7286"/>
                    <a:pt x="138" y="7699"/>
                    <a:pt x="69" y="8111"/>
                  </a:cubicBezTo>
                  <a:cubicBezTo>
                    <a:pt x="34" y="8455"/>
                    <a:pt x="0" y="8833"/>
                    <a:pt x="0" y="9245"/>
                  </a:cubicBezTo>
                  <a:cubicBezTo>
                    <a:pt x="0" y="9555"/>
                    <a:pt x="34" y="9898"/>
                    <a:pt x="103" y="10242"/>
                  </a:cubicBezTo>
                  <a:cubicBezTo>
                    <a:pt x="138" y="10552"/>
                    <a:pt x="172" y="10826"/>
                    <a:pt x="275" y="11101"/>
                  </a:cubicBezTo>
                  <a:cubicBezTo>
                    <a:pt x="309" y="11308"/>
                    <a:pt x="413" y="11514"/>
                    <a:pt x="481" y="11720"/>
                  </a:cubicBezTo>
                  <a:cubicBezTo>
                    <a:pt x="550" y="11858"/>
                    <a:pt x="619" y="11995"/>
                    <a:pt x="687" y="12098"/>
                  </a:cubicBezTo>
                  <a:cubicBezTo>
                    <a:pt x="735" y="12146"/>
                    <a:pt x="750" y="12177"/>
                    <a:pt x="754" y="12192"/>
                  </a:cubicBezTo>
                  <a:lnTo>
                    <a:pt x="754" y="12192"/>
                  </a:lnTo>
                  <a:cubicBezTo>
                    <a:pt x="719" y="12023"/>
                    <a:pt x="652" y="11854"/>
                    <a:pt x="619" y="11686"/>
                  </a:cubicBezTo>
                  <a:cubicBezTo>
                    <a:pt x="584" y="11514"/>
                    <a:pt x="550" y="11273"/>
                    <a:pt x="516" y="11033"/>
                  </a:cubicBezTo>
                  <a:cubicBezTo>
                    <a:pt x="481" y="10792"/>
                    <a:pt x="481" y="10517"/>
                    <a:pt x="481" y="10242"/>
                  </a:cubicBezTo>
                  <a:cubicBezTo>
                    <a:pt x="481" y="9933"/>
                    <a:pt x="516" y="9589"/>
                    <a:pt x="550" y="9245"/>
                  </a:cubicBezTo>
                  <a:cubicBezTo>
                    <a:pt x="550" y="8902"/>
                    <a:pt x="619" y="8558"/>
                    <a:pt x="687" y="8180"/>
                  </a:cubicBezTo>
                  <a:lnTo>
                    <a:pt x="825" y="7630"/>
                  </a:lnTo>
                  <a:cubicBezTo>
                    <a:pt x="859" y="7458"/>
                    <a:pt x="928" y="7252"/>
                    <a:pt x="962" y="7080"/>
                  </a:cubicBezTo>
                  <a:cubicBezTo>
                    <a:pt x="1066" y="6668"/>
                    <a:pt x="1169" y="6290"/>
                    <a:pt x="1306" y="5912"/>
                  </a:cubicBezTo>
                  <a:cubicBezTo>
                    <a:pt x="1409" y="5534"/>
                    <a:pt x="1581" y="5155"/>
                    <a:pt x="1719" y="4812"/>
                  </a:cubicBezTo>
                  <a:cubicBezTo>
                    <a:pt x="1890" y="4434"/>
                    <a:pt x="2028" y="4056"/>
                    <a:pt x="2165" y="3712"/>
                  </a:cubicBezTo>
                  <a:cubicBezTo>
                    <a:pt x="2303" y="3368"/>
                    <a:pt x="2440" y="3025"/>
                    <a:pt x="2578" y="2715"/>
                  </a:cubicBezTo>
                  <a:cubicBezTo>
                    <a:pt x="2750" y="2406"/>
                    <a:pt x="2887" y="2097"/>
                    <a:pt x="3025" y="1822"/>
                  </a:cubicBezTo>
                  <a:cubicBezTo>
                    <a:pt x="3162" y="1547"/>
                    <a:pt x="3300" y="1306"/>
                    <a:pt x="3403" y="1100"/>
                  </a:cubicBezTo>
                  <a:lnTo>
                    <a:pt x="3678" y="516"/>
                  </a:lnTo>
                  <a:lnTo>
                    <a:pt x="3953" y="0"/>
                  </a:lnTo>
                  <a:close/>
                  <a:moveTo>
                    <a:pt x="754" y="12192"/>
                  </a:moveTo>
                  <a:cubicBezTo>
                    <a:pt x="755" y="12195"/>
                    <a:pt x="756" y="12198"/>
                    <a:pt x="756" y="12201"/>
                  </a:cubicBezTo>
                  <a:cubicBezTo>
                    <a:pt x="756" y="12201"/>
                    <a:pt x="756" y="12198"/>
                    <a:pt x="754" y="12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42"/>
            <p:cNvSpPr/>
            <p:nvPr/>
          </p:nvSpPr>
          <p:spPr>
            <a:xfrm>
              <a:off x="14611525" y="1611838"/>
              <a:ext cx="49875" cy="310225"/>
            </a:xfrm>
            <a:custGeom>
              <a:rect b="b" l="l" r="r" t="t"/>
              <a:pathLst>
                <a:path extrusionOk="0" h="12409" w="1995">
                  <a:moveTo>
                    <a:pt x="997" y="1"/>
                  </a:moveTo>
                  <a:lnTo>
                    <a:pt x="997" y="1"/>
                  </a:lnTo>
                  <a:cubicBezTo>
                    <a:pt x="997" y="1"/>
                    <a:pt x="929" y="207"/>
                    <a:pt x="826" y="516"/>
                  </a:cubicBezTo>
                  <a:lnTo>
                    <a:pt x="619" y="1135"/>
                  </a:lnTo>
                  <a:cubicBezTo>
                    <a:pt x="551" y="1375"/>
                    <a:pt x="482" y="1650"/>
                    <a:pt x="447" y="1925"/>
                  </a:cubicBezTo>
                  <a:cubicBezTo>
                    <a:pt x="379" y="2200"/>
                    <a:pt x="310" y="2544"/>
                    <a:pt x="241" y="2888"/>
                  </a:cubicBezTo>
                  <a:cubicBezTo>
                    <a:pt x="173" y="3231"/>
                    <a:pt x="138" y="3575"/>
                    <a:pt x="104" y="3953"/>
                  </a:cubicBezTo>
                  <a:cubicBezTo>
                    <a:pt x="69" y="4331"/>
                    <a:pt x="35" y="4709"/>
                    <a:pt x="35" y="5122"/>
                  </a:cubicBezTo>
                  <a:cubicBezTo>
                    <a:pt x="1" y="5534"/>
                    <a:pt x="35" y="5912"/>
                    <a:pt x="35" y="6325"/>
                  </a:cubicBezTo>
                  <a:cubicBezTo>
                    <a:pt x="35" y="6737"/>
                    <a:pt x="104" y="7150"/>
                    <a:pt x="138" y="7528"/>
                  </a:cubicBezTo>
                  <a:cubicBezTo>
                    <a:pt x="173" y="7940"/>
                    <a:pt x="241" y="8318"/>
                    <a:pt x="310" y="8696"/>
                  </a:cubicBezTo>
                  <a:cubicBezTo>
                    <a:pt x="413" y="9040"/>
                    <a:pt x="482" y="9384"/>
                    <a:pt x="619" y="9727"/>
                  </a:cubicBezTo>
                  <a:cubicBezTo>
                    <a:pt x="688" y="10071"/>
                    <a:pt x="826" y="10346"/>
                    <a:pt x="929" y="10655"/>
                  </a:cubicBezTo>
                  <a:cubicBezTo>
                    <a:pt x="1135" y="11102"/>
                    <a:pt x="1341" y="11549"/>
                    <a:pt x="1616" y="11961"/>
                  </a:cubicBezTo>
                  <a:cubicBezTo>
                    <a:pt x="1719" y="12099"/>
                    <a:pt x="1857" y="12271"/>
                    <a:pt x="1994" y="12408"/>
                  </a:cubicBezTo>
                  <a:cubicBezTo>
                    <a:pt x="1994" y="12408"/>
                    <a:pt x="1891" y="12236"/>
                    <a:pt x="1754" y="11893"/>
                  </a:cubicBezTo>
                  <a:cubicBezTo>
                    <a:pt x="1719" y="11721"/>
                    <a:pt x="1650" y="11515"/>
                    <a:pt x="1582" y="11308"/>
                  </a:cubicBezTo>
                  <a:cubicBezTo>
                    <a:pt x="1479" y="11068"/>
                    <a:pt x="1410" y="10827"/>
                    <a:pt x="1341" y="10518"/>
                  </a:cubicBezTo>
                  <a:cubicBezTo>
                    <a:pt x="1272" y="10243"/>
                    <a:pt x="1204" y="9934"/>
                    <a:pt x="1135" y="9590"/>
                  </a:cubicBezTo>
                  <a:cubicBezTo>
                    <a:pt x="1066" y="9281"/>
                    <a:pt x="1032" y="8937"/>
                    <a:pt x="963" y="8559"/>
                  </a:cubicBezTo>
                  <a:cubicBezTo>
                    <a:pt x="894" y="8215"/>
                    <a:pt x="860" y="7837"/>
                    <a:pt x="826" y="7459"/>
                  </a:cubicBezTo>
                  <a:cubicBezTo>
                    <a:pt x="757" y="7081"/>
                    <a:pt x="757" y="6668"/>
                    <a:pt x="757" y="6290"/>
                  </a:cubicBezTo>
                  <a:cubicBezTo>
                    <a:pt x="757" y="5912"/>
                    <a:pt x="688" y="5500"/>
                    <a:pt x="722" y="5122"/>
                  </a:cubicBezTo>
                  <a:cubicBezTo>
                    <a:pt x="722" y="4744"/>
                    <a:pt x="722" y="4366"/>
                    <a:pt x="722" y="3988"/>
                  </a:cubicBezTo>
                  <a:cubicBezTo>
                    <a:pt x="722" y="3644"/>
                    <a:pt x="757" y="3266"/>
                    <a:pt x="757" y="2922"/>
                  </a:cubicBezTo>
                  <a:cubicBezTo>
                    <a:pt x="757" y="2613"/>
                    <a:pt x="826" y="2269"/>
                    <a:pt x="826" y="1994"/>
                  </a:cubicBezTo>
                  <a:cubicBezTo>
                    <a:pt x="860" y="1410"/>
                    <a:pt x="929" y="894"/>
                    <a:pt x="963" y="551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42"/>
            <p:cNvSpPr/>
            <p:nvPr/>
          </p:nvSpPr>
          <p:spPr>
            <a:xfrm>
              <a:off x="14449125" y="1494988"/>
              <a:ext cx="80800" cy="518150"/>
            </a:xfrm>
            <a:custGeom>
              <a:rect b="b" l="l" r="r" t="t"/>
              <a:pathLst>
                <a:path extrusionOk="0" h="20726" w="3232">
                  <a:moveTo>
                    <a:pt x="2269" y="0"/>
                  </a:moveTo>
                  <a:cubicBezTo>
                    <a:pt x="2269" y="1"/>
                    <a:pt x="2132" y="310"/>
                    <a:pt x="1891" y="860"/>
                  </a:cubicBezTo>
                  <a:lnTo>
                    <a:pt x="1444" y="1822"/>
                  </a:lnTo>
                  <a:cubicBezTo>
                    <a:pt x="1272" y="2269"/>
                    <a:pt x="1135" y="2681"/>
                    <a:pt x="1032" y="3128"/>
                  </a:cubicBezTo>
                  <a:cubicBezTo>
                    <a:pt x="860" y="3644"/>
                    <a:pt x="723" y="4159"/>
                    <a:pt x="585" y="4709"/>
                  </a:cubicBezTo>
                  <a:cubicBezTo>
                    <a:pt x="482" y="5293"/>
                    <a:pt x="345" y="5878"/>
                    <a:pt x="241" y="6496"/>
                  </a:cubicBezTo>
                  <a:cubicBezTo>
                    <a:pt x="173" y="7149"/>
                    <a:pt x="70" y="7802"/>
                    <a:pt x="35" y="8455"/>
                  </a:cubicBezTo>
                  <a:cubicBezTo>
                    <a:pt x="1" y="9143"/>
                    <a:pt x="1" y="9830"/>
                    <a:pt x="35" y="10483"/>
                  </a:cubicBezTo>
                  <a:cubicBezTo>
                    <a:pt x="104" y="11171"/>
                    <a:pt x="104" y="11858"/>
                    <a:pt x="241" y="12511"/>
                  </a:cubicBezTo>
                  <a:cubicBezTo>
                    <a:pt x="276" y="12855"/>
                    <a:pt x="310" y="13198"/>
                    <a:pt x="379" y="13508"/>
                  </a:cubicBezTo>
                  <a:lnTo>
                    <a:pt x="585" y="14470"/>
                  </a:lnTo>
                  <a:cubicBezTo>
                    <a:pt x="688" y="15089"/>
                    <a:pt x="929" y="15673"/>
                    <a:pt x="1066" y="16223"/>
                  </a:cubicBezTo>
                  <a:cubicBezTo>
                    <a:pt x="1238" y="16773"/>
                    <a:pt x="1444" y="17288"/>
                    <a:pt x="1651" y="17770"/>
                  </a:cubicBezTo>
                  <a:cubicBezTo>
                    <a:pt x="1754" y="18010"/>
                    <a:pt x="1857" y="18216"/>
                    <a:pt x="1926" y="18423"/>
                  </a:cubicBezTo>
                  <a:lnTo>
                    <a:pt x="2235" y="19007"/>
                  </a:lnTo>
                  <a:cubicBezTo>
                    <a:pt x="2441" y="19385"/>
                    <a:pt x="2613" y="19694"/>
                    <a:pt x="2750" y="19935"/>
                  </a:cubicBezTo>
                  <a:cubicBezTo>
                    <a:pt x="2922" y="20210"/>
                    <a:pt x="3060" y="20485"/>
                    <a:pt x="3232" y="20725"/>
                  </a:cubicBezTo>
                  <a:lnTo>
                    <a:pt x="3128" y="20519"/>
                  </a:lnTo>
                  <a:cubicBezTo>
                    <a:pt x="3060" y="20382"/>
                    <a:pt x="2957" y="20175"/>
                    <a:pt x="2853" y="19900"/>
                  </a:cubicBezTo>
                  <a:cubicBezTo>
                    <a:pt x="2716" y="19626"/>
                    <a:pt x="2579" y="19316"/>
                    <a:pt x="2441" y="18904"/>
                  </a:cubicBezTo>
                  <a:cubicBezTo>
                    <a:pt x="2304" y="18526"/>
                    <a:pt x="2132" y="18113"/>
                    <a:pt x="1994" y="17632"/>
                  </a:cubicBezTo>
                  <a:cubicBezTo>
                    <a:pt x="1857" y="17151"/>
                    <a:pt x="1719" y="16635"/>
                    <a:pt x="1547" y="16085"/>
                  </a:cubicBezTo>
                  <a:cubicBezTo>
                    <a:pt x="1376" y="15536"/>
                    <a:pt x="1238" y="14951"/>
                    <a:pt x="1169" y="14333"/>
                  </a:cubicBezTo>
                  <a:lnTo>
                    <a:pt x="998" y="13405"/>
                  </a:lnTo>
                  <a:lnTo>
                    <a:pt x="860" y="12442"/>
                  </a:lnTo>
                  <a:cubicBezTo>
                    <a:pt x="757" y="11789"/>
                    <a:pt x="757" y="11136"/>
                    <a:pt x="723" y="10483"/>
                  </a:cubicBezTo>
                  <a:cubicBezTo>
                    <a:pt x="688" y="9796"/>
                    <a:pt x="723" y="9143"/>
                    <a:pt x="723" y="8490"/>
                  </a:cubicBezTo>
                  <a:cubicBezTo>
                    <a:pt x="723" y="7871"/>
                    <a:pt x="826" y="7218"/>
                    <a:pt x="860" y="6599"/>
                  </a:cubicBezTo>
                  <a:cubicBezTo>
                    <a:pt x="894" y="5981"/>
                    <a:pt x="1032" y="5396"/>
                    <a:pt x="1101" y="4812"/>
                  </a:cubicBezTo>
                  <a:cubicBezTo>
                    <a:pt x="1101" y="4675"/>
                    <a:pt x="1135" y="4537"/>
                    <a:pt x="1169" y="4400"/>
                  </a:cubicBezTo>
                  <a:lnTo>
                    <a:pt x="1238" y="3987"/>
                  </a:lnTo>
                  <a:lnTo>
                    <a:pt x="1410" y="3231"/>
                  </a:lnTo>
                  <a:cubicBezTo>
                    <a:pt x="1547" y="2750"/>
                    <a:pt x="1582" y="2303"/>
                    <a:pt x="1719" y="1891"/>
                  </a:cubicBezTo>
                  <a:lnTo>
                    <a:pt x="2029" y="894"/>
                  </a:lnTo>
                  <a:cubicBezTo>
                    <a:pt x="2166" y="344"/>
                    <a:pt x="2269" y="1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42"/>
            <p:cNvSpPr/>
            <p:nvPr/>
          </p:nvSpPr>
          <p:spPr>
            <a:xfrm>
              <a:off x="14240325" y="1523338"/>
              <a:ext cx="123775" cy="590325"/>
            </a:xfrm>
            <a:custGeom>
              <a:rect b="b" l="l" r="r" t="t"/>
              <a:pathLst>
                <a:path extrusionOk="0" h="23613" w="4951">
                  <a:moveTo>
                    <a:pt x="1513" y="1"/>
                  </a:moveTo>
                  <a:cubicBezTo>
                    <a:pt x="1513" y="1"/>
                    <a:pt x="1410" y="379"/>
                    <a:pt x="1204" y="1032"/>
                  </a:cubicBezTo>
                  <a:lnTo>
                    <a:pt x="895" y="2200"/>
                  </a:lnTo>
                  <a:cubicBezTo>
                    <a:pt x="826" y="2441"/>
                    <a:pt x="757" y="2681"/>
                    <a:pt x="688" y="2956"/>
                  </a:cubicBezTo>
                  <a:lnTo>
                    <a:pt x="551" y="3747"/>
                  </a:lnTo>
                  <a:cubicBezTo>
                    <a:pt x="448" y="4331"/>
                    <a:pt x="345" y="4950"/>
                    <a:pt x="242" y="5637"/>
                  </a:cubicBezTo>
                  <a:cubicBezTo>
                    <a:pt x="138" y="6290"/>
                    <a:pt x="104" y="6978"/>
                    <a:pt x="35" y="7734"/>
                  </a:cubicBezTo>
                  <a:cubicBezTo>
                    <a:pt x="1" y="8078"/>
                    <a:pt x="1" y="8456"/>
                    <a:pt x="1" y="8834"/>
                  </a:cubicBezTo>
                  <a:cubicBezTo>
                    <a:pt x="1" y="9212"/>
                    <a:pt x="1" y="9590"/>
                    <a:pt x="1" y="9968"/>
                  </a:cubicBezTo>
                  <a:cubicBezTo>
                    <a:pt x="1" y="10380"/>
                    <a:pt x="1" y="10758"/>
                    <a:pt x="70" y="11136"/>
                  </a:cubicBezTo>
                  <a:cubicBezTo>
                    <a:pt x="70" y="11514"/>
                    <a:pt x="104" y="11927"/>
                    <a:pt x="138" y="12305"/>
                  </a:cubicBezTo>
                  <a:cubicBezTo>
                    <a:pt x="242" y="13095"/>
                    <a:pt x="379" y="13852"/>
                    <a:pt x="516" y="14608"/>
                  </a:cubicBezTo>
                  <a:lnTo>
                    <a:pt x="791" y="15708"/>
                  </a:lnTo>
                  <a:lnTo>
                    <a:pt x="929" y="16257"/>
                  </a:lnTo>
                  <a:lnTo>
                    <a:pt x="1101" y="16807"/>
                  </a:lnTo>
                  <a:lnTo>
                    <a:pt x="1444" y="17838"/>
                  </a:lnTo>
                  <a:lnTo>
                    <a:pt x="1823" y="18766"/>
                  </a:lnTo>
                  <a:cubicBezTo>
                    <a:pt x="2063" y="19385"/>
                    <a:pt x="2338" y="19935"/>
                    <a:pt x="2647" y="20485"/>
                  </a:cubicBezTo>
                  <a:cubicBezTo>
                    <a:pt x="2957" y="21001"/>
                    <a:pt x="3232" y="21482"/>
                    <a:pt x="3507" y="21860"/>
                  </a:cubicBezTo>
                  <a:cubicBezTo>
                    <a:pt x="3816" y="22238"/>
                    <a:pt x="4022" y="22582"/>
                    <a:pt x="4228" y="22822"/>
                  </a:cubicBezTo>
                  <a:cubicBezTo>
                    <a:pt x="4469" y="23097"/>
                    <a:pt x="4675" y="23372"/>
                    <a:pt x="4950" y="23613"/>
                  </a:cubicBezTo>
                  <a:cubicBezTo>
                    <a:pt x="4950" y="23613"/>
                    <a:pt x="4881" y="23544"/>
                    <a:pt x="4778" y="23406"/>
                  </a:cubicBezTo>
                  <a:cubicBezTo>
                    <a:pt x="4641" y="23235"/>
                    <a:pt x="4503" y="23028"/>
                    <a:pt x="4332" y="22753"/>
                  </a:cubicBezTo>
                  <a:cubicBezTo>
                    <a:pt x="4160" y="22478"/>
                    <a:pt x="3919" y="22135"/>
                    <a:pt x="3713" y="21722"/>
                  </a:cubicBezTo>
                  <a:cubicBezTo>
                    <a:pt x="3507" y="21275"/>
                    <a:pt x="3266" y="20829"/>
                    <a:pt x="2991" y="20313"/>
                  </a:cubicBezTo>
                  <a:lnTo>
                    <a:pt x="2647" y="19488"/>
                  </a:lnTo>
                  <a:lnTo>
                    <a:pt x="2476" y="19041"/>
                  </a:lnTo>
                  <a:lnTo>
                    <a:pt x="2304" y="18595"/>
                  </a:lnTo>
                  <a:lnTo>
                    <a:pt x="1960" y="17667"/>
                  </a:lnTo>
                  <a:lnTo>
                    <a:pt x="1651" y="16636"/>
                  </a:lnTo>
                  <a:lnTo>
                    <a:pt x="1513" y="16120"/>
                  </a:lnTo>
                  <a:lnTo>
                    <a:pt x="1410" y="15570"/>
                  </a:lnTo>
                  <a:lnTo>
                    <a:pt x="1135" y="14470"/>
                  </a:lnTo>
                  <a:cubicBezTo>
                    <a:pt x="1032" y="13749"/>
                    <a:pt x="895" y="12992"/>
                    <a:pt x="826" y="12236"/>
                  </a:cubicBezTo>
                  <a:lnTo>
                    <a:pt x="723" y="11102"/>
                  </a:lnTo>
                  <a:cubicBezTo>
                    <a:pt x="688" y="10724"/>
                    <a:pt x="654" y="10346"/>
                    <a:pt x="654" y="9968"/>
                  </a:cubicBezTo>
                  <a:cubicBezTo>
                    <a:pt x="654" y="9212"/>
                    <a:pt x="585" y="8456"/>
                    <a:pt x="654" y="7734"/>
                  </a:cubicBezTo>
                  <a:cubicBezTo>
                    <a:pt x="723" y="7046"/>
                    <a:pt x="723" y="6325"/>
                    <a:pt x="757" y="5672"/>
                  </a:cubicBezTo>
                  <a:lnTo>
                    <a:pt x="963" y="3816"/>
                  </a:lnTo>
                  <a:cubicBezTo>
                    <a:pt x="963" y="3541"/>
                    <a:pt x="998" y="3266"/>
                    <a:pt x="1032" y="2991"/>
                  </a:cubicBezTo>
                  <a:cubicBezTo>
                    <a:pt x="1066" y="2750"/>
                    <a:pt x="1101" y="2510"/>
                    <a:pt x="1135" y="2269"/>
                  </a:cubicBezTo>
                  <a:lnTo>
                    <a:pt x="1341" y="1066"/>
                  </a:lnTo>
                  <a:cubicBezTo>
                    <a:pt x="1444" y="379"/>
                    <a:pt x="1513" y="1"/>
                    <a:pt x="1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42"/>
            <p:cNvSpPr/>
            <p:nvPr/>
          </p:nvSpPr>
          <p:spPr>
            <a:xfrm>
              <a:off x="14064200" y="1695188"/>
              <a:ext cx="160700" cy="503550"/>
            </a:xfrm>
            <a:custGeom>
              <a:rect b="b" l="l" r="r" t="t"/>
              <a:pathLst>
                <a:path extrusionOk="0" h="20142" w="6428">
                  <a:moveTo>
                    <a:pt x="0" y="1"/>
                  </a:moveTo>
                  <a:cubicBezTo>
                    <a:pt x="0" y="241"/>
                    <a:pt x="0" y="482"/>
                    <a:pt x="0" y="688"/>
                  </a:cubicBezTo>
                  <a:cubicBezTo>
                    <a:pt x="0" y="860"/>
                    <a:pt x="0" y="1032"/>
                    <a:pt x="35" y="1204"/>
                  </a:cubicBezTo>
                  <a:lnTo>
                    <a:pt x="103" y="1753"/>
                  </a:lnTo>
                  <a:cubicBezTo>
                    <a:pt x="172" y="2235"/>
                    <a:pt x="275" y="2681"/>
                    <a:pt x="378" y="3128"/>
                  </a:cubicBezTo>
                  <a:cubicBezTo>
                    <a:pt x="653" y="4262"/>
                    <a:pt x="997" y="5362"/>
                    <a:pt x="1375" y="6428"/>
                  </a:cubicBezTo>
                  <a:cubicBezTo>
                    <a:pt x="1822" y="7631"/>
                    <a:pt x="2269" y="8868"/>
                    <a:pt x="2681" y="10140"/>
                  </a:cubicBezTo>
                  <a:cubicBezTo>
                    <a:pt x="2784" y="10449"/>
                    <a:pt x="2853" y="10793"/>
                    <a:pt x="2956" y="11102"/>
                  </a:cubicBezTo>
                  <a:cubicBezTo>
                    <a:pt x="3025" y="11411"/>
                    <a:pt x="3093" y="11721"/>
                    <a:pt x="3128" y="12030"/>
                  </a:cubicBezTo>
                  <a:cubicBezTo>
                    <a:pt x="3197" y="12305"/>
                    <a:pt x="3231" y="12717"/>
                    <a:pt x="3300" y="13027"/>
                  </a:cubicBezTo>
                  <a:cubicBezTo>
                    <a:pt x="3403" y="13336"/>
                    <a:pt x="3471" y="13645"/>
                    <a:pt x="3540" y="13955"/>
                  </a:cubicBezTo>
                  <a:cubicBezTo>
                    <a:pt x="3918" y="15089"/>
                    <a:pt x="4331" y="16154"/>
                    <a:pt x="4846" y="17185"/>
                  </a:cubicBezTo>
                  <a:cubicBezTo>
                    <a:pt x="5259" y="18113"/>
                    <a:pt x="5706" y="18835"/>
                    <a:pt x="5980" y="19351"/>
                  </a:cubicBezTo>
                  <a:cubicBezTo>
                    <a:pt x="6255" y="19832"/>
                    <a:pt x="6427" y="20141"/>
                    <a:pt x="6427" y="20141"/>
                  </a:cubicBezTo>
                  <a:lnTo>
                    <a:pt x="6049" y="19282"/>
                  </a:lnTo>
                  <a:cubicBezTo>
                    <a:pt x="5843" y="18766"/>
                    <a:pt x="5534" y="17976"/>
                    <a:pt x="5156" y="17048"/>
                  </a:cubicBezTo>
                  <a:cubicBezTo>
                    <a:pt x="4812" y="16120"/>
                    <a:pt x="4399" y="14986"/>
                    <a:pt x="4090" y="13817"/>
                  </a:cubicBezTo>
                  <a:cubicBezTo>
                    <a:pt x="4021" y="13508"/>
                    <a:pt x="3953" y="13199"/>
                    <a:pt x="3884" y="12889"/>
                  </a:cubicBezTo>
                  <a:cubicBezTo>
                    <a:pt x="3850" y="12752"/>
                    <a:pt x="3815" y="12580"/>
                    <a:pt x="3815" y="12442"/>
                  </a:cubicBezTo>
                  <a:lnTo>
                    <a:pt x="3746" y="11927"/>
                  </a:lnTo>
                  <a:cubicBezTo>
                    <a:pt x="3712" y="11618"/>
                    <a:pt x="3643" y="11274"/>
                    <a:pt x="3575" y="10930"/>
                  </a:cubicBezTo>
                  <a:cubicBezTo>
                    <a:pt x="3471" y="10586"/>
                    <a:pt x="3403" y="10277"/>
                    <a:pt x="3300" y="9933"/>
                  </a:cubicBezTo>
                  <a:cubicBezTo>
                    <a:pt x="3093" y="9280"/>
                    <a:pt x="2853" y="8662"/>
                    <a:pt x="2612" y="8043"/>
                  </a:cubicBezTo>
                  <a:cubicBezTo>
                    <a:pt x="2372" y="7424"/>
                    <a:pt x="2131" y="6806"/>
                    <a:pt x="1890" y="6221"/>
                  </a:cubicBezTo>
                  <a:cubicBezTo>
                    <a:pt x="1444" y="5053"/>
                    <a:pt x="1031" y="3953"/>
                    <a:pt x="722" y="3025"/>
                  </a:cubicBezTo>
                  <a:cubicBezTo>
                    <a:pt x="619" y="2785"/>
                    <a:pt x="550" y="2544"/>
                    <a:pt x="481" y="2338"/>
                  </a:cubicBezTo>
                  <a:cubicBezTo>
                    <a:pt x="447" y="2131"/>
                    <a:pt x="344" y="1891"/>
                    <a:pt x="309" y="1719"/>
                  </a:cubicBezTo>
                  <a:lnTo>
                    <a:pt x="172" y="1169"/>
                  </a:lnTo>
                  <a:lnTo>
                    <a:pt x="103" y="688"/>
                  </a:lnTo>
                  <a:cubicBezTo>
                    <a:pt x="69" y="482"/>
                    <a:pt x="35" y="2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42"/>
            <p:cNvSpPr/>
            <p:nvPr/>
          </p:nvSpPr>
          <p:spPr>
            <a:xfrm>
              <a:off x="13934450" y="1909138"/>
              <a:ext cx="247475" cy="307625"/>
            </a:xfrm>
            <a:custGeom>
              <a:rect b="b" l="l" r="r" t="t"/>
              <a:pathLst>
                <a:path extrusionOk="0" h="12305" w="9899">
                  <a:moveTo>
                    <a:pt x="0" y="1"/>
                  </a:moveTo>
                  <a:lnTo>
                    <a:pt x="241" y="654"/>
                  </a:lnTo>
                  <a:cubicBezTo>
                    <a:pt x="310" y="860"/>
                    <a:pt x="447" y="1100"/>
                    <a:pt x="550" y="1375"/>
                  </a:cubicBezTo>
                  <a:cubicBezTo>
                    <a:pt x="688" y="1650"/>
                    <a:pt x="860" y="1960"/>
                    <a:pt x="1066" y="2269"/>
                  </a:cubicBezTo>
                  <a:cubicBezTo>
                    <a:pt x="1238" y="2578"/>
                    <a:pt x="1478" y="2922"/>
                    <a:pt x="1719" y="3300"/>
                  </a:cubicBezTo>
                  <a:cubicBezTo>
                    <a:pt x="1925" y="3644"/>
                    <a:pt x="2200" y="4022"/>
                    <a:pt x="2475" y="4400"/>
                  </a:cubicBezTo>
                  <a:cubicBezTo>
                    <a:pt x="3059" y="5122"/>
                    <a:pt x="3678" y="5912"/>
                    <a:pt x="4297" y="6668"/>
                  </a:cubicBezTo>
                  <a:cubicBezTo>
                    <a:pt x="4950" y="7424"/>
                    <a:pt x="5603" y="8181"/>
                    <a:pt x="6256" y="8834"/>
                  </a:cubicBezTo>
                  <a:cubicBezTo>
                    <a:pt x="6943" y="9487"/>
                    <a:pt x="7527" y="10105"/>
                    <a:pt x="8043" y="10621"/>
                  </a:cubicBezTo>
                  <a:cubicBezTo>
                    <a:pt x="9143" y="11686"/>
                    <a:pt x="9899" y="12305"/>
                    <a:pt x="9899" y="12305"/>
                  </a:cubicBezTo>
                  <a:cubicBezTo>
                    <a:pt x="9899" y="12305"/>
                    <a:pt x="9315" y="11514"/>
                    <a:pt x="8352" y="10380"/>
                  </a:cubicBezTo>
                  <a:cubicBezTo>
                    <a:pt x="7871" y="9796"/>
                    <a:pt x="7321" y="9143"/>
                    <a:pt x="6737" y="8421"/>
                  </a:cubicBezTo>
                  <a:lnTo>
                    <a:pt x="4846" y="6222"/>
                  </a:lnTo>
                  <a:lnTo>
                    <a:pt x="2990" y="3988"/>
                  </a:lnTo>
                  <a:cubicBezTo>
                    <a:pt x="2716" y="3644"/>
                    <a:pt x="2406" y="3300"/>
                    <a:pt x="2131" y="2956"/>
                  </a:cubicBezTo>
                  <a:cubicBezTo>
                    <a:pt x="1856" y="2647"/>
                    <a:pt x="1616" y="2338"/>
                    <a:pt x="1375" y="2028"/>
                  </a:cubicBezTo>
                  <a:cubicBezTo>
                    <a:pt x="1169" y="1753"/>
                    <a:pt x="963" y="1479"/>
                    <a:pt x="791" y="1238"/>
                  </a:cubicBezTo>
                  <a:cubicBezTo>
                    <a:pt x="619" y="997"/>
                    <a:pt x="447" y="791"/>
                    <a:pt x="344" y="58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142"/>
            <p:cNvSpPr/>
            <p:nvPr/>
          </p:nvSpPr>
          <p:spPr>
            <a:xfrm>
              <a:off x="13880325" y="2081838"/>
              <a:ext cx="274975" cy="162425"/>
            </a:xfrm>
            <a:custGeom>
              <a:rect b="b" l="l" r="r" t="t"/>
              <a:pathLst>
                <a:path extrusionOk="0" h="6497" w="10999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69" y="207"/>
                    <a:pt x="241" y="551"/>
                  </a:cubicBezTo>
                  <a:cubicBezTo>
                    <a:pt x="309" y="757"/>
                    <a:pt x="412" y="929"/>
                    <a:pt x="516" y="1135"/>
                  </a:cubicBezTo>
                  <a:cubicBezTo>
                    <a:pt x="653" y="1341"/>
                    <a:pt x="791" y="1582"/>
                    <a:pt x="997" y="1857"/>
                  </a:cubicBezTo>
                  <a:cubicBezTo>
                    <a:pt x="1169" y="2132"/>
                    <a:pt x="1409" y="2372"/>
                    <a:pt x="1650" y="2647"/>
                  </a:cubicBezTo>
                  <a:cubicBezTo>
                    <a:pt x="1925" y="2922"/>
                    <a:pt x="2200" y="3197"/>
                    <a:pt x="2509" y="3438"/>
                  </a:cubicBezTo>
                  <a:cubicBezTo>
                    <a:pt x="2818" y="3678"/>
                    <a:pt x="3162" y="3919"/>
                    <a:pt x="3506" y="4160"/>
                  </a:cubicBezTo>
                  <a:cubicBezTo>
                    <a:pt x="3849" y="4400"/>
                    <a:pt x="4193" y="4572"/>
                    <a:pt x="4571" y="4778"/>
                  </a:cubicBezTo>
                  <a:cubicBezTo>
                    <a:pt x="4949" y="4985"/>
                    <a:pt x="5327" y="5156"/>
                    <a:pt x="5740" y="5294"/>
                  </a:cubicBezTo>
                  <a:cubicBezTo>
                    <a:pt x="6118" y="5466"/>
                    <a:pt x="6496" y="5603"/>
                    <a:pt x="6874" y="5741"/>
                  </a:cubicBezTo>
                  <a:cubicBezTo>
                    <a:pt x="7252" y="5878"/>
                    <a:pt x="7596" y="5981"/>
                    <a:pt x="7939" y="6050"/>
                  </a:cubicBezTo>
                  <a:cubicBezTo>
                    <a:pt x="8283" y="6153"/>
                    <a:pt x="8627" y="6222"/>
                    <a:pt x="8936" y="6291"/>
                  </a:cubicBezTo>
                  <a:cubicBezTo>
                    <a:pt x="9624" y="6428"/>
                    <a:pt x="10311" y="6497"/>
                    <a:pt x="10998" y="6497"/>
                  </a:cubicBezTo>
                  <a:lnTo>
                    <a:pt x="10448" y="6325"/>
                  </a:lnTo>
                  <a:lnTo>
                    <a:pt x="9830" y="6153"/>
                  </a:lnTo>
                  <a:lnTo>
                    <a:pt x="9005" y="5878"/>
                  </a:lnTo>
                  <a:cubicBezTo>
                    <a:pt x="8455" y="5672"/>
                    <a:pt x="7768" y="5466"/>
                    <a:pt x="7046" y="5156"/>
                  </a:cubicBezTo>
                  <a:cubicBezTo>
                    <a:pt x="6702" y="5019"/>
                    <a:pt x="6358" y="4847"/>
                    <a:pt x="5980" y="4675"/>
                  </a:cubicBezTo>
                  <a:cubicBezTo>
                    <a:pt x="5602" y="4538"/>
                    <a:pt x="5259" y="4332"/>
                    <a:pt x="4881" y="4160"/>
                  </a:cubicBezTo>
                  <a:cubicBezTo>
                    <a:pt x="4537" y="3988"/>
                    <a:pt x="4193" y="3782"/>
                    <a:pt x="3849" y="3575"/>
                  </a:cubicBezTo>
                  <a:cubicBezTo>
                    <a:pt x="3471" y="3369"/>
                    <a:pt x="3162" y="3129"/>
                    <a:pt x="2853" y="2922"/>
                  </a:cubicBezTo>
                  <a:cubicBezTo>
                    <a:pt x="2578" y="2716"/>
                    <a:pt x="2268" y="2510"/>
                    <a:pt x="1993" y="2269"/>
                  </a:cubicBezTo>
                  <a:cubicBezTo>
                    <a:pt x="1753" y="2029"/>
                    <a:pt x="1512" y="1823"/>
                    <a:pt x="1306" y="1616"/>
                  </a:cubicBezTo>
                  <a:cubicBezTo>
                    <a:pt x="1065" y="1376"/>
                    <a:pt x="894" y="1169"/>
                    <a:pt x="722" y="998"/>
                  </a:cubicBezTo>
                  <a:cubicBezTo>
                    <a:pt x="550" y="791"/>
                    <a:pt x="447" y="620"/>
                    <a:pt x="344" y="4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142"/>
            <p:cNvSpPr/>
            <p:nvPr/>
          </p:nvSpPr>
          <p:spPr>
            <a:xfrm>
              <a:off x="14167300" y="2236513"/>
              <a:ext cx="377225" cy="381525"/>
            </a:xfrm>
            <a:custGeom>
              <a:rect b="b" l="l" r="r" t="t"/>
              <a:pathLst>
                <a:path extrusionOk="0" h="15261" w="15089">
                  <a:moveTo>
                    <a:pt x="1" y="0"/>
                  </a:moveTo>
                  <a:lnTo>
                    <a:pt x="2131" y="2681"/>
                  </a:lnTo>
                  <a:cubicBezTo>
                    <a:pt x="2784" y="3506"/>
                    <a:pt x="3506" y="4434"/>
                    <a:pt x="4262" y="5500"/>
                  </a:cubicBezTo>
                  <a:cubicBezTo>
                    <a:pt x="4640" y="5981"/>
                    <a:pt x="5019" y="6531"/>
                    <a:pt x="5362" y="7115"/>
                  </a:cubicBezTo>
                  <a:cubicBezTo>
                    <a:pt x="5534" y="7390"/>
                    <a:pt x="5706" y="7665"/>
                    <a:pt x="5878" y="7974"/>
                  </a:cubicBezTo>
                  <a:lnTo>
                    <a:pt x="6290" y="8868"/>
                  </a:lnTo>
                  <a:cubicBezTo>
                    <a:pt x="6634" y="9487"/>
                    <a:pt x="7012" y="10105"/>
                    <a:pt x="7459" y="10655"/>
                  </a:cubicBezTo>
                  <a:cubicBezTo>
                    <a:pt x="7906" y="11171"/>
                    <a:pt x="8352" y="11652"/>
                    <a:pt x="8868" y="12099"/>
                  </a:cubicBezTo>
                  <a:cubicBezTo>
                    <a:pt x="9349" y="12545"/>
                    <a:pt x="9830" y="12923"/>
                    <a:pt x="10380" y="13267"/>
                  </a:cubicBezTo>
                  <a:cubicBezTo>
                    <a:pt x="10827" y="13576"/>
                    <a:pt x="11308" y="13886"/>
                    <a:pt x="11824" y="14126"/>
                  </a:cubicBezTo>
                  <a:cubicBezTo>
                    <a:pt x="12236" y="14333"/>
                    <a:pt x="12683" y="14539"/>
                    <a:pt x="13130" y="14676"/>
                  </a:cubicBezTo>
                  <a:cubicBezTo>
                    <a:pt x="13508" y="14848"/>
                    <a:pt x="13886" y="14951"/>
                    <a:pt x="14161" y="15054"/>
                  </a:cubicBezTo>
                  <a:cubicBezTo>
                    <a:pt x="14436" y="15123"/>
                    <a:pt x="14676" y="15157"/>
                    <a:pt x="14848" y="15192"/>
                  </a:cubicBezTo>
                  <a:lnTo>
                    <a:pt x="15089" y="15261"/>
                  </a:lnTo>
                  <a:lnTo>
                    <a:pt x="14230" y="14917"/>
                  </a:lnTo>
                  <a:cubicBezTo>
                    <a:pt x="13955" y="14779"/>
                    <a:pt x="13611" y="14642"/>
                    <a:pt x="13233" y="14436"/>
                  </a:cubicBezTo>
                  <a:cubicBezTo>
                    <a:pt x="12889" y="14264"/>
                    <a:pt x="12477" y="14023"/>
                    <a:pt x="12030" y="13783"/>
                  </a:cubicBezTo>
                  <a:cubicBezTo>
                    <a:pt x="11583" y="13508"/>
                    <a:pt x="11136" y="13198"/>
                    <a:pt x="10690" y="12855"/>
                  </a:cubicBezTo>
                  <a:cubicBezTo>
                    <a:pt x="10208" y="12477"/>
                    <a:pt x="9727" y="12099"/>
                    <a:pt x="9280" y="11652"/>
                  </a:cubicBezTo>
                  <a:cubicBezTo>
                    <a:pt x="8352" y="10758"/>
                    <a:pt x="7562" y="9727"/>
                    <a:pt x="6943" y="8559"/>
                  </a:cubicBezTo>
                  <a:lnTo>
                    <a:pt x="6462" y="7631"/>
                  </a:lnTo>
                  <a:cubicBezTo>
                    <a:pt x="6290" y="7321"/>
                    <a:pt x="6118" y="7012"/>
                    <a:pt x="5912" y="6737"/>
                  </a:cubicBezTo>
                  <a:cubicBezTo>
                    <a:pt x="5568" y="6153"/>
                    <a:pt x="5122" y="5637"/>
                    <a:pt x="4744" y="5122"/>
                  </a:cubicBezTo>
                  <a:cubicBezTo>
                    <a:pt x="3953" y="4090"/>
                    <a:pt x="3128" y="3197"/>
                    <a:pt x="2441" y="2441"/>
                  </a:cubicBezTo>
                  <a:cubicBezTo>
                    <a:pt x="1719" y="1685"/>
                    <a:pt x="1100" y="1066"/>
                    <a:pt x="688" y="653"/>
                  </a:cubicBezTo>
                  <a:cubicBezTo>
                    <a:pt x="276" y="24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42"/>
            <p:cNvSpPr/>
            <p:nvPr/>
          </p:nvSpPr>
          <p:spPr>
            <a:xfrm>
              <a:off x="14261825" y="2175513"/>
              <a:ext cx="499225" cy="359175"/>
            </a:xfrm>
            <a:custGeom>
              <a:rect b="b" l="l" r="r" t="t"/>
              <a:pathLst>
                <a:path extrusionOk="0" h="14367" w="19969">
                  <a:moveTo>
                    <a:pt x="0" y="0"/>
                  </a:moveTo>
                  <a:lnTo>
                    <a:pt x="172" y="241"/>
                  </a:lnTo>
                  <a:cubicBezTo>
                    <a:pt x="275" y="378"/>
                    <a:pt x="378" y="619"/>
                    <a:pt x="584" y="894"/>
                  </a:cubicBezTo>
                  <a:cubicBezTo>
                    <a:pt x="825" y="1238"/>
                    <a:pt x="1100" y="1547"/>
                    <a:pt x="1375" y="1856"/>
                  </a:cubicBezTo>
                  <a:cubicBezTo>
                    <a:pt x="1719" y="2234"/>
                    <a:pt x="2097" y="2612"/>
                    <a:pt x="2544" y="2956"/>
                  </a:cubicBezTo>
                  <a:cubicBezTo>
                    <a:pt x="3025" y="3368"/>
                    <a:pt x="3506" y="3747"/>
                    <a:pt x="4056" y="4125"/>
                  </a:cubicBezTo>
                  <a:cubicBezTo>
                    <a:pt x="4606" y="4503"/>
                    <a:pt x="5224" y="4846"/>
                    <a:pt x="5843" y="5224"/>
                  </a:cubicBezTo>
                  <a:cubicBezTo>
                    <a:pt x="6462" y="5602"/>
                    <a:pt x="7080" y="6015"/>
                    <a:pt x="7733" y="6427"/>
                  </a:cubicBezTo>
                  <a:cubicBezTo>
                    <a:pt x="8352" y="6840"/>
                    <a:pt x="8936" y="7287"/>
                    <a:pt x="9486" y="7802"/>
                  </a:cubicBezTo>
                  <a:cubicBezTo>
                    <a:pt x="9761" y="8077"/>
                    <a:pt x="10036" y="8352"/>
                    <a:pt x="10277" y="8627"/>
                  </a:cubicBezTo>
                  <a:cubicBezTo>
                    <a:pt x="10517" y="8902"/>
                    <a:pt x="10792" y="9211"/>
                    <a:pt x="11102" y="9486"/>
                  </a:cubicBezTo>
                  <a:cubicBezTo>
                    <a:pt x="11342" y="9761"/>
                    <a:pt x="11652" y="10002"/>
                    <a:pt x="11961" y="10242"/>
                  </a:cubicBezTo>
                  <a:cubicBezTo>
                    <a:pt x="12236" y="10517"/>
                    <a:pt x="12545" y="10724"/>
                    <a:pt x="12854" y="10930"/>
                  </a:cubicBezTo>
                  <a:cubicBezTo>
                    <a:pt x="13404" y="11342"/>
                    <a:pt x="14023" y="11720"/>
                    <a:pt x="14642" y="12064"/>
                  </a:cubicBezTo>
                  <a:cubicBezTo>
                    <a:pt x="15226" y="12408"/>
                    <a:pt x="15776" y="12683"/>
                    <a:pt x="16326" y="12923"/>
                  </a:cubicBezTo>
                  <a:cubicBezTo>
                    <a:pt x="17494" y="13508"/>
                    <a:pt x="18732" y="13989"/>
                    <a:pt x="19969" y="14367"/>
                  </a:cubicBezTo>
                  <a:cubicBezTo>
                    <a:pt x="19969" y="14367"/>
                    <a:pt x="19625" y="14195"/>
                    <a:pt x="19007" y="13886"/>
                  </a:cubicBezTo>
                  <a:cubicBezTo>
                    <a:pt x="18388" y="13611"/>
                    <a:pt x="17529" y="13164"/>
                    <a:pt x="16532" y="12580"/>
                  </a:cubicBezTo>
                  <a:cubicBezTo>
                    <a:pt x="16051" y="12305"/>
                    <a:pt x="15501" y="11961"/>
                    <a:pt x="14951" y="11617"/>
                  </a:cubicBezTo>
                  <a:cubicBezTo>
                    <a:pt x="14367" y="11273"/>
                    <a:pt x="13817" y="10861"/>
                    <a:pt x="13233" y="10414"/>
                  </a:cubicBezTo>
                  <a:cubicBezTo>
                    <a:pt x="12648" y="10002"/>
                    <a:pt x="12064" y="9521"/>
                    <a:pt x="11548" y="9005"/>
                  </a:cubicBezTo>
                  <a:cubicBezTo>
                    <a:pt x="11273" y="8730"/>
                    <a:pt x="11067" y="8455"/>
                    <a:pt x="10792" y="8146"/>
                  </a:cubicBezTo>
                  <a:cubicBezTo>
                    <a:pt x="10517" y="7871"/>
                    <a:pt x="10277" y="7562"/>
                    <a:pt x="9967" y="7287"/>
                  </a:cubicBezTo>
                  <a:cubicBezTo>
                    <a:pt x="9383" y="6771"/>
                    <a:pt x="8764" y="6256"/>
                    <a:pt x="8111" y="5843"/>
                  </a:cubicBezTo>
                  <a:cubicBezTo>
                    <a:pt x="7458" y="5431"/>
                    <a:pt x="6771" y="5053"/>
                    <a:pt x="6152" y="4674"/>
                  </a:cubicBezTo>
                  <a:cubicBezTo>
                    <a:pt x="5499" y="4331"/>
                    <a:pt x="4915" y="3987"/>
                    <a:pt x="4331" y="3643"/>
                  </a:cubicBezTo>
                  <a:cubicBezTo>
                    <a:pt x="3746" y="3334"/>
                    <a:pt x="3231" y="2990"/>
                    <a:pt x="2784" y="2647"/>
                  </a:cubicBezTo>
                  <a:cubicBezTo>
                    <a:pt x="2337" y="2337"/>
                    <a:pt x="1959" y="2028"/>
                    <a:pt x="1547" y="1650"/>
                  </a:cubicBezTo>
                  <a:cubicBezTo>
                    <a:pt x="1272" y="1375"/>
                    <a:pt x="963" y="1100"/>
                    <a:pt x="688" y="791"/>
                  </a:cubicBezTo>
                  <a:cubicBezTo>
                    <a:pt x="275" y="275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42"/>
            <p:cNvSpPr/>
            <p:nvPr/>
          </p:nvSpPr>
          <p:spPr>
            <a:xfrm>
              <a:off x="14439675" y="2068113"/>
              <a:ext cx="531050" cy="283550"/>
            </a:xfrm>
            <a:custGeom>
              <a:rect b="b" l="l" r="r" t="t"/>
              <a:pathLst>
                <a:path extrusionOk="0" h="11342" w="21242">
                  <a:moveTo>
                    <a:pt x="1" y="0"/>
                  </a:moveTo>
                  <a:lnTo>
                    <a:pt x="104" y="275"/>
                  </a:lnTo>
                  <a:cubicBezTo>
                    <a:pt x="138" y="344"/>
                    <a:pt x="173" y="447"/>
                    <a:pt x="207" y="584"/>
                  </a:cubicBezTo>
                  <a:lnTo>
                    <a:pt x="448" y="997"/>
                  </a:lnTo>
                  <a:cubicBezTo>
                    <a:pt x="654" y="1375"/>
                    <a:pt x="894" y="1718"/>
                    <a:pt x="1135" y="2028"/>
                  </a:cubicBezTo>
                  <a:cubicBezTo>
                    <a:pt x="1513" y="2440"/>
                    <a:pt x="1891" y="2818"/>
                    <a:pt x="2269" y="3162"/>
                  </a:cubicBezTo>
                  <a:lnTo>
                    <a:pt x="2991" y="3746"/>
                  </a:lnTo>
                  <a:cubicBezTo>
                    <a:pt x="3231" y="3953"/>
                    <a:pt x="3506" y="4159"/>
                    <a:pt x="3781" y="4331"/>
                  </a:cubicBezTo>
                  <a:cubicBezTo>
                    <a:pt x="4331" y="4743"/>
                    <a:pt x="4916" y="5121"/>
                    <a:pt x="5500" y="5534"/>
                  </a:cubicBezTo>
                  <a:cubicBezTo>
                    <a:pt x="6119" y="5912"/>
                    <a:pt x="6772" y="6324"/>
                    <a:pt x="7425" y="6702"/>
                  </a:cubicBezTo>
                  <a:lnTo>
                    <a:pt x="9384" y="7905"/>
                  </a:lnTo>
                  <a:cubicBezTo>
                    <a:pt x="10071" y="8317"/>
                    <a:pt x="10724" y="8730"/>
                    <a:pt x="11411" y="9108"/>
                  </a:cubicBezTo>
                  <a:cubicBezTo>
                    <a:pt x="12065" y="9452"/>
                    <a:pt x="12752" y="9795"/>
                    <a:pt x="13474" y="10070"/>
                  </a:cubicBezTo>
                  <a:cubicBezTo>
                    <a:pt x="13817" y="10173"/>
                    <a:pt x="14161" y="10311"/>
                    <a:pt x="14505" y="10414"/>
                  </a:cubicBezTo>
                  <a:lnTo>
                    <a:pt x="15501" y="10723"/>
                  </a:lnTo>
                  <a:cubicBezTo>
                    <a:pt x="16155" y="10895"/>
                    <a:pt x="16773" y="11033"/>
                    <a:pt x="17357" y="11101"/>
                  </a:cubicBezTo>
                  <a:cubicBezTo>
                    <a:pt x="18285" y="11273"/>
                    <a:pt x="19213" y="11342"/>
                    <a:pt x="20176" y="11342"/>
                  </a:cubicBezTo>
                  <a:cubicBezTo>
                    <a:pt x="20519" y="11308"/>
                    <a:pt x="20898" y="11308"/>
                    <a:pt x="21241" y="11239"/>
                  </a:cubicBezTo>
                  <a:cubicBezTo>
                    <a:pt x="21241" y="11239"/>
                    <a:pt x="20829" y="11239"/>
                    <a:pt x="20176" y="11170"/>
                  </a:cubicBezTo>
                  <a:cubicBezTo>
                    <a:pt x="19248" y="11067"/>
                    <a:pt x="18320" y="10895"/>
                    <a:pt x="17426" y="10689"/>
                  </a:cubicBezTo>
                  <a:cubicBezTo>
                    <a:pt x="16842" y="10552"/>
                    <a:pt x="16258" y="10380"/>
                    <a:pt x="15639" y="10208"/>
                  </a:cubicBezTo>
                  <a:lnTo>
                    <a:pt x="14677" y="9864"/>
                  </a:lnTo>
                  <a:lnTo>
                    <a:pt x="13714" y="9452"/>
                  </a:lnTo>
                  <a:cubicBezTo>
                    <a:pt x="13027" y="9177"/>
                    <a:pt x="12374" y="8833"/>
                    <a:pt x="11721" y="8489"/>
                  </a:cubicBezTo>
                  <a:cubicBezTo>
                    <a:pt x="11068" y="8111"/>
                    <a:pt x="10449" y="7699"/>
                    <a:pt x="9762" y="7286"/>
                  </a:cubicBezTo>
                  <a:lnTo>
                    <a:pt x="5844" y="4984"/>
                  </a:lnTo>
                  <a:cubicBezTo>
                    <a:pt x="5225" y="4606"/>
                    <a:pt x="4606" y="4227"/>
                    <a:pt x="4056" y="3884"/>
                  </a:cubicBezTo>
                  <a:cubicBezTo>
                    <a:pt x="3506" y="3506"/>
                    <a:pt x="2991" y="3162"/>
                    <a:pt x="2544" y="2818"/>
                  </a:cubicBezTo>
                  <a:cubicBezTo>
                    <a:pt x="2132" y="2509"/>
                    <a:pt x="1719" y="2165"/>
                    <a:pt x="1341" y="1822"/>
                  </a:cubicBezTo>
                  <a:cubicBezTo>
                    <a:pt x="1032" y="1547"/>
                    <a:pt x="791" y="1237"/>
                    <a:pt x="551" y="928"/>
                  </a:cubicBezTo>
                  <a:lnTo>
                    <a:pt x="310" y="550"/>
                  </a:lnTo>
                  <a:cubicBezTo>
                    <a:pt x="241" y="412"/>
                    <a:pt x="173" y="309"/>
                    <a:pt x="138" y="24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42"/>
            <p:cNvSpPr/>
            <p:nvPr/>
          </p:nvSpPr>
          <p:spPr>
            <a:xfrm>
              <a:off x="14804850" y="1827513"/>
              <a:ext cx="268125" cy="60825"/>
            </a:xfrm>
            <a:custGeom>
              <a:rect b="b" l="l" r="r" t="t"/>
              <a:pathLst>
                <a:path extrusionOk="0" h="2433" w="10725">
                  <a:moveTo>
                    <a:pt x="1" y="1"/>
                  </a:moveTo>
                  <a:lnTo>
                    <a:pt x="1" y="1"/>
                  </a:lnTo>
                  <a:cubicBezTo>
                    <a:pt x="448" y="344"/>
                    <a:pt x="963" y="654"/>
                    <a:pt x="1479" y="894"/>
                  </a:cubicBezTo>
                  <a:cubicBezTo>
                    <a:pt x="2029" y="1169"/>
                    <a:pt x="2579" y="1410"/>
                    <a:pt x="3129" y="1616"/>
                  </a:cubicBezTo>
                  <a:cubicBezTo>
                    <a:pt x="3472" y="1719"/>
                    <a:pt x="3782" y="1822"/>
                    <a:pt x="4125" y="1925"/>
                  </a:cubicBezTo>
                  <a:cubicBezTo>
                    <a:pt x="4435" y="1994"/>
                    <a:pt x="4778" y="2097"/>
                    <a:pt x="5122" y="2166"/>
                  </a:cubicBezTo>
                  <a:cubicBezTo>
                    <a:pt x="5466" y="2200"/>
                    <a:pt x="5809" y="2269"/>
                    <a:pt x="6153" y="2303"/>
                  </a:cubicBezTo>
                  <a:cubicBezTo>
                    <a:pt x="6497" y="2372"/>
                    <a:pt x="6840" y="2372"/>
                    <a:pt x="7184" y="2406"/>
                  </a:cubicBezTo>
                  <a:cubicBezTo>
                    <a:pt x="7339" y="2424"/>
                    <a:pt x="7493" y="2432"/>
                    <a:pt x="7652" y="2432"/>
                  </a:cubicBezTo>
                  <a:cubicBezTo>
                    <a:pt x="7811" y="2432"/>
                    <a:pt x="7975" y="2424"/>
                    <a:pt x="8147" y="2406"/>
                  </a:cubicBezTo>
                  <a:cubicBezTo>
                    <a:pt x="8421" y="2406"/>
                    <a:pt x="8696" y="2406"/>
                    <a:pt x="9006" y="2372"/>
                  </a:cubicBezTo>
                  <a:cubicBezTo>
                    <a:pt x="9418" y="2338"/>
                    <a:pt x="9831" y="2269"/>
                    <a:pt x="10243" y="2166"/>
                  </a:cubicBezTo>
                  <a:cubicBezTo>
                    <a:pt x="10552" y="2097"/>
                    <a:pt x="10724" y="2063"/>
                    <a:pt x="10724" y="2063"/>
                  </a:cubicBezTo>
                  <a:lnTo>
                    <a:pt x="10243" y="2028"/>
                  </a:lnTo>
                  <a:lnTo>
                    <a:pt x="9693" y="2028"/>
                  </a:lnTo>
                  <a:lnTo>
                    <a:pt x="8971" y="1960"/>
                  </a:lnTo>
                  <a:cubicBezTo>
                    <a:pt x="8731" y="1960"/>
                    <a:pt x="8456" y="1925"/>
                    <a:pt x="8147" y="1891"/>
                  </a:cubicBezTo>
                  <a:cubicBezTo>
                    <a:pt x="7872" y="1856"/>
                    <a:pt x="7562" y="1822"/>
                    <a:pt x="7253" y="1788"/>
                  </a:cubicBezTo>
                  <a:cubicBezTo>
                    <a:pt x="6600" y="1685"/>
                    <a:pt x="5947" y="1582"/>
                    <a:pt x="5294" y="1444"/>
                  </a:cubicBezTo>
                  <a:cubicBezTo>
                    <a:pt x="4606" y="1307"/>
                    <a:pt x="3953" y="1169"/>
                    <a:pt x="3335" y="1032"/>
                  </a:cubicBezTo>
                  <a:cubicBezTo>
                    <a:pt x="2716" y="894"/>
                    <a:pt x="2132" y="688"/>
                    <a:pt x="1651" y="550"/>
                  </a:cubicBezTo>
                  <a:cubicBezTo>
                    <a:pt x="654" y="2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9" name="Google Shape;1469;p142"/>
          <p:cNvSpPr txBox="1"/>
          <p:nvPr>
            <p:ph idx="1" type="subTitle"/>
          </p:nvPr>
        </p:nvSpPr>
        <p:spPr>
          <a:xfrm>
            <a:off x="713225" y="1304925"/>
            <a:ext cx="41274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470" name="Google Shape;1470;p142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43"/>
          <p:cNvSpPr/>
          <p:nvPr/>
        </p:nvSpPr>
        <p:spPr>
          <a:xfrm rot="1652765">
            <a:off x="-2104067" y="-2391577"/>
            <a:ext cx="8041471" cy="7564565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3" name="Google Shape;1473;p143"/>
          <p:cNvGrpSpPr/>
          <p:nvPr/>
        </p:nvGrpSpPr>
        <p:grpSpPr>
          <a:xfrm rot="-3863970">
            <a:off x="5793810" y="-1644513"/>
            <a:ext cx="3881555" cy="4549437"/>
            <a:chOff x="9395708" y="-2591285"/>
            <a:chExt cx="2431070" cy="2849374"/>
          </a:xfrm>
        </p:grpSpPr>
        <p:sp>
          <p:nvSpPr>
            <p:cNvPr id="1474" name="Google Shape;1474;p143"/>
            <p:cNvSpPr/>
            <p:nvPr/>
          </p:nvSpPr>
          <p:spPr>
            <a:xfrm>
              <a:off x="10858250" y="-1271968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43"/>
            <p:cNvSpPr/>
            <p:nvPr/>
          </p:nvSpPr>
          <p:spPr>
            <a:xfrm>
              <a:off x="10174225" y="-1747439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43"/>
            <p:cNvSpPr/>
            <p:nvPr/>
          </p:nvSpPr>
          <p:spPr>
            <a:xfrm>
              <a:off x="9732017" y="-1907158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43"/>
            <p:cNvSpPr/>
            <p:nvPr/>
          </p:nvSpPr>
          <p:spPr>
            <a:xfrm>
              <a:off x="9796390" y="-259128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43"/>
            <p:cNvSpPr/>
            <p:nvPr/>
          </p:nvSpPr>
          <p:spPr>
            <a:xfrm>
              <a:off x="9881492" y="-2546481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43"/>
            <p:cNvSpPr/>
            <p:nvPr/>
          </p:nvSpPr>
          <p:spPr>
            <a:xfrm>
              <a:off x="11255312" y="-138097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43"/>
            <p:cNvSpPr/>
            <p:nvPr/>
          </p:nvSpPr>
          <p:spPr>
            <a:xfrm>
              <a:off x="11331603" y="-1121469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43"/>
            <p:cNvSpPr/>
            <p:nvPr/>
          </p:nvSpPr>
          <p:spPr>
            <a:xfrm>
              <a:off x="11379345" y="-1099101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43"/>
            <p:cNvSpPr/>
            <p:nvPr/>
          </p:nvSpPr>
          <p:spPr>
            <a:xfrm>
              <a:off x="11381428" y="-1099101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43"/>
            <p:cNvSpPr/>
            <p:nvPr/>
          </p:nvSpPr>
          <p:spPr>
            <a:xfrm>
              <a:off x="10552061" y="-206578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43"/>
            <p:cNvSpPr/>
            <p:nvPr/>
          </p:nvSpPr>
          <p:spPr>
            <a:xfrm>
              <a:off x="10659565" y="-1446304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43"/>
            <p:cNvSpPr/>
            <p:nvPr/>
          </p:nvSpPr>
          <p:spPr>
            <a:xfrm>
              <a:off x="10655843" y="-564039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43"/>
            <p:cNvSpPr/>
            <p:nvPr/>
          </p:nvSpPr>
          <p:spPr>
            <a:xfrm>
              <a:off x="10361060" y="-522547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43"/>
            <p:cNvSpPr/>
            <p:nvPr/>
          </p:nvSpPr>
          <p:spPr>
            <a:xfrm>
              <a:off x="10361060" y="-521488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43"/>
            <p:cNvSpPr/>
            <p:nvPr/>
          </p:nvSpPr>
          <p:spPr>
            <a:xfrm>
              <a:off x="11056525" y="-1102789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43"/>
            <p:cNvSpPr/>
            <p:nvPr/>
          </p:nvSpPr>
          <p:spPr>
            <a:xfrm>
              <a:off x="10561384" y="-1633207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43"/>
            <p:cNvSpPr/>
            <p:nvPr/>
          </p:nvSpPr>
          <p:spPr>
            <a:xfrm>
              <a:off x="10617458" y="-1816934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43"/>
            <p:cNvSpPr/>
            <p:nvPr/>
          </p:nvSpPr>
          <p:spPr>
            <a:xfrm>
              <a:off x="10879013" y="-1062287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43"/>
            <p:cNvSpPr/>
            <p:nvPr/>
          </p:nvSpPr>
          <p:spPr>
            <a:xfrm>
              <a:off x="10880072" y="-1060204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43"/>
            <p:cNvSpPr/>
            <p:nvPr/>
          </p:nvSpPr>
          <p:spPr>
            <a:xfrm>
              <a:off x="10510535" y="-2459876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43"/>
            <p:cNvSpPr/>
            <p:nvPr/>
          </p:nvSpPr>
          <p:spPr>
            <a:xfrm>
              <a:off x="10660009" y="-2459876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43"/>
            <p:cNvSpPr/>
            <p:nvPr/>
          </p:nvSpPr>
          <p:spPr>
            <a:xfrm>
              <a:off x="9994630" y="-1846201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43"/>
            <p:cNvSpPr/>
            <p:nvPr/>
          </p:nvSpPr>
          <p:spPr>
            <a:xfrm>
              <a:off x="9994630" y="-178476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43"/>
            <p:cNvSpPr/>
            <p:nvPr/>
          </p:nvSpPr>
          <p:spPr>
            <a:xfrm>
              <a:off x="10219542" y="-1494524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43"/>
            <p:cNvSpPr/>
            <p:nvPr/>
          </p:nvSpPr>
          <p:spPr>
            <a:xfrm>
              <a:off x="10018911" y="-1466282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43"/>
            <p:cNvSpPr/>
            <p:nvPr/>
          </p:nvSpPr>
          <p:spPr>
            <a:xfrm>
              <a:off x="9840170" y="-147017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43"/>
            <p:cNvSpPr/>
            <p:nvPr/>
          </p:nvSpPr>
          <p:spPr>
            <a:xfrm>
              <a:off x="9729934" y="-812139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43"/>
            <p:cNvSpPr/>
            <p:nvPr/>
          </p:nvSpPr>
          <p:spPr>
            <a:xfrm>
              <a:off x="9730992" y="-812139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43"/>
            <p:cNvSpPr/>
            <p:nvPr/>
          </p:nvSpPr>
          <p:spPr>
            <a:xfrm>
              <a:off x="9452807" y="-109251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43"/>
            <p:cNvSpPr/>
            <p:nvPr/>
          </p:nvSpPr>
          <p:spPr>
            <a:xfrm>
              <a:off x="9452807" y="-95953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43"/>
            <p:cNvSpPr/>
            <p:nvPr/>
          </p:nvSpPr>
          <p:spPr>
            <a:xfrm>
              <a:off x="9395708" y="-1635973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43"/>
            <p:cNvSpPr/>
            <p:nvPr/>
          </p:nvSpPr>
          <p:spPr>
            <a:xfrm>
              <a:off x="9395708" y="-156159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6" name="Google Shape;1506;p143"/>
          <p:cNvSpPr/>
          <p:nvPr/>
        </p:nvSpPr>
        <p:spPr>
          <a:xfrm>
            <a:off x="131088" y="255399"/>
            <a:ext cx="980350" cy="360308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143"/>
          <p:cNvSpPr txBox="1"/>
          <p:nvPr>
            <p:ph type="ctrTitle"/>
          </p:nvPr>
        </p:nvSpPr>
        <p:spPr>
          <a:xfrm>
            <a:off x="713225" y="564025"/>
            <a:ext cx="38589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7000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08" name="Google Shape;1508;p143"/>
          <p:cNvSpPr txBox="1"/>
          <p:nvPr>
            <p:ph idx="1" type="subTitle"/>
          </p:nvPr>
        </p:nvSpPr>
        <p:spPr>
          <a:xfrm>
            <a:off x="816670" y="1538725"/>
            <a:ext cx="3630300" cy="15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09" name="Google Shape;1509;p143"/>
          <p:cNvSpPr txBox="1"/>
          <p:nvPr/>
        </p:nvSpPr>
        <p:spPr>
          <a:xfrm>
            <a:off x="4830900" y="3311150"/>
            <a:ext cx="34272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b="1" i="0" lang="en" sz="1300" u="none" cap="none" strike="noStrike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b="1" i="0" lang="en" sz="1300" u="none" cap="none" strike="noStrike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0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and infographics &amp; images by </a:t>
            </a:r>
            <a:r>
              <a:rPr b="1" i="0" lang="en" sz="1300" u="none" cap="none" strike="noStrike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b="0" i="0" lang="en" sz="13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and illustrations by </a:t>
            </a:r>
            <a:r>
              <a:rPr b="1" i="0" lang="en" sz="1300" u="none" cap="none" strike="noStrike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Storyset</a:t>
            </a:r>
            <a:endParaRPr b="1" i="0" sz="1300" u="none" cap="none" strike="noStrike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98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64.xml"/><Relationship Id="rId55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AAC981"/>
            </a:gs>
            <a:gs pos="100000">
              <a:srgbClr val="8FB065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1a09703ede_0_21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ammersmith One"/>
              <a:buNone/>
              <a:defRPr b="0" i="0" sz="3000" u="none" cap="none" strike="noStrike">
                <a:solidFill>
                  <a:schemeClr val="lt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/>
        </p:txBody>
      </p:sp>
      <p:sp>
        <p:nvSpPr>
          <p:cNvPr id="7" name="Google Shape;7;g21a09703ede_0_218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1a09703ede_0_7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b="0" i="0" sz="28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2" name="Google Shape;312;g21a09703ede_0_7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b="1" i="0" sz="3600" u="none" cap="none" strike="noStrik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1" name="Google Shape;621;p94"/>
          <p:cNvSpPr txBox="1"/>
          <p:nvPr>
            <p:ph idx="1" type="body"/>
          </p:nvPr>
        </p:nvSpPr>
        <p:spPr>
          <a:xfrm>
            <a:off x="557700" y="1466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b="0" i="0" sz="18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 b="0" i="0" sz="1400" u="none" cap="none" strike="noStrike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/>
        </p:txBody>
      </p:sp>
      <p:sp>
        <p:nvSpPr>
          <p:cNvPr id="622" name="Google Shape;622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Relationship Id="rId5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study.com/academy/practice/quiz" TargetMode="External"/><Relationship Id="rId4" Type="http://schemas.openxmlformats.org/officeDocument/2006/relationships/hyperlink" Target="https://www.examveda.com/whatis-the-ecological-system-integrating-all-living-beings-and-theirrelationships-86060/" TargetMode="External"/><Relationship Id="rId5" Type="http://schemas.openxmlformats.org/officeDocument/2006/relationships/hyperlink" Target="https://www.nationalgeographic.org/article/earths-systems/" TargetMode="External"/><Relationship Id="rId6" Type="http://schemas.openxmlformats.org/officeDocument/2006/relationships/hyperlink" Target="https://oceanservice.noaa.gov/facts/carbon-cycle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slide" Target="/ppt/slides/slide7.xml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21a09703ede_0_1763"/>
          <p:cNvSpPr txBox="1"/>
          <p:nvPr>
            <p:ph type="ctrTitle"/>
          </p:nvPr>
        </p:nvSpPr>
        <p:spPr>
          <a:xfrm>
            <a:off x="3744406" y="1130293"/>
            <a:ext cx="5501968" cy="1630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400">
                <a:solidFill>
                  <a:srgbClr val="355C2E"/>
                </a:solidFill>
                <a:latin typeface="Limelight"/>
                <a:ea typeface="Limelight"/>
                <a:cs typeface="Limelight"/>
                <a:sym typeface="Limelight"/>
              </a:rPr>
              <a:t>THE EARTH’S </a:t>
            </a:r>
            <a:endParaRPr b="1" sz="4400">
              <a:solidFill>
                <a:srgbClr val="355C2E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400">
                <a:solidFill>
                  <a:srgbClr val="81A235"/>
                </a:solidFill>
                <a:latin typeface="Limelight"/>
                <a:ea typeface="Limelight"/>
                <a:cs typeface="Limelight"/>
                <a:sym typeface="Limelight"/>
              </a:rPr>
              <a:t>SUBSYSTEMS</a:t>
            </a:r>
            <a:endParaRPr b="1" sz="4400">
              <a:solidFill>
                <a:srgbClr val="81A235"/>
              </a:solidFill>
              <a:latin typeface="Limelight"/>
              <a:ea typeface="Limelight"/>
              <a:cs typeface="Limelight"/>
              <a:sym typeface="Lime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4400">
              <a:latin typeface="Limelight"/>
              <a:ea typeface="Limelight"/>
              <a:cs typeface="Limelight"/>
              <a:sym typeface="Limelight"/>
            </a:endParaRPr>
          </a:p>
        </p:txBody>
      </p:sp>
      <p:sp>
        <p:nvSpPr>
          <p:cNvPr id="1703" name="Google Shape;1703;g21a09703ede_0_1763"/>
          <p:cNvSpPr/>
          <p:nvPr/>
        </p:nvSpPr>
        <p:spPr>
          <a:xfrm>
            <a:off x="2484367" y="4440536"/>
            <a:ext cx="25305" cy="18993"/>
          </a:xfrm>
          <a:custGeom>
            <a:rect b="b" l="l" r="r" t="t"/>
            <a:pathLst>
              <a:path extrusionOk="0" h="295" w="393">
                <a:moveTo>
                  <a:pt x="74" y="1"/>
                </a:moveTo>
                <a:cubicBezTo>
                  <a:pt x="25" y="25"/>
                  <a:pt x="25" y="50"/>
                  <a:pt x="1" y="99"/>
                </a:cubicBezTo>
                <a:lnTo>
                  <a:pt x="392" y="295"/>
                </a:lnTo>
                <a:lnTo>
                  <a:pt x="392" y="1"/>
                </a:lnTo>
                <a:close/>
              </a:path>
            </a:pathLst>
          </a:custGeom>
          <a:solidFill>
            <a:srgbClr val="B89C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g21a09703ede_0_1763"/>
          <p:cNvSpPr/>
          <p:nvPr/>
        </p:nvSpPr>
        <p:spPr>
          <a:xfrm>
            <a:off x="2509607" y="4440536"/>
            <a:ext cx="26850" cy="18993"/>
          </a:xfrm>
          <a:custGeom>
            <a:rect b="b" l="l" r="r" t="t"/>
            <a:pathLst>
              <a:path extrusionOk="0" h="295" w="417">
                <a:moveTo>
                  <a:pt x="343" y="1"/>
                </a:moveTo>
                <a:cubicBezTo>
                  <a:pt x="368" y="25"/>
                  <a:pt x="368" y="50"/>
                  <a:pt x="417" y="99"/>
                </a:cubicBezTo>
                <a:lnTo>
                  <a:pt x="0" y="295"/>
                </a:lnTo>
                <a:lnTo>
                  <a:pt x="0" y="1"/>
                </a:lnTo>
                <a:close/>
              </a:path>
            </a:pathLst>
          </a:custGeom>
          <a:solidFill>
            <a:srgbClr val="7A62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g21a09703ede_0_1763"/>
          <p:cNvSpPr/>
          <p:nvPr/>
        </p:nvSpPr>
        <p:spPr>
          <a:xfrm>
            <a:off x="3102330" y="690607"/>
            <a:ext cx="1090189" cy="439686"/>
          </a:xfrm>
          <a:custGeom>
            <a:rect b="b" l="l" r="r" t="t"/>
            <a:pathLst>
              <a:path extrusionOk="0" h="11156" w="27661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21a09703ede_0_1763"/>
          <p:cNvSpPr/>
          <p:nvPr/>
        </p:nvSpPr>
        <p:spPr>
          <a:xfrm>
            <a:off x="1159876" y="242901"/>
            <a:ext cx="1196432" cy="43969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7" name="Google Shape;1707;g21a09703ede_0_1763"/>
          <p:cNvPicPr preferRelativeResize="0"/>
          <p:nvPr/>
        </p:nvPicPr>
        <p:blipFill rotWithShape="1">
          <a:blip r:embed="rId3">
            <a:alphaModFix/>
          </a:blip>
          <a:srcRect b="0" l="612" r="602" t="0"/>
          <a:stretch/>
        </p:blipFill>
        <p:spPr>
          <a:xfrm>
            <a:off x="-1196347" y="688699"/>
            <a:ext cx="6260400" cy="633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g21a09703ede_0_1763"/>
          <p:cNvSpPr txBox="1"/>
          <p:nvPr/>
        </p:nvSpPr>
        <p:spPr>
          <a:xfrm>
            <a:off x="4572000" y="3424814"/>
            <a:ext cx="4127572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 Presentation by:</a:t>
            </a:r>
            <a:endParaRPr/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Xyryl Mae B. Cacayurin</a:t>
            </a:r>
            <a:endParaRPr b="0" i="0" sz="1800" u="none" cap="none" strike="noStrike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Kate Cassandra D. Arenas</a:t>
            </a:r>
            <a:endParaRPr/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Kimberly M. Cloma</a:t>
            </a:r>
            <a:endParaRPr b="0" i="0" sz="1800" u="none" cap="none" strike="noStrike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Henny </a:t>
            </a:r>
            <a:r>
              <a:rPr lang="en" sz="1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N. Halasan</a:t>
            </a:r>
            <a:endParaRPr sz="1800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Steffanie Margarette A. Macaranas</a:t>
            </a:r>
            <a:endParaRPr b="0" i="0" sz="1800" u="none" cap="none" strike="noStrike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Hammersmith One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12 (STEM) - Genesis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oogle Shape;2025;p9"/>
          <p:cNvPicPr preferRelativeResize="0"/>
          <p:nvPr/>
        </p:nvPicPr>
        <p:blipFill rotWithShape="1">
          <a:blip r:embed="rId3">
            <a:alphaModFix/>
          </a:blip>
          <a:srcRect b="0" l="16518" r="16517" t="0"/>
          <a:stretch/>
        </p:blipFill>
        <p:spPr>
          <a:xfrm>
            <a:off x="87303" y="1041363"/>
            <a:ext cx="4000062" cy="39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9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9"/>
          <p:cNvSpPr/>
          <p:nvPr/>
        </p:nvSpPr>
        <p:spPr>
          <a:xfrm flipH="1" rot="-5400000">
            <a:off x="644" y="1040719"/>
            <a:ext cx="4102137" cy="4103426"/>
          </a:xfrm>
          <a:custGeom>
            <a:rect b="b" l="l" r="r" t="t"/>
            <a:pathLst>
              <a:path extrusionOk="0" h="208624" w="218985">
                <a:moveTo>
                  <a:pt x="138357" y="6100"/>
                </a:moveTo>
                <a:cubicBezTo>
                  <a:pt x="159606" y="6100"/>
                  <a:pt x="182515" y="15914"/>
                  <a:pt x="196904" y="32111"/>
                </a:cubicBezTo>
                <a:cubicBezTo>
                  <a:pt x="202233" y="38136"/>
                  <a:pt x="206570" y="45287"/>
                  <a:pt x="206736" y="52437"/>
                </a:cubicBezTo>
                <a:cubicBezTo>
                  <a:pt x="207100" y="68029"/>
                  <a:pt x="200942" y="73293"/>
                  <a:pt x="199188" y="88554"/>
                </a:cubicBezTo>
                <a:cubicBezTo>
                  <a:pt x="197731" y="101531"/>
                  <a:pt x="203061" y="115269"/>
                  <a:pt x="210841" y="127584"/>
                </a:cubicBezTo>
                <a:cubicBezTo>
                  <a:pt x="217759" y="138608"/>
                  <a:pt x="215508" y="153736"/>
                  <a:pt x="213489" y="165190"/>
                </a:cubicBezTo>
                <a:cubicBezTo>
                  <a:pt x="211436" y="176777"/>
                  <a:pt x="202697" y="185715"/>
                  <a:pt x="192898" y="192667"/>
                </a:cubicBezTo>
                <a:cubicBezTo>
                  <a:pt x="185338" y="197982"/>
                  <a:pt x="176008" y="202513"/>
                  <a:pt x="166036" y="202513"/>
                </a:cubicBezTo>
                <a:cubicBezTo>
                  <a:pt x="163215" y="202513"/>
                  <a:pt x="160342" y="202151"/>
                  <a:pt x="157444" y="201340"/>
                </a:cubicBezTo>
                <a:cubicBezTo>
                  <a:pt x="141785" y="196937"/>
                  <a:pt x="130066" y="180650"/>
                  <a:pt x="114176" y="179293"/>
                </a:cubicBezTo>
                <a:cubicBezTo>
                  <a:pt x="113461" y="179231"/>
                  <a:pt x="112758" y="179202"/>
                  <a:pt x="112067" y="179202"/>
                </a:cubicBezTo>
                <a:cubicBezTo>
                  <a:pt x="98609" y="179202"/>
                  <a:pt x="89421" y="190354"/>
                  <a:pt x="76669" y="193660"/>
                </a:cubicBezTo>
                <a:cubicBezTo>
                  <a:pt x="73879" y="194384"/>
                  <a:pt x="70948" y="194712"/>
                  <a:pt x="67952" y="194712"/>
                </a:cubicBezTo>
                <a:cubicBezTo>
                  <a:pt x="61494" y="194712"/>
                  <a:pt x="54730" y="193187"/>
                  <a:pt x="48398" y="190813"/>
                </a:cubicBezTo>
                <a:cubicBezTo>
                  <a:pt x="39129" y="187337"/>
                  <a:pt x="30555" y="182040"/>
                  <a:pt x="22147" y="176942"/>
                </a:cubicBezTo>
                <a:cubicBezTo>
                  <a:pt x="13738" y="171811"/>
                  <a:pt x="4270" y="165124"/>
                  <a:pt x="3509" y="156550"/>
                </a:cubicBezTo>
                <a:cubicBezTo>
                  <a:pt x="2814" y="148870"/>
                  <a:pt x="9534" y="143441"/>
                  <a:pt x="13738" y="137350"/>
                </a:cubicBezTo>
                <a:cubicBezTo>
                  <a:pt x="21518" y="126061"/>
                  <a:pt x="21021" y="111065"/>
                  <a:pt x="21021" y="96929"/>
                </a:cubicBezTo>
                <a:cubicBezTo>
                  <a:pt x="21021" y="85111"/>
                  <a:pt x="30787" y="33866"/>
                  <a:pt x="70247" y="27543"/>
                </a:cubicBezTo>
                <a:cubicBezTo>
                  <a:pt x="83820" y="25457"/>
                  <a:pt x="96896" y="20823"/>
                  <a:pt x="108747" y="13871"/>
                </a:cubicBezTo>
                <a:cubicBezTo>
                  <a:pt x="113580" y="11024"/>
                  <a:pt x="118811" y="8905"/>
                  <a:pt x="124306" y="7647"/>
                </a:cubicBezTo>
                <a:cubicBezTo>
                  <a:pt x="128826" y="6603"/>
                  <a:pt x="133549" y="6100"/>
                  <a:pt x="138357" y="6100"/>
                </a:cubicBezTo>
                <a:close/>
                <a:moveTo>
                  <a:pt x="0" y="0"/>
                </a:moveTo>
                <a:lnTo>
                  <a:pt x="0" y="208623"/>
                </a:lnTo>
                <a:lnTo>
                  <a:pt x="218984" y="208623"/>
                </a:lnTo>
                <a:lnTo>
                  <a:pt x="218984" y="0"/>
                </a:lnTo>
                <a:close/>
              </a:path>
            </a:pathLst>
          </a:custGeom>
          <a:solidFill>
            <a:srgbClr val="F5A6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8" name="Google Shape;2028;p9"/>
          <p:cNvGrpSpPr/>
          <p:nvPr/>
        </p:nvGrpSpPr>
        <p:grpSpPr>
          <a:xfrm>
            <a:off x="3666751" y="2136678"/>
            <a:ext cx="5991814" cy="2364674"/>
            <a:chOff x="0" y="1257552"/>
            <a:chExt cx="5991814" cy="2364674"/>
          </a:xfrm>
        </p:grpSpPr>
        <p:sp>
          <p:nvSpPr>
            <p:cNvPr id="2029" name="Google Shape;2029;p9"/>
            <p:cNvSpPr/>
            <p:nvPr/>
          </p:nvSpPr>
          <p:spPr>
            <a:xfrm>
              <a:off x="0" y="1535666"/>
              <a:ext cx="5991814" cy="4536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9"/>
            <p:cNvSpPr/>
            <p:nvPr/>
          </p:nvSpPr>
          <p:spPr>
            <a:xfrm>
              <a:off x="1078628" y="1257552"/>
              <a:ext cx="4194269" cy="53136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9"/>
            <p:cNvSpPr txBox="1"/>
            <p:nvPr/>
          </p:nvSpPr>
          <p:spPr>
            <a:xfrm>
              <a:off x="1104567" y="1283491"/>
              <a:ext cx="4142391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constantly and consistently moving because of temperature and salinity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9"/>
            <p:cNvSpPr/>
            <p:nvPr/>
          </p:nvSpPr>
          <p:spPr>
            <a:xfrm>
              <a:off x="0" y="2352146"/>
              <a:ext cx="5991814" cy="4536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9"/>
            <p:cNvSpPr/>
            <p:nvPr/>
          </p:nvSpPr>
          <p:spPr>
            <a:xfrm>
              <a:off x="1050736" y="2094872"/>
              <a:ext cx="4194269" cy="53136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9"/>
            <p:cNvSpPr txBox="1"/>
            <p:nvPr/>
          </p:nvSpPr>
          <p:spPr>
            <a:xfrm>
              <a:off x="1076675" y="2120811"/>
              <a:ext cx="4142391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includes ice, water vapor and liquid water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9"/>
            <p:cNvSpPr/>
            <p:nvPr/>
          </p:nvSpPr>
          <p:spPr>
            <a:xfrm>
              <a:off x="0" y="3168626"/>
              <a:ext cx="5991814" cy="4536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9"/>
            <p:cNvSpPr/>
            <p:nvPr/>
          </p:nvSpPr>
          <p:spPr>
            <a:xfrm>
              <a:off x="1033539" y="2920375"/>
              <a:ext cx="4194269" cy="53136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9"/>
            <p:cNvSpPr txBox="1"/>
            <p:nvPr/>
          </p:nvSpPr>
          <p:spPr>
            <a:xfrm>
              <a:off x="1059478" y="2946314"/>
              <a:ext cx="4142391" cy="4794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plays an important role in absorption and redistribution of solar radiation 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8" name="Google Shape;2038;p9"/>
          <p:cNvGrpSpPr/>
          <p:nvPr/>
        </p:nvGrpSpPr>
        <p:grpSpPr>
          <a:xfrm flipH="1" rot="5914747">
            <a:off x="7510630" y="-1299745"/>
            <a:ext cx="2763935" cy="3239513"/>
            <a:chOff x="-7501642" y="749515"/>
            <a:chExt cx="2431070" cy="2849374"/>
          </a:xfrm>
        </p:grpSpPr>
        <p:sp>
          <p:nvSpPr>
            <p:cNvPr id="2039" name="Google Shape;2039;p9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9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9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9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9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9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9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9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9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9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9"/>
            <p:cNvSpPr/>
            <p:nvPr/>
          </p:nvSpPr>
          <p:spPr>
            <a:xfrm>
              <a:off x="-6159314" y="1870551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9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9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9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9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9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9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9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9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9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9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9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9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9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9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9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9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9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9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9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9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9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1" name="Google Shape;2071;p9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2072" name="Google Shape;2072;p9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9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4" name="Google Shape;2074;p9"/>
          <p:cNvSpPr txBox="1"/>
          <p:nvPr>
            <p:ph type="title"/>
          </p:nvPr>
        </p:nvSpPr>
        <p:spPr>
          <a:xfrm>
            <a:off x="4685250" y="1273350"/>
            <a:ext cx="36156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HYDROSPHERE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A699"/>
        </a:solidFill>
      </p:bgPr>
    </p:bg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9" name="Google Shape;2079;p10"/>
          <p:cNvGrpSpPr/>
          <p:nvPr/>
        </p:nvGrpSpPr>
        <p:grpSpPr>
          <a:xfrm>
            <a:off x="-172029" y="1816056"/>
            <a:ext cx="5949374" cy="2744281"/>
            <a:chOff x="0" y="40307"/>
            <a:chExt cx="5949374" cy="2744281"/>
          </a:xfrm>
        </p:grpSpPr>
        <p:sp>
          <p:nvSpPr>
            <p:cNvPr id="2080" name="Google Shape;2080;p10"/>
            <p:cNvSpPr/>
            <p:nvPr/>
          </p:nvSpPr>
          <p:spPr>
            <a:xfrm>
              <a:off x="0" y="350267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10"/>
            <p:cNvSpPr/>
            <p:nvPr/>
          </p:nvSpPr>
          <p:spPr>
            <a:xfrm>
              <a:off x="297468" y="40307"/>
              <a:ext cx="4164561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10"/>
            <p:cNvSpPr txBox="1"/>
            <p:nvPr/>
          </p:nvSpPr>
          <p:spPr>
            <a:xfrm>
              <a:off x="327730" y="70569"/>
              <a:ext cx="4104037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the solid part of the Earth</a:t>
              </a:r>
              <a:endParaRPr>
                <a:solidFill>
                  <a:srgbClr val="2E5329"/>
                </a:solidFill>
              </a:endParaRPr>
            </a:p>
          </p:txBody>
        </p:sp>
        <p:sp>
          <p:nvSpPr>
            <p:cNvPr id="2083" name="Google Shape;2083;p10"/>
            <p:cNvSpPr/>
            <p:nvPr/>
          </p:nvSpPr>
          <p:spPr>
            <a:xfrm>
              <a:off x="0" y="1302828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10"/>
            <p:cNvSpPr/>
            <p:nvPr/>
          </p:nvSpPr>
          <p:spPr>
            <a:xfrm>
              <a:off x="297468" y="992867"/>
              <a:ext cx="4164561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10"/>
            <p:cNvSpPr txBox="1"/>
            <p:nvPr/>
          </p:nvSpPr>
          <p:spPr>
            <a:xfrm>
              <a:off x="327730" y="1023129"/>
              <a:ext cx="4104037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000" u="none" cap="none" strike="noStrike">
                  <a:solidFill>
                    <a:srgbClr val="2E5329"/>
                  </a:solidFill>
                </a:rPr>
                <a:t>came from the Greek word ‘</a:t>
              </a:r>
              <a:r>
                <a:rPr i="1" lang="en" sz="2000" u="none" cap="none" strike="noStrike">
                  <a:solidFill>
                    <a:srgbClr val="2E5329"/>
                  </a:solidFill>
                </a:rPr>
                <a:t>geos</a:t>
              </a:r>
              <a:r>
                <a:rPr i="0" lang="en" sz="2000" u="none" cap="none" strike="noStrike">
                  <a:solidFill>
                    <a:srgbClr val="2E5329"/>
                  </a:solidFill>
                </a:rPr>
                <a:t>’ meaning ground</a:t>
              </a:r>
              <a:endParaRPr i="0" sz="2000" u="none" cap="none" strike="noStrike">
                <a:solidFill>
                  <a:srgbClr val="2E5329"/>
                </a:solidFill>
              </a:endParaRPr>
            </a:p>
          </p:txBody>
        </p:sp>
        <p:sp>
          <p:nvSpPr>
            <p:cNvPr id="2086" name="Google Shape;2086;p10"/>
            <p:cNvSpPr/>
            <p:nvPr/>
          </p:nvSpPr>
          <p:spPr>
            <a:xfrm>
              <a:off x="0" y="2255388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10"/>
            <p:cNvSpPr/>
            <p:nvPr/>
          </p:nvSpPr>
          <p:spPr>
            <a:xfrm>
              <a:off x="297468" y="1945428"/>
              <a:ext cx="498318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10"/>
            <p:cNvSpPr txBox="1"/>
            <p:nvPr/>
          </p:nvSpPr>
          <p:spPr>
            <a:xfrm>
              <a:off x="327730" y="1975690"/>
              <a:ext cx="492266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2E5329"/>
                  </a:solidFill>
                </a:rPr>
                <a:t>has three layers named as crust, mantle and the core</a:t>
              </a:r>
              <a:endParaRPr i="0" sz="1600" u="none" cap="none" strike="noStrike">
                <a:solidFill>
                  <a:srgbClr val="2E5329"/>
                </a:solidFill>
              </a:endParaRPr>
            </a:p>
          </p:txBody>
        </p:sp>
      </p:grpSp>
      <p:grpSp>
        <p:nvGrpSpPr>
          <p:cNvPr id="2089" name="Google Shape;2089;p10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2090" name="Google Shape;2090;p10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10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0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0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0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10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10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10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10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10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10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10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10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2" name="Google Shape;2122;p10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2123" name="Google Shape;2123;p10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10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5" name="Google Shape;2125;p10"/>
          <p:cNvSpPr txBox="1"/>
          <p:nvPr>
            <p:ph type="title"/>
          </p:nvPr>
        </p:nvSpPr>
        <p:spPr>
          <a:xfrm>
            <a:off x="468984" y="1046010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GEOSPHERE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26" name="Google Shape;2126;p10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7" name="Google Shape;2127;p10"/>
          <p:cNvPicPr preferRelativeResize="0"/>
          <p:nvPr/>
        </p:nvPicPr>
        <p:blipFill rotWithShape="1">
          <a:blip r:embed="rId3">
            <a:alphaModFix/>
          </a:blip>
          <a:srcRect b="0" l="18955" r="18954" t="0"/>
          <a:stretch/>
        </p:blipFill>
        <p:spPr>
          <a:xfrm>
            <a:off x="5119050" y="946339"/>
            <a:ext cx="3736537" cy="369475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2" name="Google Shape;2132;p11"/>
          <p:cNvGrpSpPr/>
          <p:nvPr/>
        </p:nvGrpSpPr>
        <p:grpSpPr>
          <a:xfrm>
            <a:off x="-172029" y="1816056"/>
            <a:ext cx="5949374" cy="2744281"/>
            <a:chOff x="0" y="40307"/>
            <a:chExt cx="5949374" cy="2744281"/>
          </a:xfrm>
        </p:grpSpPr>
        <p:sp>
          <p:nvSpPr>
            <p:cNvPr id="2133" name="Google Shape;2133;p11"/>
            <p:cNvSpPr/>
            <p:nvPr/>
          </p:nvSpPr>
          <p:spPr>
            <a:xfrm>
              <a:off x="0" y="350267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11"/>
            <p:cNvSpPr/>
            <p:nvPr/>
          </p:nvSpPr>
          <p:spPr>
            <a:xfrm>
              <a:off x="297468" y="40307"/>
              <a:ext cx="4164561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1"/>
            <p:cNvSpPr txBox="1"/>
            <p:nvPr/>
          </p:nvSpPr>
          <p:spPr>
            <a:xfrm>
              <a:off x="327730" y="70569"/>
              <a:ext cx="4104037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2E5329"/>
                  </a:solidFill>
                </a:rPr>
                <a:t>c</a:t>
              </a: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omposed of loose particles of rocks called </a:t>
              </a:r>
              <a:r>
                <a:rPr b="0" i="1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regolith 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>
              <a:off x="0" y="1302828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1"/>
            <p:cNvSpPr/>
            <p:nvPr/>
          </p:nvSpPr>
          <p:spPr>
            <a:xfrm>
              <a:off x="297468" y="992867"/>
              <a:ext cx="4164561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1"/>
            <p:cNvSpPr txBox="1"/>
            <p:nvPr/>
          </p:nvSpPr>
          <p:spPr>
            <a:xfrm>
              <a:off x="327730" y="1023129"/>
              <a:ext cx="4104037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E5329"/>
                  </a:solidFill>
                </a:rPr>
                <a:t>c</a:t>
              </a:r>
              <a:r>
                <a:rPr i="0" lang="en" sz="1800" u="none" cap="none" strike="noStrike">
                  <a:solidFill>
                    <a:srgbClr val="2E5329"/>
                  </a:solidFill>
                </a:rPr>
                <a:t>omprises the geologic landforms such as mountains and hills</a:t>
              </a:r>
              <a:endParaRPr i="0" sz="1800" u="none" cap="none" strike="noStrike">
                <a:solidFill>
                  <a:srgbClr val="2E5329"/>
                </a:solidFill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>
              <a:off x="0" y="2255388"/>
              <a:ext cx="594937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11"/>
            <p:cNvSpPr/>
            <p:nvPr/>
          </p:nvSpPr>
          <p:spPr>
            <a:xfrm>
              <a:off x="297468" y="1945428"/>
              <a:ext cx="498318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1"/>
            <p:cNvSpPr txBox="1"/>
            <p:nvPr/>
          </p:nvSpPr>
          <p:spPr>
            <a:xfrm>
              <a:off x="327730" y="1975690"/>
              <a:ext cx="492266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7400" spcFirstLastPara="1" rIns="15740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600" u="none" cap="none" strike="noStrike">
                  <a:solidFill>
                    <a:srgbClr val="2E5329"/>
                  </a:solidFill>
                </a:rPr>
                <a:t>composed of naturally occurring solid aggregate of minerals, organic material, and rocks</a:t>
              </a:r>
              <a:endParaRPr i="0" sz="1600" u="none" cap="none" strike="noStrike">
                <a:solidFill>
                  <a:srgbClr val="2E5329"/>
                </a:solidFill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2143" name="Google Shape;2143;p11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11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11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11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11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11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11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11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11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11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11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11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11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11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11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5" name="Google Shape;2175;p11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2176" name="Google Shape;2176;p11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8" name="Google Shape;2178;p11"/>
          <p:cNvSpPr txBox="1"/>
          <p:nvPr>
            <p:ph type="title"/>
          </p:nvPr>
        </p:nvSpPr>
        <p:spPr>
          <a:xfrm>
            <a:off x="468984" y="1046010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GEOSPHERE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79" name="Google Shape;2179;p11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11"/>
          <p:cNvPicPr preferRelativeResize="0"/>
          <p:nvPr/>
        </p:nvPicPr>
        <p:blipFill rotWithShape="1">
          <a:blip r:embed="rId3">
            <a:alphaModFix/>
          </a:blip>
          <a:srcRect b="0" l="18955" r="18954" t="0"/>
          <a:stretch/>
        </p:blipFill>
        <p:spPr>
          <a:xfrm>
            <a:off x="5119050" y="946339"/>
            <a:ext cx="3736537" cy="369475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</p:bgPr>
    </p:bg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p8"/>
          <p:cNvSpPr txBox="1"/>
          <p:nvPr>
            <p:ph type="title"/>
          </p:nvPr>
        </p:nvSpPr>
        <p:spPr>
          <a:xfrm>
            <a:off x="1767874" y="1889365"/>
            <a:ext cx="7126744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Flow of Matter and Energy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186" name="Google Shape;2186;p8"/>
          <p:cNvSpPr txBox="1"/>
          <p:nvPr>
            <p:ph idx="1" type="subTitle"/>
          </p:nvPr>
        </p:nvSpPr>
        <p:spPr>
          <a:xfrm>
            <a:off x="1829001" y="2833964"/>
            <a:ext cx="6745800" cy="14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/>
              <a:t>Matter and energy flows and cycle between the four subsystems to sustain and make life on Earth possible.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900"/>
          </a:p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/>
              <a:t>The processes that move matter and energy from one sphere to another is called as </a:t>
            </a:r>
            <a:r>
              <a:rPr b="1" lang="en" sz="1900"/>
              <a:t>sphere interaction.</a:t>
            </a:r>
            <a:endParaRPr b="1" sz="1900"/>
          </a:p>
        </p:txBody>
      </p:sp>
      <p:grpSp>
        <p:nvGrpSpPr>
          <p:cNvPr id="2187" name="Google Shape;2187;p8"/>
          <p:cNvGrpSpPr/>
          <p:nvPr/>
        </p:nvGrpSpPr>
        <p:grpSpPr>
          <a:xfrm>
            <a:off x="-1399008" y="-1117965"/>
            <a:ext cx="4537875" cy="4546770"/>
            <a:chOff x="-932283" y="-1020540"/>
            <a:chExt cx="4537875" cy="4546770"/>
          </a:xfrm>
        </p:grpSpPr>
        <p:sp>
          <p:nvSpPr>
            <p:cNvPr id="2188" name="Google Shape;2188;p8"/>
            <p:cNvSpPr/>
            <p:nvPr/>
          </p:nvSpPr>
          <p:spPr>
            <a:xfrm flipH="1" rot="-8572764">
              <a:off x="23566" y="2013708"/>
              <a:ext cx="1211557" cy="1276242"/>
            </a:xfrm>
            <a:custGeom>
              <a:rect b="b" l="l" r="r" t="t"/>
              <a:pathLst>
                <a:path extrusionOk="0" h="35123" w="33341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8"/>
            <p:cNvSpPr/>
            <p:nvPr/>
          </p:nvSpPr>
          <p:spPr>
            <a:xfrm flipH="1" rot="-8572764">
              <a:off x="-669704" y="1730481"/>
              <a:ext cx="1211593" cy="1277005"/>
            </a:xfrm>
            <a:custGeom>
              <a:rect b="b" l="l" r="r" t="t"/>
              <a:pathLst>
                <a:path extrusionOk="0" h="35144" w="33342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8"/>
            <p:cNvSpPr/>
            <p:nvPr/>
          </p:nvSpPr>
          <p:spPr>
            <a:xfrm flipH="1" rot="-8572764">
              <a:off x="269315" y="1853448"/>
              <a:ext cx="1599069" cy="741480"/>
            </a:xfrm>
            <a:custGeom>
              <a:rect b="b" l="l" r="r" t="t"/>
              <a:pathLst>
                <a:path extrusionOk="0" h="20406" w="44005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8"/>
            <p:cNvSpPr/>
            <p:nvPr/>
          </p:nvSpPr>
          <p:spPr>
            <a:xfrm flipH="1" rot="-8572764">
              <a:off x="-86361" y="1536495"/>
              <a:ext cx="228568" cy="455949"/>
            </a:xfrm>
            <a:custGeom>
              <a:rect b="b" l="l" r="r" t="t"/>
              <a:pathLst>
                <a:path extrusionOk="0" h="12548" w="629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8"/>
            <p:cNvSpPr/>
            <p:nvPr/>
          </p:nvSpPr>
          <p:spPr>
            <a:xfrm rot="9955932">
              <a:off x="832606" y="1955928"/>
              <a:ext cx="88372" cy="121540"/>
            </a:xfrm>
            <a:custGeom>
              <a:rect b="b" l="l" r="r" t="t"/>
              <a:pathLst>
                <a:path extrusionOk="0" h="3345" w="2432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8"/>
            <p:cNvSpPr/>
            <p:nvPr/>
          </p:nvSpPr>
          <p:spPr>
            <a:xfrm rot="9955932">
              <a:off x="901635" y="1958744"/>
              <a:ext cx="407595" cy="327523"/>
            </a:xfrm>
            <a:custGeom>
              <a:rect b="b" l="l" r="r" t="t"/>
              <a:pathLst>
                <a:path extrusionOk="0" h="9014" w="11217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8"/>
            <p:cNvSpPr/>
            <p:nvPr/>
          </p:nvSpPr>
          <p:spPr>
            <a:xfrm rot="9955932">
              <a:off x="901159" y="1959894"/>
              <a:ext cx="406505" cy="312589"/>
            </a:xfrm>
            <a:custGeom>
              <a:rect b="b" l="l" r="r" t="t"/>
              <a:pathLst>
                <a:path extrusionOk="0" h="8603" w="11187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8"/>
            <p:cNvSpPr/>
            <p:nvPr/>
          </p:nvSpPr>
          <p:spPr>
            <a:xfrm flipH="1" rot="-8572764">
              <a:off x="717070" y="1051107"/>
              <a:ext cx="345469" cy="621134"/>
            </a:xfrm>
            <a:custGeom>
              <a:rect b="b" l="l" r="r" t="t"/>
              <a:pathLst>
                <a:path extrusionOk="0" h="17094" w="9507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8"/>
            <p:cNvSpPr/>
            <p:nvPr/>
          </p:nvSpPr>
          <p:spPr>
            <a:xfrm flipH="1" rot="-8572764">
              <a:off x="3520" y="1740035"/>
              <a:ext cx="824299" cy="870001"/>
            </a:xfrm>
            <a:custGeom>
              <a:rect b="b" l="l" r="r" t="t"/>
              <a:pathLst>
                <a:path extrusionOk="0" h="23943" w="22684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8"/>
            <p:cNvSpPr/>
            <p:nvPr/>
          </p:nvSpPr>
          <p:spPr>
            <a:xfrm flipH="1" rot="-8572764">
              <a:off x="370930" y="2634338"/>
              <a:ext cx="149133" cy="110463"/>
            </a:xfrm>
            <a:custGeom>
              <a:rect b="b" l="l" r="r" t="t"/>
              <a:pathLst>
                <a:path extrusionOk="0" h="3040" w="4104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8"/>
            <p:cNvSpPr/>
            <p:nvPr/>
          </p:nvSpPr>
          <p:spPr>
            <a:xfrm flipH="1" rot="-8572764">
              <a:off x="239852" y="2773989"/>
              <a:ext cx="555613" cy="453078"/>
            </a:xfrm>
            <a:custGeom>
              <a:rect b="b" l="l" r="r" t="t"/>
              <a:pathLst>
                <a:path extrusionOk="0" h="12469" w="1529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8"/>
            <p:cNvSpPr/>
            <p:nvPr/>
          </p:nvSpPr>
          <p:spPr>
            <a:xfrm flipH="1" rot="-8572764">
              <a:off x="247568" y="2776579"/>
              <a:ext cx="553397" cy="434110"/>
            </a:xfrm>
            <a:custGeom>
              <a:rect b="b" l="l" r="r" t="t"/>
              <a:pathLst>
                <a:path extrusionOk="0" h="11947" w="15229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8"/>
            <p:cNvSpPr/>
            <p:nvPr/>
          </p:nvSpPr>
          <p:spPr>
            <a:xfrm flipH="1" rot="-8572764">
              <a:off x="195166" y="1956876"/>
              <a:ext cx="111595" cy="123720"/>
            </a:xfrm>
            <a:custGeom>
              <a:rect b="b" l="l" r="r" t="t"/>
              <a:pathLst>
                <a:path extrusionOk="0" h="3405" w="3071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8"/>
            <p:cNvSpPr/>
            <p:nvPr/>
          </p:nvSpPr>
          <p:spPr>
            <a:xfrm flipH="1" rot="-8572764">
              <a:off x="854589" y="1559851"/>
              <a:ext cx="140339" cy="92803"/>
            </a:xfrm>
            <a:custGeom>
              <a:rect b="b" l="l" r="r" t="t"/>
              <a:pathLst>
                <a:path extrusionOk="0" h="2554" w="3862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8"/>
            <p:cNvSpPr/>
            <p:nvPr/>
          </p:nvSpPr>
          <p:spPr>
            <a:xfrm flipH="1" rot="-8572764">
              <a:off x="916505" y="1362341"/>
              <a:ext cx="59668" cy="110499"/>
            </a:xfrm>
            <a:custGeom>
              <a:rect b="b" l="l" r="r" t="t"/>
              <a:pathLst>
                <a:path extrusionOk="0" h="3041" w="1642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8"/>
            <p:cNvSpPr/>
            <p:nvPr/>
          </p:nvSpPr>
          <p:spPr>
            <a:xfrm flipH="1" rot="-8572764">
              <a:off x="-92296" y="1999506"/>
              <a:ext cx="460589" cy="816478"/>
            </a:xfrm>
            <a:custGeom>
              <a:rect b="b" l="l" r="r" t="t"/>
              <a:pathLst>
                <a:path extrusionOk="0" h="22470" w="12675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8"/>
            <p:cNvSpPr/>
            <p:nvPr/>
          </p:nvSpPr>
          <p:spPr>
            <a:xfrm flipH="1" rot="-8572764">
              <a:off x="-30059" y="2022623"/>
              <a:ext cx="391037" cy="812917"/>
            </a:xfrm>
            <a:custGeom>
              <a:rect b="b" l="l" r="r" t="t"/>
              <a:pathLst>
                <a:path extrusionOk="0" h="22372" w="10761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8"/>
            <p:cNvSpPr/>
            <p:nvPr/>
          </p:nvSpPr>
          <p:spPr>
            <a:xfrm flipH="1" rot="-8572764">
              <a:off x="860677" y="729660"/>
              <a:ext cx="383333" cy="698748"/>
            </a:xfrm>
            <a:custGeom>
              <a:rect b="b" l="l" r="r" t="t"/>
              <a:pathLst>
                <a:path extrusionOk="0" h="19230" w="10549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8"/>
            <p:cNvSpPr/>
            <p:nvPr/>
          </p:nvSpPr>
          <p:spPr>
            <a:xfrm flipH="1" rot="-8572764">
              <a:off x="867737" y="709722"/>
              <a:ext cx="314835" cy="696968"/>
            </a:xfrm>
            <a:custGeom>
              <a:rect b="b" l="l" r="r" t="t"/>
              <a:pathLst>
                <a:path extrusionOk="0" h="19181" w="8664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8"/>
            <p:cNvSpPr/>
            <p:nvPr/>
          </p:nvSpPr>
          <p:spPr>
            <a:xfrm flipH="1" rot="-8572764">
              <a:off x="996487" y="1413871"/>
              <a:ext cx="578834" cy="424300"/>
            </a:xfrm>
            <a:custGeom>
              <a:rect b="b" l="l" r="r" t="t"/>
              <a:pathLst>
                <a:path extrusionOk="0" h="11677" w="15929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8"/>
            <p:cNvSpPr/>
            <p:nvPr/>
          </p:nvSpPr>
          <p:spPr>
            <a:xfrm flipH="1" rot="-8572764">
              <a:off x="991769" y="1434524"/>
              <a:ext cx="576617" cy="402062"/>
            </a:xfrm>
            <a:custGeom>
              <a:rect b="b" l="l" r="r" t="t"/>
              <a:pathLst>
                <a:path extrusionOk="0" h="11065" w="15868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8"/>
            <p:cNvSpPr/>
            <p:nvPr/>
          </p:nvSpPr>
          <p:spPr>
            <a:xfrm flipH="1" rot="-8572764">
              <a:off x="136351" y="1840233"/>
              <a:ext cx="1150218" cy="519465"/>
            </a:xfrm>
            <a:custGeom>
              <a:rect b="b" l="l" r="r" t="t"/>
              <a:pathLst>
                <a:path extrusionOk="0" h="14296" w="31653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8"/>
            <p:cNvSpPr/>
            <p:nvPr/>
          </p:nvSpPr>
          <p:spPr>
            <a:xfrm flipH="1" rot="-8572764">
              <a:off x="404906" y="1739301"/>
              <a:ext cx="1065186" cy="264601"/>
            </a:xfrm>
            <a:custGeom>
              <a:rect b="b" l="l" r="r" t="t"/>
              <a:pathLst>
                <a:path extrusionOk="0" h="7282" w="29313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8"/>
            <p:cNvSpPr/>
            <p:nvPr/>
          </p:nvSpPr>
          <p:spPr>
            <a:xfrm flipH="1" rot="-8572764">
              <a:off x="165950" y="1982865"/>
              <a:ext cx="1457022" cy="234806"/>
            </a:xfrm>
            <a:custGeom>
              <a:rect b="b" l="l" r="r" t="t"/>
              <a:pathLst>
                <a:path extrusionOk="0" h="6462" w="40096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8"/>
            <p:cNvSpPr/>
            <p:nvPr/>
          </p:nvSpPr>
          <p:spPr>
            <a:xfrm flipH="1" rot="-8572764">
              <a:off x="752333" y="2692596"/>
              <a:ext cx="768810" cy="508273"/>
            </a:xfrm>
            <a:custGeom>
              <a:rect b="b" l="l" r="r" t="t"/>
              <a:pathLst>
                <a:path extrusionOk="0" h="13988" w="21157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8"/>
            <p:cNvSpPr/>
            <p:nvPr/>
          </p:nvSpPr>
          <p:spPr>
            <a:xfrm flipH="1" rot="-8572764">
              <a:off x="764665" y="2696737"/>
              <a:ext cx="766594" cy="474008"/>
            </a:xfrm>
            <a:custGeom>
              <a:rect b="b" l="l" r="r" t="t"/>
              <a:pathLst>
                <a:path extrusionOk="0" h="13045" w="21096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8"/>
            <p:cNvSpPr/>
            <p:nvPr/>
          </p:nvSpPr>
          <p:spPr>
            <a:xfrm flipH="1" rot="-8572764">
              <a:off x="1239536" y="2383248"/>
              <a:ext cx="653909" cy="313583"/>
            </a:xfrm>
            <a:custGeom>
              <a:rect b="b" l="l" r="r" t="t"/>
              <a:pathLst>
                <a:path extrusionOk="0" h="8630" w="17995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8"/>
            <p:cNvSpPr/>
            <p:nvPr/>
          </p:nvSpPr>
          <p:spPr>
            <a:xfrm flipH="1" rot="-8572764">
              <a:off x="1223025" y="2435660"/>
              <a:ext cx="652818" cy="255626"/>
            </a:xfrm>
            <a:custGeom>
              <a:rect b="b" l="l" r="r" t="t"/>
              <a:pathLst>
                <a:path extrusionOk="0" h="7035" w="17965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8"/>
            <p:cNvSpPr/>
            <p:nvPr/>
          </p:nvSpPr>
          <p:spPr>
            <a:xfrm flipH="1" rot="-8572764">
              <a:off x="1348447" y="1783420"/>
              <a:ext cx="735634" cy="553802"/>
            </a:xfrm>
            <a:custGeom>
              <a:rect b="b" l="l" r="r" t="t"/>
              <a:pathLst>
                <a:path extrusionOk="0" h="15241" w="20244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8"/>
            <p:cNvSpPr/>
            <p:nvPr/>
          </p:nvSpPr>
          <p:spPr>
            <a:xfrm flipH="1" rot="-8572764">
              <a:off x="1343293" y="1808615"/>
              <a:ext cx="732327" cy="526877"/>
            </a:xfrm>
            <a:custGeom>
              <a:rect b="b" l="l" r="r" t="t"/>
              <a:pathLst>
                <a:path extrusionOk="0" h="14500" w="20153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8"/>
            <p:cNvSpPr/>
            <p:nvPr/>
          </p:nvSpPr>
          <p:spPr>
            <a:xfrm rot="9955932">
              <a:off x="946703" y="-939170"/>
              <a:ext cx="870387" cy="1627948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8"/>
            <p:cNvSpPr/>
            <p:nvPr/>
          </p:nvSpPr>
          <p:spPr>
            <a:xfrm rot="9955932">
              <a:off x="1523233" y="-354650"/>
              <a:ext cx="1156253" cy="1388356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8"/>
            <p:cNvSpPr/>
            <p:nvPr/>
          </p:nvSpPr>
          <p:spPr>
            <a:xfrm rot="9955932">
              <a:off x="1676322" y="223070"/>
              <a:ext cx="1565956" cy="903612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8"/>
            <p:cNvSpPr/>
            <p:nvPr/>
          </p:nvSpPr>
          <p:spPr>
            <a:xfrm rot="9955932">
              <a:off x="2265835" y="739089"/>
              <a:ext cx="1061449" cy="105120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8"/>
            <p:cNvSpPr/>
            <p:nvPr/>
          </p:nvSpPr>
          <p:spPr>
            <a:xfrm rot="9955932">
              <a:off x="2336500" y="688025"/>
              <a:ext cx="888047" cy="1057054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8"/>
            <p:cNvSpPr/>
            <p:nvPr/>
          </p:nvSpPr>
          <p:spPr>
            <a:xfrm rot="9955932">
              <a:off x="1277523" y="427009"/>
              <a:ext cx="299964" cy="389074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8"/>
            <p:cNvSpPr/>
            <p:nvPr/>
          </p:nvSpPr>
          <p:spPr>
            <a:xfrm rot="9955932">
              <a:off x="1358958" y="440496"/>
              <a:ext cx="104942" cy="9944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8"/>
            <p:cNvSpPr/>
            <p:nvPr/>
          </p:nvSpPr>
          <p:spPr>
            <a:xfrm rot="9955932">
              <a:off x="922044" y="343017"/>
              <a:ext cx="476091" cy="233306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8"/>
            <p:cNvSpPr/>
            <p:nvPr/>
          </p:nvSpPr>
          <p:spPr>
            <a:xfrm rot="9955932">
              <a:off x="927010" y="383264"/>
              <a:ext cx="473875" cy="192720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8"/>
            <p:cNvSpPr/>
            <p:nvPr/>
          </p:nvSpPr>
          <p:spPr>
            <a:xfrm rot="9955932">
              <a:off x="2022575" y="840218"/>
              <a:ext cx="444114" cy="52020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8"/>
            <p:cNvSpPr/>
            <p:nvPr/>
          </p:nvSpPr>
          <p:spPr>
            <a:xfrm rot="9955932">
              <a:off x="1608119" y="-306875"/>
              <a:ext cx="521295" cy="1073441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8"/>
            <p:cNvSpPr/>
            <p:nvPr/>
          </p:nvSpPr>
          <p:spPr>
            <a:xfrm rot="9955932">
              <a:off x="1892140" y="-338011"/>
              <a:ext cx="121548" cy="130333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8"/>
            <p:cNvSpPr/>
            <p:nvPr/>
          </p:nvSpPr>
          <p:spPr>
            <a:xfrm rot="9955932">
              <a:off x="1828157" y="-866289"/>
              <a:ext cx="428562" cy="583647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8"/>
            <p:cNvSpPr/>
            <p:nvPr/>
          </p:nvSpPr>
          <p:spPr>
            <a:xfrm rot="9955932">
              <a:off x="1853497" y="-865636"/>
              <a:ext cx="403162" cy="578742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8"/>
            <p:cNvSpPr/>
            <p:nvPr/>
          </p:nvSpPr>
          <p:spPr>
            <a:xfrm rot="9955932">
              <a:off x="1647584" y="320179"/>
              <a:ext cx="91715" cy="128153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8"/>
            <p:cNvSpPr/>
            <p:nvPr/>
          </p:nvSpPr>
          <p:spPr>
            <a:xfrm rot="9955932">
              <a:off x="2250453" y="810273"/>
              <a:ext cx="145822" cy="63005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8"/>
            <p:cNvSpPr/>
            <p:nvPr/>
          </p:nvSpPr>
          <p:spPr>
            <a:xfrm rot="9955932">
              <a:off x="2311398" y="974677"/>
              <a:ext cx="69622" cy="93926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8"/>
            <p:cNvSpPr/>
            <p:nvPr/>
          </p:nvSpPr>
          <p:spPr>
            <a:xfrm rot="9955932">
              <a:off x="1420185" y="-468045"/>
              <a:ext cx="405415" cy="878032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8"/>
            <p:cNvSpPr/>
            <p:nvPr/>
          </p:nvSpPr>
          <p:spPr>
            <a:xfrm rot="9955932">
              <a:off x="1585330" y="-488282"/>
              <a:ext cx="236374" cy="875816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8"/>
            <p:cNvSpPr/>
            <p:nvPr/>
          </p:nvSpPr>
          <p:spPr>
            <a:xfrm rot="9955932">
              <a:off x="2238062" y="1002821"/>
              <a:ext cx="344623" cy="74486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8"/>
            <p:cNvSpPr/>
            <p:nvPr/>
          </p:nvSpPr>
          <p:spPr>
            <a:xfrm rot="9955932">
              <a:off x="2240717" y="1024339"/>
              <a:ext cx="185575" cy="742648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8"/>
            <p:cNvSpPr/>
            <p:nvPr/>
          </p:nvSpPr>
          <p:spPr>
            <a:xfrm rot="9955932">
              <a:off x="2355178" y="707300"/>
              <a:ext cx="659413" cy="305249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8"/>
            <p:cNvSpPr/>
            <p:nvPr/>
          </p:nvSpPr>
          <p:spPr>
            <a:xfrm rot="9955932">
              <a:off x="2349376" y="707980"/>
              <a:ext cx="657233" cy="239919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8"/>
            <p:cNvSpPr/>
            <p:nvPr/>
          </p:nvSpPr>
          <p:spPr>
            <a:xfrm rot="9955932">
              <a:off x="1690031" y="-92517"/>
              <a:ext cx="940373" cy="842497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8"/>
            <p:cNvSpPr/>
            <p:nvPr/>
          </p:nvSpPr>
          <p:spPr>
            <a:xfrm rot="9955932">
              <a:off x="1832975" y="449288"/>
              <a:ext cx="1074058" cy="226657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8"/>
            <p:cNvSpPr/>
            <p:nvPr/>
          </p:nvSpPr>
          <p:spPr>
            <a:xfrm rot="9955932">
              <a:off x="1693916" y="102988"/>
              <a:ext cx="1361086" cy="570785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8"/>
            <p:cNvSpPr/>
            <p:nvPr/>
          </p:nvSpPr>
          <p:spPr>
            <a:xfrm rot="9955932">
              <a:off x="2358625" y="-813872"/>
              <a:ext cx="614137" cy="691017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8"/>
            <p:cNvSpPr/>
            <p:nvPr/>
          </p:nvSpPr>
          <p:spPr>
            <a:xfrm rot="9955932">
              <a:off x="2375015" y="-806198"/>
              <a:ext cx="597567" cy="681461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8"/>
            <p:cNvSpPr/>
            <p:nvPr/>
          </p:nvSpPr>
          <p:spPr>
            <a:xfrm rot="9955932">
              <a:off x="2696270" y="-174893"/>
              <a:ext cx="687029" cy="272294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8"/>
            <p:cNvSpPr/>
            <p:nvPr/>
          </p:nvSpPr>
          <p:spPr>
            <a:xfrm rot="9955932">
              <a:off x="2680181" y="-172908"/>
              <a:ext cx="685903" cy="130806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8"/>
            <p:cNvSpPr/>
            <p:nvPr/>
          </p:nvSpPr>
          <p:spPr>
            <a:xfrm rot="9955932">
              <a:off x="2725018" y="267519"/>
              <a:ext cx="844988" cy="397068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8"/>
            <p:cNvSpPr/>
            <p:nvPr/>
          </p:nvSpPr>
          <p:spPr>
            <a:xfrm rot="9955932">
              <a:off x="2717693" y="269332"/>
              <a:ext cx="842771" cy="317022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8"/>
            <p:cNvSpPr/>
            <p:nvPr/>
          </p:nvSpPr>
          <p:spPr>
            <a:xfrm rot="-844068">
              <a:off x="-337451" y="-501387"/>
              <a:ext cx="2943503" cy="2943306"/>
            </a:xfrm>
            <a:custGeom>
              <a:rect b="b" l="l" r="r" t="t"/>
              <a:pathLst>
                <a:path extrusionOk="0" h="81005" w="81005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8"/>
            <p:cNvSpPr/>
            <p:nvPr/>
          </p:nvSpPr>
          <p:spPr>
            <a:xfrm rot="-844068">
              <a:off x="1629409" y="-495590"/>
              <a:ext cx="1145424" cy="2366381"/>
            </a:xfrm>
            <a:custGeom>
              <a:rect b="b" l="l" r="r" t="t"/>
              <a:pathLst>
                <a:path extrusionOk="0" h="65127" w="31522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8"/>
            <p:cNvSpPr/>
            <p:nvPr/>
          </p:nvSpPr>
          <p:spPr>
            <a:xfrm rot="-844068">
              <a:off x="-259860" y="-253613"/>
              <a:ext cx="1537504" cy="2795315"/>
            </a:xfrm>
            <a:custGeom>
              <a:rect b="b" l="l" r="r" t="t"/>
              <a:pathLst>
                <a:path extrusionOk="0" h="76932" w="42312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8"/>
            <p:cNvSpPr/>
            <p:nvPr/>
          </p:nvSpPr>
          <p:spPr>
            <a:xfrm rot="-844068">
              <a:off x="338175" y="-474937"/>
              <a:ext cx="1087975" cy="569295"/>
            </a:xfrm>
            <a:custGeom>
              <a:rect b="b" l="l" r="r" t="t"/>
              <a:pathLst>
                <a:path extrusionOk="0" h="15668" w="29941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8"/>
            <p:cNvSpPr/>
            <p:nvPr/>
          </p:nvSpPr>
          <p:spPr>
            <a:xfrm rot="-844068">
              <a:off x="-179664" y="-125813"/>
              <a:ext cx="1168608" cy="926176"/>
            </a:xfrm>
            <a:custGeom>
              <a:rect b="b" l="l" r="r" t="t"/>
              <a:pathLst>
                <a:path extrusionOk="0" h="25490" w="3216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C981"/>
        </a:solidFill>
      </p:bgPr>
    </p:bg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6"/>
          <p:cNvSpPr/>
          <p:nvPr/>
        </p:nvSpPr>
        <p:spPr>
          <a:xfrm rot="-6334122">
            <a:off x="-573759" y="3566984"/>
            <a:ext cx="1976643" cy="1188564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0" name="Google Shape;2260;p6"/>
          <p:cNvGrpSpPr/>
          <p:nvPr/>
        </p:nvGrpSpPr>
        <p:grpSpPr>
          <a:xfrm rot="-8100000">
            <a:off x="7799249" y="4274360"/>
            <a:ext cx="1860778" cy="907946"/>
            <a:chOff x="10083475" y="3839575"/>
            <a:chExt cx="1221925" cy="596225"/>
          </a:xfrm>
        </p:grpSpPr>
        <p:sp>
          <p:nvSpPr>
            <p:cNvPr id="2261" name="Google Shape;2261;p6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6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3" name="Google Shape;2263;p6"/>
          <p:cNvSpPr txBox="1"/>
          <p:nvPr/>
        </p:nvSpPr>
        <p:spPr>
          <a:xfrm>
            <a:off x="915862" y="226786"/>
            <a:ext cx="7637309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</a:pPr>
            <a:r>
              <a:rPr b="1" i="0" lang="en" sz="3600" u="none" cap="none" strike="noStrik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SP</a:t>
            </a:r>
            <a:r>
              <a:rPr b="1" lang="en" sz="3600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H</a:t>
            </a:r>
            <a:r>
              <a:rPr b="1" i="0" lang="en" sz="3600" u="none" cap="none" strike="noStrik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ERE INTERACTION</a:t>
            </a:r>
            <a:endParaRPr/>
          </a:p>
        </p:txBody>
      </p:sp>
      <p:grpSp>
        <p:nvGrpSpPr>
          <p:cNvPr id="2264" name="Google Shape;2264;p6"/>
          <p:cNvGrpSpPr/>
          <p:nvPr/>
        </p:nvGrpSpPr>
        <p:grpSpPr>
          <a:xfrm>
            <a:off x="772116" y="897447"/>
            <a:ext cx="7924799" cy="3924773"/>
            <a:chOff x="0" y="139226"/>
            <a:chExt cx="7924799" cy="3924773"/>
          </a:xfrm>
        </p:grpSpPr>
        <p:sp>
          <p:nvSpPr>
            <p:cNvPr id="2265" name="Google Shape;2265;p6"/>
            <p:cNvSpPr/>
            <p:nvPr/>
          </p:nvSpPr>
          <p:spPr>
            <a:xfrm>
              <a:off x="0" y="139226"/>
              <a:ext cx="7924799" cy="1828800"/>
            </a:xfrm>
            <a:prstGeom prst="roundRect">
              <a:avLst>
                <a:gd fmla="val 10000" name="adj"/>
              </a:avLst>
            </a:prstGeom>
            <a:solidFill>
              <a:srgbClr val="FBF8F5">
                <a:alpha val="89803"/>
              </a:srgbClr>
            </a:solidFill>
            <a:ln cap="flat" cmpd="sng" w="25400">
              <a:solidFill>
                <a:srgbClr val="81A232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6"/>
            <p:cNvSpPr/>
            <p:nvPr/>
          </p:nvSpPr>
          <p:spPr>
            <a:xfrm>
              <a:off x="265469" y="353208"/>
              <a:ext cx="2327909" cy="1341120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-2999" l="0" r="0" t="-2999"/>
              </a:stretch>
            </a:blip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6"/>
            <p:cNvSpPr/>
            <p:nvPr/>
          </p:nvSpPr>
          <p:spPr>
            <a:xfrm rot="10800000">
              <a:off x="237743" y="1828799"/>
              <a:ext cx="2327909" cy="2235200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rgbClr val="F7EDE3"/>
            </a:solid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6"/>
            <p:cNvSpPr txBox="1"/>
            <p:nvPr/>
          </p:nvSpPr>
          <p:spPr>
            <a:xfrm>
              <a:off x="306483" y="1828799"/>
              <a:ext cx="2190429" cy="2166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3775" lIns="113775" spcFirstLastPara="1" rIns="113775" wrap="square" tIns="113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600" u="none" cap="none" strike="noStrike">
                  <a:solidFill>
                    <a:schemeClr val="lt2"/>
                  </a:solidFill>
                  <a:latin typeface="Oxygen"/>
                  <a:ea typeface="Oxygen"/>
                  <a:cs typeface="Oxygen"/>
                  <a:sym typeface="Oxygen"/>
                </a:rPr>
                <a:t>It allows the circulation of important nutrients that form and support life like carbon, oxygen, nitrogen, phosphorus, calcium, and water.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6"/>
            <p:cNvSpPr/>
            <p:nvPr/>
          </p:nvSpPr>
          <p:spPr>
            <a:xfrm>
              <a:off x="2798444" y="353208"/>
              <a:ext cx="2327909" cy="1341120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-9999" l="0" r="0" t="-9999"/>
              </a:stretch>
            </a:blip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6"/>
            <p:cNvSpPr/>
            <p:nvPr/>
          </p:nvSpPr>
          <p:spPr>
            <a:xfrm rot="10800000">
              <a:off x="2798444" y="1828799"/>
              <a:ext cx="2327909" cy="2235200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rgbClr val="F7EDE3"/>
            </a:solid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6"/>
            <p:cNvSpPr txBox="1"/>
            <p:nvPr/>
          </p:nvSpPr>
          <p:spPr>
            <a:xfrm>
              <a:off x="2867184" y="1828799"/>
              <a:ext cx="2190429" cy="2166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chemeClr val="lt2"/>
                  </a:solidFill>
                  <a:latin typeface="Oxygen"/>
                  <a:ea typeface="Oxygen"/>
                  <a:cs typeface="Oxygen"/>
                  <a:sym typeface="Oxygen"/>
                </a:rPr>
                <a:t>It also maintains the balance of substances in the different subsystem of the Earth. </a:t>
              </a:r>
              <a:endPara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6"/>
            <p:cNvSpPr/>
            <p:nvPr/>
          </p:nvSpPr>
          <p:spPr>
            <a:xfrm>
              <a:off x="5331443" y="368537"/>
              <a:ext cx="2327909" cy="1341120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-999" r="-999" t="0"/>
              </a:stretch>
            </a:blip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6"/>
            <p:cNvSpPr/>
            <p:nvPr/>
          </p:nvSpPr>
          <p:spPr>
            <a:xfrm rot="10800000">
              <a:off x="5359145" y="1828799"/>
              <a:ext cx="2327909" cy="2235200"/>
            </a:xfrm>
            <a:prstGeom prst="round2SameRect">
              <a:avLst>
                <a:gd fmla="val 10500" name="adj1"/>
                <a:gd fmla="val 0" name="adj2"/>
              </a:avLst>
            </a:prstGeom>
            <a:solidFill>
              <a:srgbClr val="F7EDE3"/>
            </a:solidFill>
            <a:ln cap="flat" cmpd="sng" w="25400">
              <a:solidFill>
                <a:srgbClr val="72922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6"/>
            <p:cNvSpPr txBox="1"/>
            <p:nvPr/>
          </p:nvSpPr>
          <p:spPr>
            <a:xfrm>
              <a:off x="5427885" y="1828799"/>
              <a:ext cx="2190429" cy="21664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chemeClr val="lt2"/>
                  </a:solidFill>
                  <a:latin typeface="Oxygen"/>
                  <a:ea typeface="Oxygen"/>
                  <a:cs typeface="Oxygen"/>
                  <a:sym typeface="Oxygen"/>
                </a:rPr>
                <a:t>Any disturbances in the flow of matter and energy may cause damage to any of the subsystems and its components.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8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12"/>
          <p:cNvSpPr txBox="1"/>
          <p:nvPr>
            <p:ph idx="1" type="body"/>
          </p:nvPr>
        </p:nvSpPr>
        <p:spPr>
          <a:xfrm>
            <a:off x="1869409" y="861546"/>
            <a:ext cx="5182555" cy="3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0" lang="en" sz="2400">
                <a:solidFill>
                  <a:srgbClr val="202124"/>
                </a:solidFill>
                <a:latin typeface="Federo"/>
                <a:ea typeface="Federo"/>
                <a:cs typeface="Federo"/>
                <a:sym typeface="Federo"/>
              </a:rPr>
              <a:t>“Because these subsystems interact with each other, </a:t>
            </a:r>
            <a:r>
              <a:rPr b="1" i="0" lang="en" sz="2400">
                <a:solidFill>
                  <a:srgbClr val="040C28"/>
                </a:solidFill>
                <a:latin typeface="Federo"/>
                <a:ea typeface="Federo"/>
                <a:cs typeface="Federo"/>
                <a:sym typeface="Federo"/>
              </a:rPr>
              <a:t>they work together to influence the climate, trigger geological processes, and affect life all over the Earth</a:t>
            </a:r>
            <a:r>
              <a:rPr b="1" i="0" lang="en" sz="2400">
                <a:solidFill>
                  <a:srgbClr val="202124"/>
                </a:solidFill>
                <a:latin typeface="Federo"/>
                <a:ea typeface="Federo"/>
                <a:cs typeface="Federo"/>
                <a:sym typeface="Federo"/>
              </a:rPr>
              <a:t>.”</a:t>
            </a:r>
            <a:endParaRPr b="1" i="0" sz="2400">
              <a:solidFill>
                <a:srgbClr val="202124"/>
              </a:solidFill>
              <a:latin typeface="Federo"/>
              <a:ea typeface="Federo"/>
              <a:cs typeface="Federo"/>
              <a:sym typeface="Federo"/>
            </a:endParaRPr>
          </a:p>
          <a:p>
            <a:pPr indent="0" lvl="0" marL="127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 sz="2400">
                <a:solidFill>
                  <a:srgbClr val="202124"/>
                </a:solidFill>
                <a:latin typeface="Federo"/>
                <a:ea typeface="Federo"/>
                <a:cs typeface="Federo"/>
                <a:sym typeface="Federo"/>
              </a:rPr>
              <a:t>(Lee, 2021)</a:t>
            </a:r>
            <a:endParaRPr b="1" sz="2400">
              <a:solidFill>
                <a:srgbClr val="202124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</p:bgPr>
    </p:bg>
    <p:spTree>
      <p:nvGrpSpPr>
        <p:cNvPr id="2283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51"/>
          <p:cNvSpPr/>
          <p:nvPr/>
        </p:nvSpPr>
        <p:spPr>
          <a:xfrm rot="3177812">
            <a:off x="-560036" y="-66755"/>
            <a:ext cx="1976690" cy="1188593"/>
          </a:xfrm>
          <a:custGeom>
            <a:rect b="b" l="l" r="r" t="t"/>
            <a:pathLst>
              <a:path extrusionOk="0" h="26277" w="4370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51"/>
          <p:cNvSpPr txBox="1"/>
          <p:nvPr>
            <p:ph type="title"/>
          </p:nvPr>
        </p:nvSpPr>
        <p:spPr>
          <a:xfrm>
            <a:off x="713100" y="241191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REFERENCES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2286" name="Google Shape;2286;p51"/>
          <p:cNvSpPr txBox="1"/>
          <p:nvPr>
            <p:ph idx="1" type="body"/>
          </p:nvPr>
        </p:nvSpPr>
        <p:spPr>
          <a:xfrm>
            <a:off x="246873" y="1109925"/>
            <a:ext cx="8354400" cy="22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Earth’s 4 Major Geological Subsystems. 2020. Retrieved from </a:t>
            </a:r>
            <a:r>
              <a:rPr b="1" i="1" lang="en" sz="1200" u="sng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https://study.com/academy/practice/quiz</a:t>
            </a:r>
            <a:r>
              <a:rPr b="1" i="1" lang="en" sz="1200" u="sng">
                <a:solidFill>
                  <a:schemeClr val="lt2"/>
                </a:solidFill>
              </a:rPr>
              <a:t> worksheet-earth-sgeological- subsystems.html</a:t>
            </a:r>
            <a:endParaRPr b="1" i="1" sz="1200" u="sng">
              <a:solidFill>
                <a:schemeClr val="lt2"/>
              </a:solidFill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eSchooltoday. 2020. </a:t>
            </a:r>
            <a:r>
              <a:rPr b="1" i="1" lang="en" sz="1200">
                <a:solidFill>
                  <a:schemeClr val="lt2"/>
                </a:solidFill>
              </a:rPr>
              <a:t>How do the Earth’s Spheres Interact?. </a:t>
            </a:r>
            <a:r>
              <a:rPr b="1" lang="en" sz="1200">
                <a:solidFill>
                  <a:schemeClr val="lt2"/>
                </a:solidFill>
              </a:rPr>
              <a:t>Retrieved from </a:t>
            </a:r>
            <a:r>
              <a:rPr b="1" i="1" lang="en" sz="1200" u="sng">
                <a:solidFill>
                  <a:schemeClr val="lt2"/>
                </a:solidFill>
              </a:rPr>
              <a:t>https://eschooltoday.com/learn/interaction/</a:t>
            </a:r>
            <a:endParaRPr b="1" i="1" sz="1200" u="sng">
              <a:solidFill>
                <a:schemeClr val="lt2"/>
              </a:solidFill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Examveda. 2020. Retrieved from </a:t>
            </a:r>
            <a:r>
              <a:rPr b="1" i="1" lang="en" sz="1200" u="sng">
                <a:solidFill>
                  <a:schemeClr val="hlink"/>
                </a:solidFill>
                <a:hlinkClick r:id="rId4"/>
              </a:rPr>
              <a:t>https://www.examveda.com/whatis-the-ecological-system-integrating-all-living-beings-and-theirrelationships-86060/</a:t>
            </a:r>
            <a:endParaRPr b="1" i="1" sz="1200" u="sng">
              <a:solidFill>
                <a:schemeClr val="lt2"/>
              </a:solidFill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Medina, M. 2020. </a:t>
            </a:r>
            <a:r>
              <a:rPr b="1" i="1" lang="en" sz="1200">
                <a:solidFill>
                  <a:schemeClr val="lt2"/>
                </a:solidFill>
              </a:rPr>
              <a:t>Earth System and Subsystems</a:t>
            </a:r>
            <a:r>
              <a:rPr b="1" lang="en" sz="1200">
                <a:solidFill>
                  <a:schemeClr val="lt2"/>
                </a:solidFill>
              </a:rPr>
              <a:t>. Retrieved from </a:t>
            </a:r>
            <a:r>
              <a:rPr b="1" i="1" lang="en" sz="1200" u="sng">
                <a:solidFill>
                  <a:schemeClr val="lt2"/>
                </a:solidFill>
              </a:rPr>
              <a:t>https://slideshare.net/maleigh/grade-11-earth-life-scienceearth-systems-subsystems</a:t>
            </a:r>
            <a:endParaRPr b="1" i="1" sz="1200" u="sng">
              <a:solidFill>
                <a:schemeClr val="lt2"/>
              </a:solidFill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National Geographics Society. 2020. </a:t>
            </a:r>
            <a:r>
              <a:rPr b="1" i="1" lang="en" sz="1200">
                <a:solidFill>
                  <a:schemeClr val="lt2"/>
                </a:solidFill>
              </a:rPr>
              <a:t>Earth’s Systems</a:t>
            </a:r>
            <a:r>
              <a:rPr b="1" lang="en" sz="1200">
                <a:solidFill>
                  <a:schemeClr val="lt2"/>
                </a:solidFill>
              </a:rPr>
              <a:t>. Retrieved from </a:t>
            </a:r>
            <a:r>
              <a:rPr b="1" i="1" lang="en" sz="1200" u="sng">
                <a:solidFill>
                  <a:schemeClr val="hlink"/>
                </a:solidFill>
                <a:hlinkClick r:id="rId5"/>
              </a:rPr>
              <a:t>https://www.nationalgeographic.org/article/earths-systems/</a:t>
            </a:r>
            <a:endParaRPr b="1" i="1" sz="1200" u="sng">
              <a:solidFill>
                <a:schemeClr val="lt2"/>
              </a:solidFill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b="1" lang="en" sz="1200">
                <a:solidFill>
                  <a:schemeClr val="lt2"/>
                </a:solidFill>
              </a:rPr>
              <a:t>National Ocean Service. 2020. </a:t>
            </a:r>
            <a:r>
              <a:rPr b="1" i="1" lang="en" sz="1200">
                <a:solidFill>
                  <a:schemeClr val="lt2"/>
                </a:solidFill>
              </a:rPr>
              <a:t>What is the Carbon Cycle?</a:t>
            </a:r>
            <a:r>
              <a:rPr b="1" lang="en" sz="1200">
                <a:solidFill>
                  <a:schemeClr val="lt2"/>
                </a:solidFill>
              </a:rPr>
              <a:t>. Retrieved from </a:t>
            </a:r>
            <a:r>
              <a:rPr b="1" i="1" lang="en" sz="1200" u="sng">
                <a:solidFill>
                  <a:schemeClr val="lt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https://oceanservice.noaa.gov/facts/carbon-cycle.html</a:t>
            </a:r>
            <a:endParaRPr b="1" i="1" sz="1200">
              <a:solidFill>
                <a:schemeClr val="lt2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600"/>
              <a:buChar char="●"/>
            </a:pPr>
            <a:r>
              <a:rPr b="1" lang="en" sz="1200">
                <a:solidFill>
                  <a:schemeClr val="lt2"/>
                </a:solidFill>
              </a:rPr>
              <a:t>Ritter, Michael E. 2020. </a:t>
            </a:r>
            <a:r>
              <a:rPr b="1" i="1" lang="en" sz="1200">
                <a:solidFill>
                  <a:schemeClr val="lt2"/>
                </a:solidFill>
              </a:rPr>
              <a:t>The Physical Environment: An Introduction to Physical Geography</a:t>
            </a:r>
            <a:r>
              <a:rPr b="1" lang="en" sz="1200">
                <a:solidFill>
                  <a:schemeClr val="lt2"/>
                </a:solidFill>
              </a:rPr>
              <a:t>. Retrieved from </a:t>
            </a:r>
            <a:r>
              <a:rPr b="1" i="1" lang="en" sz="1200" u="sng">
                <a:solidFill>
                  <a:schemeClr val="lt2"/>
                </a:solidFill>
              </a:rPr>
              <a:t>https://www.earthonlinemedia.com/ebooks/tpe_3e/title_page</a:t>
            </a:r>
            <a:endParaRPr b="1" i="1" sz="1200" u="sng">
              <a:solidFill>
                <a:schemeClr val="lt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1a09703ede_0_703"/>
          <p:cNvSpPr txBox="1"/>
          <p:nvPr>
            <p:ph type="title"/>
          </p:nvPr>
        </p:nvSpPr>
        <p:spPr>
          <a:xfrm>
            <a:off x="-52391" y="1306044"/>
            <a:ext cx="2849927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/>
              <a:t>the third planet from the sun</a:t>
            </a:r>
            <a:endParaRPr sz="2400"/>
          </a:p>
        </p:txBody>
      </p:sp>
      <p:grpSp>
        <p:nvGrpSpPr>
          <p:cNvPr id="1714" name="Google Shape;1714;g21a09703ede_0_703"/>
          <p:cNvGrpSpPr/>
          <p:nvPr/>
        </p:nvGrpSpPr>
        <p:grpSpPr>
          <a:xfrm flipH="1">
            <a:off x="2758586" y="1458036"/>
            <a:ext cx="3626827" cy="2969237"/>
            <a:chOff x="732428" y="1198513"/>
            <a:chExt cx="845921" cy="690752"/>
          </a:xfrm>
        </p:grpSpPr>
        <p:grpSp>
          <p:nvGrpSpPr>
            <p:cNvPr id="1715" name="Google Shape;1715;g21a09703ede_0_703"/>
            <p:cNvGrpSpPr/>
            <p:nvPr/>
          </p:nvGrpSpPr>
          <p:grpSpPr>
            <a:xfrm>
              <a:off x="823030" y="1198513"/>
              <a:ext cx="755319" cy="690752"/>
              <a:chOff x="823030" y="1198513"/>
              <a:chExt cx="755319" cy="690752"/>
            </a:xfrm>
          </p:grpSpPr>
          <p:sp>
            <p:nvSpPr>
              <p:cNvPr id="1716" name="Google Shape;1716;g21a09703ede_0_703"/>
              <p:cNvSpPr/>
              <p:nvPr/>
            </p:nvSpPr>
            <p:spPr>
              <a:xfrm>
                <a:off x="823030" y="1198513"/>
                <a:ext cx="755319" cy="690752"/>
              </a:xfrm>
              <a:custGeom>
                <a:rect b="b" l="l" r="r" t="t"/>
                <a:pathLst>
                  <a:path extrusionOk="0" h="42771" w="46769">
                    <a:moveTo>
                      <a:pt x="21384" y="0"/>
                    </a:moveTo>
                    <a:cubicBezTo>
                      <a:pt x="9575" y="0"/>
                      <a:pt x="0" y="9575"/>
                      <a:pt x="0" y="21386"/>
                    </a:cubicBezTo>
                    <a:cubicBezTo>
                      <a:pt x="0" y="33196"/>
                      <a:pt x="9575" y="42770"/>
                      <a:pt x="21384" y="42770"/>
                    </a:cubicBezTo>
                    <a:cubicBezTo>
                      <a:pt x="33196" y="42770"/>
                      <a:pt x="42770" y="33196"/>
                      <a:pt x="42770" y="21386"/>
                    </a:cubicBezTo>
                    <a:cubicBezTo>
                      <a:pt x="42770" y="16313"/>
                      <a:pt x="41002" y="11653"/>
                      <a:pt x="38053" y="7988"/>
                    </a:cubicBezTo>
                    <a:lnTo>
                      <a:pt x="42775" y="7988"/>
                    </a:lnTo>
                    <a:cubicBezTo>
                      <a:pt x="44970" y="7988"/>
                      <a:pt x="46769" y="6191"/>
                      <a:pt x="46769" y="3994"/>
                    </a:cubicBezTo>
                    <a:cubicBezTo>
                      <a:pt x="46769" y="1797"/>
                      <a:pt x="44972" y="0"/>
                      <a:pt x="42775" y="0"/>
                    </a:cubicBezTo>
                    <a:lnTo>
                      <a:pt x="22286" y="0"/>
                    </a:lnTo>
                    <a:cubicBezTo>
                      <a:pt x="22196" y="0"/>
                      <a:pt x="22105" y="5"/>
                      <a:pt x="22018" y="10"/>
                    </a:cubicBezTo>
                    <a:cubicBezTo>
                      <a:pt x="21807" y="3"/>
                      <a:pt x="21597" y="0"/>
                      <a:pt x="213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g21a09703ede_0_703"/>
              <p:cNvSpPr/>
              <p:nvPr/>
            </p:nvSpPr>
            <p:spPr>
              <a:xfrm>
                <a:off x="1470047" y="1217877"/>
                <a:ext cx="88760" cy="88744"/>
              </a:xfrm>
              <a:custGeom>
                <a:rect b="b" l="l" r="r" t="t"/>
                <a:pathLst>
                  <a:path extrusionOk="0" h="5495" w="5496">
                    <a:moveTo>
                      <a:pt x="2747" y="1"/>
                    </a:moveTo>
                    <a:cubicBezTo>
                      <a:pt x="1231" y="1"/>
                      <a:pt x="1" y="1230"/>
                      <a:pt x="1" y="2749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9"/>
                    </a:cubicBezTo>
                    <a:cubicBezTo>
                      <a:pt x="5495" y="1230"/>
                      <a:pt x="4265" y="1"/>
                      <a:pt x="27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chemeClr val="accent3"/>
                    </a:solidFill>
                    <a:latin typeface="Cairo"/>
                    <a:ea typeface="Cairo"/>
                    <a:cs typeface="Cairo"/>
                    <a:sym typeface="Cairo"/>
                  </a:rPr>
                  <a:t>1</a:t>
                </a:r>
                <a:endParaRPr b="1" i="0" sz="1400" u="none" cap="none" strike="noStrike">
                  <a:solidFill>
                    <a:schemeClr val="accent3"/>
                  </a:solidFill>
                  <a:latin typeface="Cairo"/>
                  <a:ea typeface="Cairo"/>
                  <a:cs typeface="Cairo"/>
                  <a:sym typeface="Cairo"/>
                </a:endParaRPr>
              </a:p>
            </p:txBody>
          </p:sp>
        </p:grpSp>
        <p:grpSp>
          <p:nvGrpSpPr>
            <p:cNvPr id="1718" name="Google Shape;1718;g21a09703ede_0_703"/>
            <p:cNvGrpSpPr/>
            <p:nvPr/>
          </p:nvGrpSpPr>
          <p:grpSpPr>
            <a:xfrm>
              <a:off x="732428" y="1239937"/>
              <a:ext cx="739912" cy="607886"/>
              <a:chOff x="732428" y="1239937"/>
              <a:chExt cx="739912" cy="607886"/>
            </a:xfrm>
          </p:grpSpPr>
          <p:sp>
            <p:nvSpPr>
              <p:cNvPr id="1719" name="Google Shape;1719;g21a09703ede_0_703"/>
              <p:cNvSpPr/>
              <p:nvPr/>
            </p:nvSpPr>
            <p:spPr>
              <a:xfrm>
                <a:off x="732428" y="1239937"/>
                <a:ext cx="739912" cy="607886"/>
              </a:xfrm>
              <a:custGeom>
                <a:rect b="b" l="l" r="r" t="t"/>
                <a:pathLst>
                  <a:path extrusionOk="0" h="37640" w="45815">
                    <a:moveTo>
                      <a:pt x="26994" y="1"/>
                    </a:moveTo>
                    <a:cubicBezTo>
                      <a:pt x="16602" y="1"/>
                      <a:pt x="8175" y="8427"/>
                      <a:pt x="8175" y="18821"/>
                    </a:cubicBezTo>
                    <a:cubicBezTo>
                      <a:pt x="8169" y="22642"/>
                      <a:pt x="9333" y="26373"/>
                      <a:pt x="11509" y="29515"/>
                    </a:cubicBezTo>
                    <a:lnTo>
                      <a:pt x="3994" y="29515"/>
                    </a:lnTo>
                    <a:cubicBezTo>
                      <a:pt x="1797" y="29515"/>
                      <a:pt x="1" y="31311"/>
                      <a:pt x="1" y="33508"/>
                    </a:cubicBezTo>
                    <a:cubicBezTo>
                      <a:pt x="1" y="35704"/>
                      <a:pt x="1797" y="37502"/>
                      <a:pt x="3994" y="37502"/>
                    </a:cubicBezTo>
                    <a:lnTo>
                      <a:pt x="24483" y="37502"/>
                    </a:lnTo>
                    <a:cubicBezTo>
                      <a:pt x="24546" y="37502"/>
                      <a:pt x="24608" y="37500"/>
                      <a:pt x="24671" y="37497"/>
                    </a:cubicBezTo>
                    <a:cubicBezTo>
                      <a:pt x="25441" y="37592"/>
                      <a:pt x="26218" y="37640"/>
                      <a:pt x="26994" y="37640"/>
                    </a:cubicBezTo>
                    <a:cubicBezTo>
                      <a:pt x="37389" y="37640"/>
                      <a:pt x="45815" y="29214"/>
                      <a:pt x="45815" y="18821"/>
                    </a:cubicBezTo>
                    <a:cubicBezTo>
                      <a:pt x="45815" y="8427"/>
                      <a:pt x="37389" y="1"/>
                      <a:pt x="269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g21a09703ede_0_703"/>
              <p:cNvSpPr/>
              <p:nvPr/>
            </p:nvSpPr>
            <p:spPr>
              <a:xfrm>
                <a:off x="751614" y="1735807"/>
                <a:ext cx="88760" cy="88744"/>
              </a:xfrm>
              <a:custGeom>
                <a:rect b="b" l="l" r="r" t="t"/>
                <a:pathLst>
                  <a:path extrusionOk="0" h="5495" w="5496">
                    <a:moveTo>
                      <a:pt x="2747" y="0"/>
                    </a:moveTo>
                    <a:cubicBezTo>
                      <a:pt x="1231" y="0"/>
                      <a:pt x="1" y="1230"/>
                      <a:pt x="1" y="2747"/>
                    </a:cubicBezTo>
                    <a:cubicBezTo>
                      <a:pt x="1" y="4265"/>
                      <a:pt x="1231" y="5495"/>
                      <a:pt x="2747" y="5495"/>
                    </a:cubicBezTo>
                    <a:cubicBezTo>
                      <a:pt x="4265" y="5495"/>
                      <a:pt x="5495" y="4265"/>
                      <a:pt x="5495" y="2747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chemeClr val="accent2"/>
                    </a:solidFill>
                    <a:latin typeface="Cairo"/>
                    <a:ea typeface="Cairo"/>
                    <a:cs typeface="Cairo"/>
                    <a:sym typeface="Cairo"/>
                  </a:rPr>
                  <a:t>3</a:t>
                </a:r>
                <a:endParaRPr b="1" i="0" sz="1400" u="none" cap="none" strike="noStrike">
                  <a:solidFill>
                    <a:schemeClr val="accent2"/>
                  </a:solidFill>
                  <a:latin typeface="Cairo"/>
                  <a:ea typeface="Cairo"/>
                  <a:cs typeface="Cairo"/>
                  <a:sym typeface="Cairo"/>
                </a:endParaRPr>
              </a:p>
            </p:txBody>
          </p:sp>
        </p:grpSp>
        <p:grpSp>
          <p:nvGrpSpPr>
            <p:cNvPr id="1721" name="Google Shape;1721;g21a09703ede_0_703"/>
            <p:cNvGrpSpPr/>
            <p:nvPr/>
          </p:nvGrpSpPr>
          <p:grpSpPr>
            <a:xfrm>
              <a:off x="732428" y="1277018"/>
              <a:ext cx="702832" cy="533758"/>
              <a:chOff x="732428" y="1277018"/>
              <a:chExt cx="702832" cy="533758"/>
            </a:xfrm>
          </p:grpSpPr>
          <p:sp>
            <p:nvSpPr>
              <p:cNvPr id="1722" name="Google Shape;1722;g21a09703ede_0_703"/>
              <p:cNvSpPr/>
              <p:nvPr/>
            </p:nvSpPr>
            <p:spPr>
              <a:xfrm>
                <a:off x="732428" y="1277018"/>
                <a:ext cx="702832" cy="533758"/>
              </a:xfrm>
              <a:custGeom>
                <a:rect b="b" l="l" r="r" t="t"/>
                <a:pathLst>
                  <a:path extrusionOk="0" h="33050" w="43519">
                    <a:moveTo>
                      <a:pt x="26994" y="1"/>
                    </a:moveTo>
                    <a:cubicBezTo>
                      <a:pt x="22006" y="1"/>
                      <a:pt x="17535" y="2211"/>
                      <a:pt x="14504" y="5705"/>
                    </a:cubicBezTo>
                    <a:lnTo>
                      <a:pt x="3994" y="5705"/>
                    </a:lnTo>
                    <a:cubicBezTo>
                      <a:pt x="1797" y="5705"/>
                      <a:pt x="1" y="7501"/>
                      <a:pt x="1" y="9698"/>
                    </a:cubicBezTo>
                    <a:cubicBezTo>
                      <a:pt x="1" y="11894"/>
                      <a:pt x="1797" y="13692"/>
                      <a:pt x="3994" y="13692"/>
                    </a:cubicBezTo>
                    <a:lnTo>
                      <a:pt x="10714" y="13692"/>
                    </a:lnTo>
                    <a:cubicBezTo>
                      <a:pt x="10552" y="14627"/>
                      <a:pt x="10470" y="15575"/>
                      <a:pt x="10472" y="16525"/>
                    </a:cubicBezTo>
                    <a:cubicBezTo>
                      <a:pt x="10472" y="25651"/>
                      <a:pt x="17870" y="33049"/>
                      <a:pt x="26996" y="33049"/>
                    </a:cubicBezTo>
                    <a:cubicBezTo>
                      <a:pt x="36122" y="33049"/>
                      <a:pt x="43519" y="25651"/>
                      <a:pt x="43519" y="16525"/>
                    </a:cubicBezTo>
                    <a:cubicBezTo>
                      <a:pt x="43519" y="7399"/>
                      <a:pt x="36122" y="1"/>
                      <a:pt x="269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g21a09703ede_0_703"/>
              <p:cNvSpPr/>
              <p:nvPr/>
            </p:nvSpPr>
            <p:spPr>
              <a:xfrm>
                <a:off x="751695" y="1390407"/>
                <a:ext cx="88728" cy="88744"/>
              </a:xfrm>
              <a:custGeom>
                <a:rect b="b" l="l" r="r" t="t"/>
                <a:pathLst>
                  <a:path extrusionOk="0" h="5495" w="5494">
                    <a:moveTo>
                      <a:pt x="2747" y="0"/>
                    </a:moveTo>
                    <a:cubicBezTo>
                      <a:pt x="1230" y="0"/>
                      <a:pt x="1" y="1230"/>
                      <a:pt x="1" y="2748"/>
                    </a:cubicBezTo>
                    <a:cubicBezTo>
                      <a:pt x="1" y="4264"/>
                      <a:pt x="1230" y="5494"/>
                      <a:pt x="2747" y="5494"/>
                    </a:cubicBezTo>
                    <a:cubicBezTo>
                      <a:pt x="4263" y="5494"/>
                      <a:pt x="5493" y="4264"/>
                      <a:pt x="5493" y="2748"/>
                    </a:cubicBezTo>
                    <a:cubicBezTo>
                      <a:pt x="5493" y="1230"/>
                      <a:pt x="4263" y="0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chemeClr val="accent5"/>
                    </a:solidFill>
                    <a:latin typeface="Cairo"/>
                    <a:ea typeface="Cairo"/>
                    <a:cs typeface="Cairo"/>
                    <a:sym typeface="Cairo"/>
                  </a:rPr>
                  <a:t>2</a:t>
                </a:r>
                <a:endParaRPr b="1" i="0" sz="1400" u="none" cap="none" strike="noStrike">
                  <a:solidFill>
                    <a:schemeClr val="accent5"/>
                  </a:solidFill>
                  <a:latin typeface="Cairo"/>
                  <a:ea typeface="Cairo"/>
                  <a:cs typeface="Cairo"/>
                  <a:sym typeface="Cairo"/>
                </a:endParaRPr>
              </a:p>
            </p:txBody>
          </p:sp>
        </p:grpSp>
        <p:grpSp>
          <p:nvGrpSpPr>
            <p:cNvPr id="1724" name="Google Shape;1724;g21a09703ede_0_703"/>
            <p:cNvGrpSpPr/>
            <p:nvPr/>
          </p:nvGrpSpPr>
          <p:grpSpPr>
            <a:xfrm>
              <a:off x="931170" y="1306653"/>
              <a:ext cx="647179" cy="474455"/>
              <a:chOff x="931170" y="1306653"/>
              <a:chExt cx="647179" cy="474455"/>
            </a:xfrm>
          </p:grpSpPr>
          <p:sp>
            <p:nvSpPr>
              <p:cNvPr id="1725" name="Google Shape;1725;g21a09703ede_0_703"/>
              <p:cNvSpPr/>
              <p:nvPr/>
            </p:nvSpPr>
            <p:spPr>
              <a:xfrm>
                <a:off x="931170" y="1306653"/>
                <a:ext cx="647179" cy="474455"/>
              </a:xfrm>
              <a:custGeom>
                <a:rect b="b" l="l" r="r" t="t"/>
                <a:pathLst>
                  <a:path extrusionOk="0" h="29378" w="40073">
                    <a:moveTo>
                      <a:pt x="14688" y="1"/>
                    </a:moveTo>
                    <a:cubicBezTo>
                      <a:pt x="6578" y="1"/>
                      <a:pt x="1" y="6578"/>
                      <a:pt x="1" y="14690"/>
                    </a:cubicBezTo>
                    <a:cubicBezTo>
                      <a:pt x="1" y="22801"/>
                      <a:pt x="6578" y="29377"/>
                      <a:pt x="14688" y="29377"/>
                    </a:cubicBezTo>
                    <a:cubicBezTo>
                      <a:pt x="19883" y="29377"/>
                      <a:pt x="24445" y="26682"/>
                      <a:pt x="27057" y="22613"/>
                    </a:cubicBezTo>
                    <a:lnTo>
                      <a:pt x="36079" y="22613"/>
                    </a:lnTo>
                    <a:cubicBezTo>
                      <a:pt x="38276" y="22613"/>
                      <a:pt x="40073" y="20817"/>
                      <a:pt x="40073" y="18620"/>
                    </a:cubicBezTo>
                    <a:cubicBezTo>
                      <a:pt x="40073" y="16424"/>
                      <a:pt x="38276" y="14626"/>
                      <a:pt x="36079" y="14626"/>
                    </a:cubicBezTo>
                    <a:lnTo>
                      <a:pt x="29376" y="14626"/>
                    </a:lnTo>
                    <a:cubicBezTo>
                      <a:pt x="29342" y="6544"/>
                      <a:pt x="22780" y="1"/>
                      <a:pt x="14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g21a09703ede_0_703"/>
              <p:cNvSpPr/>
              <p:nvPr/>
            </p:nvSpPr>
            <p:spPr>
              <a:xfrm>
                <a:off x="1470047" y="1560806"/>
                <a:ext cx="88760" cy="88744"/>
              </a:xfrm>
              <a:custGeom>
                <a:rect b="b" l="l" r="r" t="t"/>
                <a:pathLst>
                  <a:path extrusionOk="0" h="5495" w="5496">
                    <a:moveTo>
                      <a:pt x="2747" y="0"/>
                    </a:moveTo>
                    <a:cubicBezTo>
                      <a:pt x="1231" y="0"/>
                      <a:pt x="1" y="1230"/>
                      <a:pt x="1" y="2746"/>
                    </a:cubicBezTo>
                    <a:cubicBezTo>
                      <a:pt x="1" y="4265"/>
                      <a:pt x="1231" y="5494"/>
                      <a:pt x="2747" y="5494"/>
                    </a:cubicBezTo>
                    <a:cubicBezTo>
                      <a:pt x="4265" y="5494"/>
                      <a:pt x="5495" y="4265"/>
                      <a:pt x="5495" y="2746"/>
                    </a:cubicBezTo>
                    <a:cubicBezTo>
                      <a:pt x="5495" y="1230"/>
                      <a:pt x="4265" y="0"/>
                      <a:pt x="27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1" i="0" lang="en" sz="1400" u="none" cap="none" strike="noStrike">
                    <a:solidFill>
                      <a:schemeClr val="dk2"/>
                    </a:solidFill>
                    <a:latin typeface="Cairo"/>
                    <a:ea typeface="Cairo"/>
                    <a:cs typeface="Cairo"/>
                    <a:sym typeface="Cairo"/>
                  </a:rPr>
                  <a:t>4</a:t>
                </a:r>
                <a:endParaRPr b="1" i="0" sz="1400" u="none" cap="none" strike="noStrike">
                  <a:solidFill>
                    <a:schemeClr val="dk2"/>
                  </a:solidFill>
                  <a:latin typeface="Cairo"/>
                  <a:ea typeface="Cairo"/>
                  <a:cs typeface="Cairo"/>
                  <a:sym typeface="Cairo"/>
                </a:endParaRPr>
              </a:p>
            </p:txBody>
          </p:sp>
        </p:grpSp>
        <p:sp>
          <p:nvSpPr>
            <p:cNvPr id="1727" name="Google Shape;1727;g21a09703ede_0_703"/>
            <p:cNvSpPr/>
            <p:nvPr/>
          </p:nvSpPr>
          <p:spPr>
            <a:xfrm>
              <a:off x="986565" y="1362064"/>
              <a:ext cx="363666" cy="363650"/>
            </a:xfrm>
            <a:custGeom>
              <a:rect b="b" l="l" r="r" t="t"/>
              <a:pathLst>
                <a:path extrusionOk="0" h="22517" w="22518">
                  <a:moveTo>
                    <a:pt x="11258" y="0"/>
                  </a:moveTo>
                  <a:cubicBezTo>
                    <a:pt x="8273" y="0"/>
                    <a:pt x="5409" y="1187"/>
                    <a:pt x="3298" y="3297"/>
                  </a:cubicBezTo>
                  <a:cubicBezTo>
                    <a:pt x="1186" y="5409"/>
                    <a:pt x="1" y="8272"/>
                    <a:pt x="1" y="11259"/>
                  </a:cubicBezTo>
                  <a:cubicBezTo>
                    <a:pt x="1" y="14244"/>
                    <a:pt x="1186" y="17109"/>
                    <a:pt x="3298" y="19219"/>
                  </a:cubicBezTo>
                  <a:cubicBezTo>
                    <a:pt x="5409" y="21331"/>
                    <a:pt x="8273" y="22516"/>
                    <a:pt x="11258" y="22516"/>
                  </a:cubicBezTo>
                  <a:cubicBezTo>
                    <a:pt x="14245" y="22516"/>
                    <a:pt x="17108" y="21331"/>
                    <a:pt x="19220" y="19219"/>
                  </a:cubicBezTo>
                  <a:cubicBezTo>
                    <a:pt x="21331" y="17109"/>
                    <a:pt x="22517" y="14244"/>
                    <a:pt x="22517" y="11259"/>
                  </a:cubicBezTo>
                  <a:cubicBezTo>
                    <a:pt x="22517" y="8272"/>
                    <a:pt x="21331" y="5409"/>
                    <a:pt x="19220" y="3297"/>
                  </a:cubicBezTo>
                  <a:cubicBezTo>
                    <a:pt x="17108" y="1187"/>
                    <a:pt x="14245" y="0"/>
                    <a:pt x="11258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28" name="Google Shape;1728;g21a09703ede_0_7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725" y="2013100"/>
            <a:ext cx="1859199" cy="1859229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g21a09703ede_0_703"/>
          <p:cNvSpPr txBox="1"/>
          <p:nvPr/>
        </p:nvSpPr>
        <p:spPr>
          <a:xfrm>
            <a:off x="6385413" y="3716496"/>
            <a:ext cx="2590830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provides all the necessities in order for life to continue to prosper</a:t>
            </a:r>
            <a:endParaRPr/>
          </a:p>
        </p:txBody>
      </p:sp>
      <p:sp>
        <p:nvSpPr>
          <p:cNvPr id="1730" name="Google Shape;1730;g21a09703ede_0_703"/>
          <p:cNvSpPr txBox="1"/>
          <p:nvPr/>
        </p:nvSpPr>
        <p:spPr>
          <a:xfrm>
            <a:off x="167757" y="2897014"/>
            <a:ext cx="2644727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has different systems that interact to harbor life</a:t>
            </a:r>
            <a:endParaRPr/>
          </a:p>
        </p:txBody>
      </p:sp>
      <p:sp>
        <p:nvSpPr>
          <p:cNvPr id="1731" name="Google Shape;1731;g21a09703ede_0_703"/>
          <p:cNvSpPr txBox="1"/>
          <p:nvPr/>
        </p:nvSpPr>
        <p:spPr>
          <a:xfrm>
            <a:off x="6430248" y="1981345"/>
            <a:ext cx="2412039" cy="8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6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serves as harbor of life for billions of years</a:t>
            </a:r>
            <a:endParaRPr/>
          </a:p>
        </p:txBody>
      </p:sp>
      <p:sp>
        <p:nvSpPr>
          <p:cNvPr id="1732" name="Google Shape;1732;g21a09703ede_0_703"/>
          <p:cNvSpPr txBox="1"/>
          <p:nvPr/>
        </p:nvSpPr>
        <p:spPr>
          <a:xfrm>
            <a:off x="518873" y="273854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</a:pPr>
            <a:r>
              <a:rPr b="1" i="0" lang="en" sz="4800" u="none" cap="none" strike="noStrike">
                <a:solidFill>
                  <a:schemeClr val="dk1"/>
                </a:solidFill>
                <a:latin typeface="Federo"/>
                <a:ea typeface="Federo"/>
                <a:cs typeface="Federo"/>
                <a:sym typeface="Federo"/>
              </a:rPr>
              <a:t>The Earth</a:t>
            </a:r>
            <a:endParaRPr/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2"/>
          <p:cNvSpPr txBox="1"/>
          <p:nvPr>
            <p:ph idx="1" type="body"/>
          </p:nvPr>
        </p:nvSpPr>
        <p:spPr>
          <a:xfrm>
            <a:off x="1054820" y="1783878"/>
            <a:ext cx="7034359" cy="32160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chemeClr val="dk2"/>
                </a:solidFill>
                <a:latin typeface="Cairo"/>
                <a:ea typeface="Cairo"/>
                <a:cs typeface="Cairo"/>
                <a:sym typeface="Cairo"/>
              </a:rPr>
              <a:t>Earth is a complex system of interrelating physical, chemical, and biological processes. It is a system in which sets of interconnected components are interacting to form a unified whole. Earth is comprised of four major smaller systems known as subsystems.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738" name="Google Shape;1738;p2"/>
          <p:cNvSpPr txBox="1"/>
          <p:nvPr>
            <p:ph type="title"/>
          </p:nvPr>
        </p:nvSpPr>
        <p:spPr>
          <a:xfrm>
            <a:off x="713100" y="6532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 sz="4400">
                <a:latin typeface="Federo"/>
                <a:ea typeface="Federo"/>
                <a:cs typeface="Federo"/>
                <a:sym typeface="Federo"/>
              </a:rPr>
              <a:t>The Earth’s Subsystems </a:t>
            </a:r>
            <a:endParaRPr b="1" sz="4400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39" name="Google Shape;1739;p2"/>
          <p:cNvSpPr/>
          <p:nvPr/>
        </p:nvSpPr>
        <p:spPr>
          <a:xfrm>
            <a:off x="120050" y="4599307"/>
            <a:ext cx="1090228" cy="400615"/>
          </a:xfrm>
          <a:custGeom>
            <a:rect b="b" l="l" r="r" t="t"/>
            <a:pathLst>
              <a:path extrusionOk="0" h="9819" w="26718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401" y="1068196"/>
            <a:ext cx="3159440" cy="16915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16"/>
          <p:cNvSpPr txBox="1"/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THE FOUR EARTH’S SUBSYSTEMS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1746" name="Google Shape;174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3057750"/>
            <a:ext cx="3159450" cy="17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0159" y="3038596"/>
            <a:ext cx="3159440" cy="1749651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16"/>
          <p:cNvSpPr txBox="1"/>
          <p:nvPr/>
        </p:nvSpPr>
        <p:spPr>
          <a:xfrm>
            <a:off x="5276132" y="1733341"/>
            <a:ext cx="23913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sng" cap="none" strike="noStrike">
                <a:solidFill>
                  <a:schemeClr val="lt1"/>
                </a:solidFill>
                <a:latin typeface="Cairo"/>
                <a:ea typeface="Cairo"/>
                <a:cs typeface="Cairo"/>
                <a:sym typeface="Cairo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i="0" lang="en" sz="2800" u="sng" cap="none" strike="noStrike">
                <a:solidFill>
                  <a:srgbClr val="B7E0E1"/>
                </a:solidFill>
                <a:latin typeface="Cairo"/>
                <a:ea typeface="Cairo"/>
                <a:cs typeface="Cairo"/>
                <a:sym typeface="Cairo"/>
              </a:rPr>
              <a:t>ATMOSPHERE</a:t>
            </a:r>
            <a:endParaRPr b="1" i="0" sz="2800" u="sng" cap="none" strike="noStrike">
              <a:solidFill>
                <a:srgbClr val="B7E0E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749" name="Google Shape;1749;p16"/>
          <p:cNvSpPr txBox="1"/>
          <p:nvPr/>
        </p:nvSpPr>
        <p:spPr>
          <a:xfrm flipH="1">
            <a:off x="1549879" y="3754795"/>
            <a:ext cx="25800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sng" cap="none" strike="noStrike">
                <a:solidFill>
                  <a:srgbClr val="B7E0E1"/>
                </a:solidFill>
                <a:latin typeface="Cairo"/>
                <a:ea typeface="Cairo"/>
                <a:cs typeface="Cairo"/>
                <a:sym typeface="Cairo"/>
              </a:rPr>
              <a:t>HYDROSPHERE</a:t>
            </a:r>
            <a:endParaRPr b="1" i="0" sz="2800" u="none" cap="none" strike="noStrike">
              <a:solidFill>
                <a:srgbClr val="B7E0E1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pic>
        <p:nvPicPr>
          <p:cNvPr id="1750" name="Google Shape;175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0160" y="1068196"/>
            <a:ext cx="3159440" cy="1735891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16"/>
          <p:cNvSpPr txBox="1"/>
          <p:nvPr/>
        </p:nvSpPr>
        <p:spPr>
          <a:xfrm>
            <a:off x="1826629" y="1733341"/>
            <a:ext cx="20265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sng" cap="none" strike="noStrike">
                <a:solidFill>
                  <a:srgbClr val="CFE1A5"/>
                </a:solidFill>
                <a:latin typeface="Cairo"/>
                <a:ea typeface="Cairo"/>
                <a:cs typeface="Cairo"/>
                <a:sym typeface="Cairo"/>
              </a:rPr>
              <a:t>BIOSPHERE</a:t>
            </a:r>
            <a:endParaRPr b="1" i="0" sz="2800" u="none" cap="none" strike="noStrike">
              <a:solidFill>
                <a:srgbClr val="CFE1A5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1752" name="Google Shape;1752;p16"/>
          <p:cNvSpPr txBox="1"/>
          <p:nvPr/>
        </p:nvSpPr>
        <p:spPr>
          <a:xfrm flipH="1">
            <a:off x="5276132" y="3791105"/>
            <a:ext cx="2112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sng" cap="none" strike="noStrike">
                <a:solidFill>
                  <a:srgbClr val="F4E1BF"/>
                </a:solidFill>
                <a:latin typeface="Cairo"/>
                <a:ea typeface="Cairo"/>
                <a:cs typeface="Cairo"/>
                <a:sym typeface="Cairo"/>
              </a:rPr>
              <a:t>GEOSPHERE</a:t>
            </a:r>
            <a:endParaRPr b="1" i="0" sz="2800" u="none" cap="none" strike="noStrike">
              <a:solidFill>
                <a:srgbClr val="F4E1BF"/>
              </a:solidFill>
              <a:latin typeface="Cairo"/>
              <a:ea typeface="Cairo"/>
              <a:cs typeface="Cairo"/>
              <a:sym typeface="Cairo"/>
            </a:endParaRPr>
          </a:p>
        </p:txBody>
      </p:sp>
    </p:spTree>
  </p:cSld>
  <p:clrMapOvr>
    <a:masterClrMapping/>
  </p:clrMapOvr>
  <mc:AlternateContent>
    <mc:Choice Requires="p14">
      <p:transition spd="slow" p14:dur="34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1"/>
          <p:cNvPicPr preferRelativeResize="0"/>
          <p:nvPr/>
        </p:nvPicPr>
        <p:blipFill rotWithShape="1">
          <a:blip r:embed="rId3">
            <a:alphaModFix/>
          </a:blip>
          <a:srcRect b="0" l="11104" r="11103" t="0"/>
          <a:stretch/>
        </p:blipFill>
        <p:spPr>
          <a:xfrm>
            <a:off x="107618" y="828950"/>
            <a:ext cx="3736537" cy="3694758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58" name="Google Shape;1758;p1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1759" name="Google Shape;1759;p1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1" name="Google Shape;1791;p1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1792" name="Google Shape;1792;p1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1"/>
          <p:cNvSpPr txBox="1"/>
          <p:nvPr>
            <p:ph type="title"/>
          </p:nvPr>
        </p:nvSpPr>
        <p:spPr>
          <a:xfrm>
            <a:off x="4426943" y="777441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BIOSPHERE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795" name="Google Shape;1795;p1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6" name="Google Shape;1796;p1"/>
          <p:cNvGrpSpPr/>
          <p:nvPr/>
        </p:nvGrpSpPr>
        <p:grpSpPr>
          <a:xfrm>
            <a:off x="3166846" y="1534671"/>
            <a:ext cx="6642442" cy="2744281"/>
            <a:chOff x="0" y="60533"/>
            <a:chExt cx="6642442" cy="2744281"/>
          </a:xfrm>
        </p:grpSpPr>
        <p:sp>
          <p:nvSpPr>
            <p:cNvPr id="1797" name="Google Shape;1797;p1"/>
            <p:cNvSpPr/>
            <p:nvPr/>
          </p:nvSpPr>
          <p:spPr>
            <a:xfrm>
              <a:off x="0" y="370493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"/>
            <p:cNvSpPr/>
            <p:nvPr/>
          </p:nvSpPr>
          <p:spPr>
            <a:xfrm>
              <a:off x="332122" y="60533"/>
              <a:ext cx="527941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"/>
            <p:cNvSpPr txBox="1"/>
            <p:nvPr/>
          </p:nvSpPr>
          <p:spPr>
            <a:xfrm>
              <a:off x="362384" y="90795"/>
              <a:ext cx="521889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came from the Greek word </a:t>
              </a:r>
              <a:r>
                <a:rPr lang="en" sz="1800">
                  <a:solidFill>
                    <a:srgbClr val="2E5329"/>
                  </a:solidFill>
                </a:rPr>
                <a:t>“</a:t>
              </a:r>
              <a:r>
                <a:rPr b="0" i="1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bios</a:t>
              </a: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” meaning life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"/>
            <p:cNvSpPr/>
            <p:nvPr/>
          </p:nvSpPr>
          <p:spPr>
            <a:xfrm>
              <a:off x="0" y="1323054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"/>
            <p:cNvSpPr/>
            <p:nvPr/>
          </p:nvSpPr>
          <p:spPr>
            <a:xfrm>
              <a:off x="332122" y="1013093"/>
              <a:ext cx="527941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"/>
            <p:cNvSpPr txBox="1"/>
            <p:nvPr/>
          </p:nvSpPr>
          <p:spPr>
            <a:xfrm>
              <a:off x="362384" y="1043355"/>
              <a:ext cx="521889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includes all animals, microbes, and plants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"/>
            <p:cNvSpPr/>
            <p:nvPr/>
          </p:nvSpPr>
          <p:spPr>
            <a:xfrm>
              <a:off x="0" y="2275614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"/>
            <p:cNvSpPr/>
            <p:nvPr/>
          </p:nvSpPr>
          <p:spPr>
            <a:xfrm>
              <a:off x="332122" y="1965654"/>
              <a:ext cx="5563702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"/>
            <p:cNvSpPr txBox="1"/>
            <p:nvPr/>
          </p:nvSpPr>
          <p:spPr>
            <a:xfrm>
              <a:off x="362384" y="1995916"/>
              <a:ext cx="550317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“space of our planet that is taken up by living beings”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1811" name="Google Shape;1811;p3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3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3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3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3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3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3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3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3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3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3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3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3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3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3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3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3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3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3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3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3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3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3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3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3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3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3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3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3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3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3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3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3" name="Google Shape;1843;p3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1844" name="Google Shape;1844;p3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6" name="Google Shape;1846;p3"/>
          <p:cNvSpPr txBox="1"/>
          <p:nvPr>
            <p:ph type="title"/>
          </p:nvPr>
        </p:nvSpPr>
        <p:spPr>
          <a:xfrm>
            <a:off x="4327304" y="914241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BIOSPHERE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847" name="Google Shape;1847;p3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8" name="Google Shape;1848;p3"/>
          <p:cNvPicPr preferRelativeResize="0"/>
          <p:nvPr/>
        </p:nvPicPr>
        <p:blipFill rotWithShape="1">
          <a:blip r:embed="rId3">
            <a:alphaModFix/>
          </a:blip>
          <a:srcRect b="0" l="11104" r="11103" t="0"/>
          <a:stretch/>
        </p:blipFill>
        <p:spPr>
          <a:xfrm>
            <a:off x="365" y="991238"/>
            <a:ext cx="3736537" cy="3694758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849" name="Google Shape;1849;p3"/>
          <p:cNvGrpSpPr/>
          <p:nvPr/>
        </p:nvGrpSpPr>
        <p:grpSpPr>
          <a:xfrm>
            <a:off x="3265554" y="1663808"/>
            <a:ext cx="6642442" cy="2744281"/>
            <a:chOff x="0" y="60533"/>
            <a:chExt cx="6642442" cy="2744281"/>
          </a:xfrm>
        </p:grpSpPr>
        <p:sp>
          <p:nvSpPr>
            <p:cNvPr id="1850" name="Google Shape;1850;p3"/>
            <p:cNvSpPr/>
            <p:nvPr/>
          </p:nvSpPr>
          <p:spPr>
            <a:xfrm>
              <a:off x="0" y="370493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"/>
            <p:cNvSpPr/>
            <p:nvPr/>
          </p:nvSpPr>
          <p:spPr>
            <a:xfrm>
              <a:off x="332122" y="60533"/>
              <a:ext cx="527941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"/>
            <p:cNvSpPr txBox="1"/>
            <p:nvPr/>
          </p:nvSpPr>
          <p:spPr>
            <a:xfrm>
              <a:off x="362384" y="90795"/>
              <a:ext cx="521889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composed of all living things from the upper atmosphere to the deepest part of oceans </a:t>
              </a:r>
              <a:endParaRPr b="0" i="0" sz="1800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"/>
            <p:cNvSpPr/>
            <p:nvPr/>
          </p:nvSpPr>
          <p:spPr>
            <a:xfrm>
              <a:off x="0" y="1323054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"/>
            <p:cNvSpPr/>
            <p:nvPr/>
          </p:nvSpPr>
          <p:spPr>
            <a:xfrm>
              <a:off x="332122" y="1013093"/>
              <a:ext cx="527941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"/>
            <p:cNvSpPr txBox="1"/>
            <p:nvPr/>
          </p:nvSpPr>
          <p:spPr>
            <a:xfrm>
              <a:off x="362384" y="1043355"/>
              <a:ext cx="521889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each organism plays an important role to the food web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"/>
            <p:cNvSpPr/>
            <p:nvPr/>
          </p:nvSpPr>
          <p:spPr>
            <a:xfrm>
              <a:off x="0" y="2275614"/>
              <a:ext cx="6642442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"/>
            <p:cNvSpPr/>
            <p:nvPr/>
          </p:nvSpPr>
          <p:spPr>
            <a:xfrm>
              <a:off x="332122" y="1965654"/>
              <a:ext cx="5563702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"/>
            <p:cNvSpPr txBox="1"/>
            <p:nvPr/>
          </p:nvSpPr>
          <p:spPr>
            <a:xfrm>
              <a:off x="362384" y="1995916"/>
              <a:ext cx="5503178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75725" spcFirstLastPara="1" rIns="175725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where the interaction between the different subsystems is most dynamic</a:t>
              </a:r>
              <a:endParaRPr>
                <a:solidFill>
                  <a:srgbClr val="2E532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A699"/>
        </a:solidFill>
      </p:bgPr>
    </p:bg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" name="Google Shape;1863;p30"/>
          <p:cNvGrpSpPr/>
          <p:nvPr/>
        </p:nvGrpSpPr>
        <p:grpSpPr>
          <a:xfrm>
            <a:off x="-130466" y="1978068"/>
            <a:ext cx="6302550" cy="2482920"/>
            <a:chOff x="0" y="1419001"/>
            <a:chExt cx="6302550" cy="2482920"/>
          </a:xfrm>
        </p:grpSpPr>
        <p:sp>
          <p:nvSpPr>
            <p:cNvPr id="1864" name="Google Shape;1864;p30"/>
            <p:cNvSpPr/>
            <p:nvPr/>
          </p:nvSpPr>
          <p:spPr>
            <a:xfrm>
              <a:off x="0" y="1699441"/>
              <a:ext cx="6302550" cy="4788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>
              <a:off x="315127" y="1419001"/>
              <a:ext cx="4411785" cy="56088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0"/>
            <p:cNvSpPr txBox="1"/>
            <p:nvPr/>
          </p:nvSpPr>
          <p:spPr>
            <a:xfrm>
              <a:off x="342507" y="1446381"/>
              <a:ext cx="4357025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9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serves as the Earth’s blanket</a:t>
              </a:r>
              <a:endParaRPr b="0" i="0" sz="19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0"/>
            <p:cNvSpPr/>
            <p:nvPr/>
          </p:nvSpPr>
          <p:spPr>
            <a:xfrm>
              <a:off x="0" y="2561281"/>
              <a:ext cx="6302550" cy="4788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0"/>
            <p:cNvSpPr/>
            <p:nvPr/>
          </p:nvSpPr>
          <p:spPr>
            <a:xfrm>
              <a:off x="315127" y="2280841"/>
              <a:ext cx="4411785" cy="56088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0"/>
            <p:cNvSpPr txBox="1"/>
            <p:nvPr/>
          </p:nvSpPr>
          <p:spPr>
            <a:xfrm>
              <a:off x="342507" y="2308221"/>
              <a:ext cx="4357025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from the Greek word ‘</a:t>
              </a:r>
              <a:r>
                <a:rPr b="0" i="1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atmos</a:t>
              </a: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’ meaning gas and ‘</a:t>
              </a:r>
              <a:r>
                <a:rPr b="0" i="1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sphaira</a:t>
              </a:r>
              <a:r>
                <a:rPr b="0" i="0" lang="en" sz="18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’ meaning globe</a:t>
              </a:r>
              <a:endParaRPr b="0" i="0" sz="18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0"/>
            <p:cNvSpPr/>
            <p:nvPr/>
          </p:nvSpPr>
          <p:spPr>
            <a:xfrm>
              <a:off x="0" y="3423121"/>
              <a:ext cx="6302550" cy="4788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>
              <a:off x="315127" y="3142681"/>
              <a:ext cx="4411785" cy="56088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0"/>
            <p:cNvSpPr txBox="1"/>
            <p:nvPr/>
          </p:nvSpPr>
          <p:spPr>
            <a:xfrm>
              <a:off x="342507" y="3170061"/>
              <a:ext cx="4357025" cy="506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9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composed of gases in varying amounts</a:t>
              </a:r>
              <a:endParaRPr b="0" i="0" sz="19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73" name="Google Shape;1873;p30"/>
          <p:cNvPicPr preferRelativeResize="0"/>
          <p:nvPr/>
        </p:nvPicPr>
        <p:blipFill rotWithShape="1">
          <a:blip r:embed="rId3">
            <a:alphaModFix/>
          </a:blip>
          <a:srcRect b="0" l="18827" r="18826" t="0"/>
          <a:stretch/>
        </p:blipFill>
        <p:spPr>
          <a:xfrm>
            <a:off x="4926140" y="587852"/>
            <a:ext cx="3748876" cy="3996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30"/>
          <p:cNvSpPr/>
          <p:nvPr/>
        </p:nvSpPr>
        <p:spPr>
          <a:xfrm flipH="1" rot="-5400000">
            <a:off x="4710713" y="676899"/>
            <a:ext cx="4102137" cy="3908049"/>
          </a:xfrm>
          <a:custGeom>
            <a:rect b="b" l="l" r="r" t="t"/>
            <a:pathLst>
              <a:path extrusionOk="0" h="208624" w="218985">
                <a:moveTo>
                  <a:pt x="138357" y="6100"/>
                </a:moveTo>
                <a:cubicBezTo>
                  <a:pt x="159606" y="6100"/>
                  <a:pt x="182515" y="15914"/>
                  <a:pt x="196904" y="32111"/>
                </a:cubicBezTo>
                <a:cubicBezTo>
                  <a:pt x="202233" y="38136"/>
                  <a:pt x="206570" y="45287"/>
                  <a:pt x="206736" y="52437"/>
                </a:cubicBezTo>
                <a:cubicBezTo>
                  <a:pt x="207100" y="68029"/>
                  <a:pt x="200942" y="73293"/>
                  <a:pt x="199188" y="88554"/>
                </a:cubicBezTo>
                <a:cubicBezTo>
                  <a:pt x="197731" y="101531"/>
                  <a:pt x="203061" y="115269"/>
                  <a:pt x="210841" y="127584"/>
                </a:cubicBezTo>
                <a:cubicBezTo>
                  <a:pt x="217759" y="138608"/>
                  <a:pt x="215508" y="153736"/>
                  <a:pt x="213489" y="165190"/>
                </a:cubicBezTo>
                <a:cubicBezTo>
                  <a:pt x="211436" y="176777"/>
                  <a:pt x="202697" y="185715"/>
                  <a:pt x="192898" y="192667"/>
                </a:cubicBezTo>
                <a:cubicBezTo>
                  <a:pt x="185338" y="197982"/>
                  <a:pt x="176008" y="202513"/>
                  <a:pt x="166036" y="202513"/>
                </a:cubicBezTo>
                <a:cubicBezTo>
                  <a:pt x="163215" y="202513"/>
                  <a:pt x="160342" y="202151"/>
                  <a:pt x="157444" y="201340"/>
                </a:cubicBezTo>
                <a:cubicBezTo>
                  <a:pt x="141785" y="196937"/>
                  <a:pt x="130066" y="180650"/>
                  <a:pt x="114176" y="179293"/>
                </a:cubicBezTo>
                <a:cubicBezTo>
                  <a:pt x="113461" y="179231"/>
                  <a:pt x="112758" y="179202"/>
                  <a:pt x="112067" y="179202"/>
                </a:cubicBezTo>
                <a:cubicBezTo>
                  <a:pt x="98609" y="179202"/>
                  <a:pt x="89421" y="190354"/>
                  <a:pt x="76669" y="193660"/>
                </a:cubicBezTo>
                <a:cubicBezTo>
                  <a:pt x="73879" y="194384"/>
                  <a:pt x="70948" y="194712"/>
                  <a:pt x="67952" y="194712"/>
                </a:cubicBezTo>
                <a:cubicBezTo>
                  <a:pt x="61494" y="194712"/>
                  <a:pt x="54730" y="193187"/>
                  <a:pt x="48398" y="190813"/>
                </a:cubicBezTo>
                <a:cubicBezTo>
                  <a:pt x="39129" y="187337"/>
                  <a:pt x="30555" y="182040"/>
                  <a:pt x="22147" y="176942"/>
                </a:cubicBezTo>
                <a:cubicBezTo>
                  <a:pt x="13738" y="171811"/>
                  <a:pt x="4270" y="165124"/>
                  <a:pt x="3509" y="156550"/>
                </a:cubicBezTo>
                <a:cubicBezTo>
                  <a:pt x="2814" y="148870"/>
                  <a:pt x="9534" y="143441"/>
                  <a:pt x="13738" y="137350"/>
                </a:cubicBezTo>
                <a:cubicBezTo>
                  <a:pt x="21518" y="126061"/>
                  <a:pt x="21021" y="111065"/>
                  <a:pt x="21021" y="96929"/>
                </a:cubicBezTo>
                <a:cubicBezTo>
                  <a:pt x="21021" y="85111"/>
                  <a:pt x="30787" y="33866"/>
                  <a:pt x="70247" y="27543"/>
                </a:cubicBezTo>
                <a:cubicBezTo>
                  <a:pt x="83820" y="25457"/>
                  <a:pt x="96896" y="20823"/>
                  <a:pt x="108747" y="13871"/>
                </a:cubicBezTo>
                <a:cubicBezTo>
                  <a:pt x="113580" y="11024"/>
                  <a:pt x="118811" y="8905"/>
                  <a:pt x="124306" y="7647"/>
                </a:cubicBezTo>
                <a:cubicBezTo>
                  <a:pt x="128826" y="6603"/>
                  <a:pt x="133549" y="6100"/>
                  <a:pt x="138357" y="6100"/>
                </a:cubicBezTo>
                <a:close/>
                <a:moveTo>
                  <a:pt x="0" y="0"/>
                </a:moveTo>
                <a:lnTo>
                  <a:pt x="0" y="208623"/>
                </a:lnTo>
                <a:lnTo>
                  <a:pt x="218984" y="208623"/>
                </a:lnTo>
                <a:lnTo>
                  <a:pt x="218984" y="0"/>
                </a:lnTo>
                <a:close/>
              </a:path>
            </a:pathLst>
          </a:custGeom>
          <a:solidFill>
            <a:srgbClr val="F5A699"/>
          </a:solidFill>
          <a:ln cap="flat" cmpd="sng" w="25400">
            <a:solidFill>
              <a:srgbClr val="F5A6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5" name="Google Shape;1875;p30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1876" name="Google Shape;1876;p30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0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0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0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0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0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0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0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0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0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0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0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0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0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0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0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0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0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0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0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0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0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0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0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0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0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0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0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0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0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30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30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8" name="Google Shape;1908;p30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1909" name="Google Shape;1909;p30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30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1" name="Google Shape;1911;p30"/>
          <p:cNvSpPr txBox="1"/>
          <p:nvPr>
            <p:ph type="title"/>
          </p:nvPr>
        </p:nvSpPr>
        <p:spPr>
          <a:xfrm>
            <a:off x="468984" y="1076004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ATMOSPHERE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12" name="Google Shape;1912;p30"/>
          <p:cNvSpPr/>
          <p:nvPr/>
        </p:nvSpPr>
        <p:spPr>
          <a:xfrm flipH="1" rot="5266434">
            <a:off x="7787932" y="210124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7" name="Google Shape;1917;p4"/>
          <p:cNvGrpSpPr/>
          <p:nvPr/>
        </p:nvGrpSpPr>
        <p:grpSpPr>
          <a:xfrm>
            <a:off x="-130466" y="1912728"/>
            <a:ext cx="6302550" cy="2613600"/>
            <a:chOff x="0" y="1353661"/>
            <a:chExt cx="6302550" cy="2613600"/>
          </a:xfrm>
        </p:grpSpPr>
        <p:sp>
          <p:nvSpPr>
            <p:cNvPr id="1918" name="Google Shape;1918;p4"/>
            <p:cNvSpPr/>
            <p:nvPr/>
          </p:nvSpPr>
          <p:spPr>
            <a:xfrm>
              <a:off x="0" y="1648861"/>
              <a:ext cx="6302550" cy="5040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4"/>
            <p:cNvSpPr/>
            <p:nvPr/>
          </p:nvSpPr>
          <p:spPr>
            <a:xfrm>
              <a:off x="315127" y="1353661"/>
              <a:ext cx="4411785" cy="59040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4"/>
            <p:cNvSpPr txBox="1"/>
            <p:nvPr/>
          </p:nvSpPr>
          <p:spPr>
            <a:xfrm>
              <a:off x="343948" y="1382482"/>
              <a:ext cx="435414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affected by the Earth’s gravity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4"/>
            <p:cNvSpPr/>
            <p:nvPr/>
          </p:nvSpPr>
          <p:spPr>
            <a:xfrm>
              <a:off x="0" y="2556061"/>
              <a:ext cx="6302550" cy="5040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4"/>
            <p:cNvSpPr/>
            <p:nvPr/>
          </p:nvSpPr>
          <p:spPr>
            <a:xfrm>
              <a:off x="315127" y="2260861"/>
              <a:ext cx="4411785" cy="59040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4"/>
            <p:cNvSpPr txBox="1"/>
            <p:nvPr/>
          </p:nvSpPr>
          <p:spPr>
            <a:xfrm>
              <a:off x="343948" y="2289682"/>
              <a:ext cx="435414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protect the Earth from harmful UV rays and keeps the planet warm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4"/>
            <p:cNvSpPr/>
            <p:nvPr/>
          </p:nvSpPr>
          <p:spPr>
            <a:xfrm>
              <a:off x="0" y="3463261"/>
              <a:ext cx="6302550" cy="5040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4"/>
            <p:cNvSpPr/>
            <p:nvPr/>
          </p:nvSpPr>
          <p:spPr>
            <a:xfrm>
              <a:off x="315127" y="3168061"/>
              <a:ext cx="4411785" cy="59040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4"/>
            <p:cNvSpPr txBox="1"/>
            <p:nvPr/>
          </p:nvSpPr>
          <p:spPr>
            <a:xfrm>
              <a:off x="343948" y="3196882"/>
              <a:ext cx="4354143" cy="5327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66750" spcFirstLastPara="1" rIns="1667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its relative abundance is also crucial in different parts of the earth</a:t>
              </a:r>
              <a:endParaRPr b="0" i="0" sz="20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7" name="Google Shape;1927;p4"/>
          <p:cNvPicPr preferRelativeResize="0"/>
          <p:nvPr/>
        </p:nvPicPr>
        <p:blipFill rotWithShape="1">
          <a:blip r:embed="rId3">
            <a:alphaModFix/>
          </a:blip>
          <a:srcRect b="0" l="18827" r="18826" t="0"/>
          <a:stretch/>
        </p:blipFill>
        <p:spPr>
          <a:xfrm>
            <a:off x="4926140" y="587852"/>
            <a:ext cx="3748876" cy="3996581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4"/>
          <p:cNvSpPr/>
          <p:nvPr/>
        </p:nvSpPr>
        <p:spPr>
          <a:xfrm flipH="1" rot="-5400000">
            <a:off x="4710713" y="676899"/>
            <a:ext cx="4102137" cy="3908049"/>
          </a:xfrm>
          <a:custGeom>
            <a:rect b="b" l="l" r="r" t="t"/>
            <a:pathLst>
              <a:path extrusionOk="0" h="208624" w="218985">
                <a:moveTo>
                  <a:pt x="138357" y="6100"/>
                </a:moveTo>
                <a:cubicBezTo>
                  <a:pt x="159606" y="6100"/>
                  <a:pt x="182515" y="15914"/>
                  <a:pt x="196904" y="32111"/>
                </a:cubicBezTo>
                <a:cubicBezTo>
                  <a:pt x="202233" y="38136"/>
                  <a:pt x="206570" y="45287"/>
                  <a:pt x="206736" y="52437"/>
                </a:cubicBezTo>
                <a:cubicBezTo>
                  <a:pt x="207100" y="68029"/>
                  <a:pt x="200942" y="73293"/>
                  <a:pt x="199188" y="88554"/>
                </a:cubicBezTo>
                <a:cubicBezTo>
                  <a:pt x="197731" y="101531"/>
                  <a:pt x="203061" y="115269"/>
                  <a:pt x="210841" y="127584"/>
                </a:cubicBezTo>
                <a:cubicBezTo>
                  <a:pt x="217759" y="138608"/>
                  <a:pt x="215508" y="153736"/>
                  <a:pt x="213489" y="165190"/>
                </a:cubicBezTo>
                <a:cubicBezTo>
                  <a:pt x="211436" y="176777"/>
                  <a:pt x="202697" y="185715"/>
                  <a:pt x="192898" y="192667"/>
                </a:cubicBezTo>
                <a:cubicBezTo>
                  <a:pt x="185338" y="197982"/>
                  <a:pt x="176008" y="202513"/>
                  <a:pt x="166036" y="202513"/>
                </a:cubicBezTo>
                <a:cubicBezTo>
                  <a:pt x="163215" y="202513"/>
                  <a:pt x="160342" y="202151"/>
                  <a:pt x="157444" y="201340"/>
                </a:cubicBezTo>
                <a:cubicBezTo>
                  <a:pt x="141785" y="196937"/>
                  <a:pt x="130066" y="180650"/>
                  <a:pt x="114176" y="179293"/>
                </a:cubicBezTo>
                <a:cubicBezTo>
                  <a:pt x="113461" y="179231"/>
                  <a:pt x="112758" y="179202"/>
                  <a:pt x="112067" y="179202"/>
                </a:cubicBezTo>
                <a:cubicBezTo>
                  <a:pt x="98609" y="179202"/>
                  <a:pt x="89421" y="190354"/>
                  <a:pt x="76669" y="193660"/>
                </a:cubicBezTo>
                <a:cubicBezTo>
                  <a:pt x="73879" y="194384"/>
                  <a:pt x="70948" y="194712"/>
                  <a:pt x="67952" y="194712"/>
                </a:cubicBezTo>
                <a:cubicBezTo>
                  <a:pt x="61494" y="194712"/>
                  <a:pt x="54730" y="193187"/>
                  <a:pt x="48398" y="190813"/>
                </a:cubicBezTo>
                <a:cubicBezTo>
                  <a:pt x="39129" y="187337"/>
                  <a:pt x="30555" y="182040"/>
                  <a:pt x="22147" y="176942"/>
                </a:cubicBezTo>
                <a:cubicBezTo>
                  <a:pt x="13738" y="171811"/>
                  <a:pt x="4270" y="165124"/>
                  <a:pt x="3509" y="156550"/>
                </a:cubicBezTo>
                <a:cubicBezTo>
                  <a:pt x="2814" y="148870"/>
                  <a:pt x="9534" y="143441"/>
                  <a:pt x="13738" y="137350"/>
                </a:cubicBezTo>
                <a:cubicBezTo>
                  <a:pt x="21518" y="126061"/>
                  <a:pt x="21021" y="111065"/>
                  <a:pt x="21021" y="96929"/>
                </a:cubicBezTo>
                <a:cubicBezTo>
                  <a:pt x="21021" y="85111"/>
                  <a:pt x="30787" y="33866"/>
                  <a:pt x="70247" y="27543"/>
                </a:cubicBezTo>
                <a:cubicBezTo>
                  <a:pt x="83820" y="25457"/>
                  <a:pt x="96896" y="20823"/>
                  <a:pt x="108747" y="13871"/>
                </a:cubicBezTo>
                <a:cubicBezTo>
                  <a:pt x="113580" y="11024"/>
                  <a:pt x="118811" y="8905"/>
                  <a:pt x="124306" y="7647"/>
                </a:cubicBezTo>
                <a:cubicBezTo>
                  <a:pt x="128826" y="6603"/>
                  <a:pt x="133549" y="6100"/>
                  <a:pt x="138357" y="6100"/>
                </a:cubicBezTo>
                <a:close/>
                <a:moveTo>
                  <a:pt x="0" y="0"/>
                </a:moveTo>
                <a:lnTo>
                  <a:pt x="0" y="208623"/>
                </a:lnTo>
                <a:lnTo>
                  <a:pt x="218984" y="208623"/>
                </a:lnTo>
                <a:lnTo>
                  <a:pt x="218984" y="0"/>
                </a:ln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9" name="Google Shape;1929;p4"/>
          <p:cNvGrpSpPr/>
          <p:nvPr/>
        </p:nvGrpSpPr>
        <p:grpSpPr>
          <a:xfrm flipH="1" rot="5914747">
            <a:off x="7191976" y="-843941"/>
            <a:ext cx="2763935" cy="3239513"/>
            <a:chOff x="-7501642" y="749515"/>
            <a:chExt cx="2431070" cy="2849374"/>
          </a:xfrm>
        </p:grpSpPr>
        <p:sp>
          <p:nvSpPr>
            <p:cNvPr id="1930" name="Google Shape;1930;p4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"/>
            <p:cNvSpPr/>
            <p:nvPr/>
          </p:nvSpPr>
          <p:spPr>
            <a:xfrm>
              <a:off x="-6237785" y="1894496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2" name="Google Shape;1962;p4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1963" name="Google Shape;1963;p4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5" name="Google Shape;1965;p4"/>
          <p:cNvSpPr txBox="1"/>
          <p:nvPr>
            <p:ph type="title"/>
          </p:nvPr>
        </p:nvSpPr>
        <p:spPr>
          <a:xfrm>
            <a:off x="468984" y="1076004"/>
            <a:ext cx="33828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ATMOSPHERE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  <p:sp>
        <p:nvSpPr>
          <p:cNvPr id="1966" name="Google Shape;1966;p4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1" name="Google Shape;1971;p7"/>
          <p:cNvPicPr preferRelativeResize="0"/>
          <p:nvPr/>
        </p:nvPicPr>
        <p:blipFill rotWithShape="1">
          <a:blip r:embed="rId3">
            <a:alphaModFix/>
          </a:blip>
          <a:srcRect b="0" l="16518" r="16517" t="0"/>
          <a:stretch/>
        </p:blipFill>
        <p:spPr>
          <a:xfrm>
            <a:off x="51678" y="1041363"/>
            <a:ext cx="4000063" cy="398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2" name="Google Shape;1972;p7"/>
          <p:cNvSpPr/>
          <p:nvPr/>
        </p:nvSpPr>
        <p:spPr>
          <a:xfrm flipH="1" rot="5266434">
            <a:off x="7787934" y="2101294"/>
            <a:ext cx="4707909" cy="3613596"/>
          </a:xfrm>
          <a:custGeom>
            <a:rect b="b" l="l" r="r" t="t"/>
            <a:pathLst>
              <a:path extrusionOk="0" h="146873" w="160764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3" name="Google Shape;1973;p7"/>
          <p:cNvSpPr/>
          <p:nvPr/>
        </p:nvSpPr>
        <p:spPr>
          <a:xfrm flipH="1" rot="-5400000">
            <a:off x="644" y="1040719"/>
            <a:ext cx="4102137" cy="4103426"/>
          </a:xfrm>
          <a:custGeom>
            <a:rect b="b" l="l" r="r" t="t"/>
            <a:pathLst>
              <a:path extrusionOk="0" h="208624" w="218985">
                <a:moveTo>
                  <a:pt x="138357" y="6100"/>
                </a:moveTo>
                <a:cubicBezTo>
                  <a:pt x="159606" y="6100"/>
                  <a:pt x="182515" y="15914"/>
                  <a:pt x="196904" y="32111"/>
                </a:cubicBezTo>
                <a:cubicBezTo>
                  <a:pt x="202233" y="38136"/>
                  <a:pt x="206570" y="45287"/>
                  <a:pt x="206736" y="52437"/>
                </a:cubicBezTo>
                <a:cubicBezTo>
                  <a:pt x="207100" y="68029"/>
                  <a:pt x="200942" y="73293"/>
                  <a:pt x="199188" y="88554"/>
                </a:cubicBezTo>
                <a:cubicBezTo>
                  <a:pt x="197731" y="101531"/>
                  <a:pt x="203061" y="115269"/>
                  <a:pt x="210841" y="127584"/>
                </a:cubicBezTo>
                <a:cubicBezTo>
                  <a:pt x="217759" y="138608"/>
                  <a:pt x="215508" y="153736"/>
                  <a:pt x="213489" y="165190"/>
                </a:cubicBezTo>
                <a:cubicBezTo>
                  <a:pt x="211436" y="176777"/>
                  <a:pt x="202697" y="185715"/>
                  <a:pt x="192898" y="192667"/>
                </a:cubicBezTo>
                <a:cubicBezTo>
                  <a:pt x="185338" y="197982"/>
                  <a:pt x="176008" y="202513"/>
                  <a:pt x="166036" y="202513"/>
                </a:cubicBezTo>
                <a:cubicBezTo>
                  <a:pt x="163215" y="202513"/>
                  <a:pt x="160342" y="202151"/>
                  <a:pt x="157444" y="201340"/>
                </a:cubicBezTo>
                <a:cubicBezTo>
                  <a:pt x="141785" y="196937"/>
                  <a:pt x="130066" y="180650"/>
                  <a:pt x="114176" y="179293"/>
                </a:cubicBezTo>
                <a:cubicBezTo>
                  <a:pt x="113461" y="179231"/>
                  <a:pt x="112758" y="179202"/>
                  <a:pt x="112067" y="179202"/>
                </a:cubicBezTo>
                <a:cubicBezTo>
                  <a:pt x="98609" y="179202"/>
                  <a:pt x="89421" y="190354"/>
                  <a:pt x="76669" y="193660"/>
                </a:cubicBezTo>
                <a:cubicBezTo>
                  <a:pt x="73879" y="194384"/>
                  <a:pt x="70948" y="194712"/>
                  <a:pt x="67952" y="194712"/>
                </a:cubicBezTo>
                <a:cubicBezTo>
                  <a:pt x="61494" y="194712"/>
                  <a:pt x="54730" y="193187"/>
                  <a:pt x="48398" y="190813"/>
                </a:cubicBezTo>
                <a:cubicBezTo>
                  <a:pt x="39129" y="187337"/>
                  <a:pt x="30555" y="182040"/>
                  <a:pt x="22147" y="176942"/>
                </a:cubicBezTo>
                <a:cubicBezTo>
                  <a:pt x="13738" y="171811"/>
                  <a:pt x="4270" y="165124"/>
                  <a:pt x="3509" y="156550"/>
                </a:cubicBezTo>
                <a:cubicBezTo>
                  <a:pt x="2814" y="148870"/>
                  <a:pt x="9534" y="143441"/>
                  <a:pt x="13738" y="137350"/>
                </a:cubicBezTo>
                <a:cubicBezTo>
                  <a:pt x="21518" y="126061"/>
                  <a:pt x="21021" y="111065"/>
                  <a:pt x="21021" y="96929"/>
                </a:cubicBezTo>
                <a:cubicBezTo>
                  <a:pt x="21021" y="85111"/>
                  <a:pt x="30787" y="33866"/>
                  <a:pt x="70247" y="27543"/>
                </a:cubicBezTo>
                <a:cubicBezTo>
                  <a:pt x="83820" y="25457"/>
                  <a:pt x="96896" y="20823"/>
                  <a:pt x="108747" y="13871"/>
                </a:cubicBezTo>
                <a:cubicBezTo>
                  <a:pt x="113580" y="11024"/>
                  <a:pt x="118811" y="8905"/>
                  <a:pt x="124306" y="7647"/>
                </a:cubicBezTo>
                <a:cubicBezTo>
                  <a:pt x="128826" y="6603"/>
                  <a:pt x="133549" y="6100"/>
                  <a:pt x="138357" y="6100"/>
                </a:cubicBezTo>
                <a:close/>
                <a:moveTo>
                  <a:pt x="0" y="0"/>
                </a:moveTo>
                <a:lnTo>
                  <a:pt x="0" y="208623"/>
                </a:lnTo>
                <a:lnTo>
                  <a:pt x="218984" y="208623"/>
                </a:lnTo>
                <a:lnTo>
                  <a:pt x="218984" y="0"/>
                </a:lnTo>
                <a:close/>
              </a:path>
            </a:pathLst>
          </a:custGeom>
          <a:solidFill>
            <a:srgbClr val="F5A6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4" name="Google Shape;1974;p7"/>
          <p:cNvGrpSpPr/>
          <p:nvPr/>
        </p:nvGrpSpPr>
        <p:grpSpPr>
          <a:xfrm>
            <a:off x="3666751" y="1938586"/>
            <a:ext cx="5991814" cy="2758786"/>
            <a:chOff x="0" y="1059460"/>
            <a:chExt cx="5991814" cy="2758786"/>
          </a:xfrm>
        </p:grpSpPr>
        <p:sp>
          <p:nvSpPr>
            <p:cNvPr id="1975" name="Google Shape;1975;p7"/>
            <p:cNvSpPr/>
            <p:nvPr/>
          </p:nvSpPr>
          <p:spPr>
            <a:xfrm>
              <a:off x="0" y="1383926"/>
              <a:ext cx="599181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7"/>
            <p:cNvSpPr/>
            <p:nvPr/>
          </p:nvSpPr>
          <p:spPr>
            <a:xfrm>
              <a:off x="1078628" y="1059460"/>
              <a:ext cx="419426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7"/>
            <p:cNvSpPr txBox="1"/>
            <p:nvPr/>
          </p:nvSpPr>
          <p:spPr>
            <a:xfrm>
              <a:off x="1108890" y="1089722"/>
              <a:ext cx="413374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composed of all the water on Earth in any form</a:t>
              </a:r>
              <a:endParaRPr b="0" i="0" sz="21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7"/>
            <p:cNvSpPr/>
            <p:nvPr/>
          </p:nvSpPr>
          <p:spPr>
            <a:xfrm>
              <a:off x="0" y="2336486"/>
              <a:ext cx="599181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7"/>
            <p:cNvSpPr/>
            <p:nvPr/>
          </p:nvSpPr>
          <p:spPr>
            <a:xfrm>
              <a:off x="1050736" y="2036333"/>
              <a:ext cx="419426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7"/>
            <p:cNvSpPr txBox="1"/>
            <p:nvPr/>
          </p:nvSpPr>
          <p:spPr>
            <a:xfrm>
              <a:off x="1080998" y="2066595"/>
              <a:ext cx="413374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came from Greek word ‘</a:t>
              </a:r>
              <a:r>
                <a:rPr b="0" i="1" lang="en" sz="21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hydro</a:t>
              </a:r>
              <a:r>
                <a:rPr b="0" i="0" lang="en" sz="21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’ which means water</a:t>
              </a:r>
              <a:endParaRPr b="0" i="0" sz="21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7"/>
            <p:cNvSpPr/>
            <p:nvPr/>
          </p:nvSpPr>
          <p:spPr>
            <a:xfrm>
              <a:off x="0" y="3289046"/>
              <a:ext cx="5991814" cy="529200"/>
            </a:xfrm>
            <a:prstGeom prst="rect">
              <a:avLst/>
            </a:prstGeom>
            <a:solidFill>
              <a:srgbClr val="CCD1CC">
                <a:alpha val="89803"/>
              </a:srgbClr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7"/>
            <p:cNvSpPr/>
            <p:nvPr/>
          </p:nvSpPr>
          <p:spPr>
            <a:xfrm>
              <a:off x="1033539" y="2999419"/>
              <a:ext cx="4194269" cy="619920"/>
            </a:xfrm>
            <a:prstGeom prst="roundRect">
              <a:avLst>
                <a:gd fmla="val 16667" name="adj"/>
              </a:avLst>
            </a:prstGeom>
            <a:solidFill>
              <a:srgbClr val="F7EDE3"/>
            </a:solidFill>
            <a:ln cap="flat" cmpd="sng" w="25400">
              <a:solidFill>
                <a:srgbClr val="2E53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7"/>
            <p:cNvSpPr txBox="1"/>
            <p:nvPr/>
          </p:nvSpPr>
          <p:spPr>
            <a:xfrm>
              <a:off x="1063801" y="3029681"/>
              <a:ext cx="4133745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58525" spcFirstLastPara="1" rIns="1585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2E5329"/>
                  </a:solidFill>
                  <a:latin typeface="Arial"/>
                  <a:ea typeface="Arial"/>
                  <a:cs typeface="Arial"/>
                  <a:sym typeface="Arial"/>
                </a:rPr>
                <a:t>permanently frozen part of this subsystem is called cryosphere</a:t>
              </a:r>
              <a:endParaRPr b="0" i="0" sz="2100" u="none" cap="none" strike="noStrike">
                <a:solidFill>
                  <a:srgbClr val="2E532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4" name="Google Shape;1984;p7"/>
          <p:cNvGrpSpPr/>
          <p:nvPr/>
        </p:nvGrpSpPr>
        <p:grpSpPr>
          <a:xfrm flipH="1" rot="5914747">
            <a:off x="7510630" y="-1299745"/>
            <a:ext cx="2763935" cy="3239513"/>
            <a:chOff x="-7501642" y="749515"/>
            <a:chExt cx="2431070" cy="2849374"/>
          </a:xfrm>
        </p:grpSpPr>
        <p:sp>
          <p:nvSpPr>
            <p:cNvPr id="1985" name="Google Shape;1985;p7"/>
            <p:cNvSpPr/>
            <p:nvPr/>
          </p:nvSpPr>
          <p:spPr>
            <a:xfrm>
              <a:off x="-6039100" y="2068832"/>
              <a:ext cx="817995" cy="1530057"/>
            </a:xfrm>
            <a:custGeom>
              <a:rect b="b" l="l" r="r" t="t"/>
              <a:pathLst>
                <a:path extrusionOk="0" h="44804" w="23953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7"/>
            <p:cNvSpPr/>
            <p:nvPr/>
          </p:nvSpPr>
          <p:spPr>
            <a:xfrm>
              <a:off x="-6723125" y="1593361"/>
              <a:ext cx="1086653" cy="1304872"/>
            </a:xfrm>
            <a:custGeom>
              <a:rect b="b" l="l" r="r" t="t"/>
              <a:pathLst>
                <a:path extrusionOk="0" h="38210" w="3182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7"/>
            <p:cNvSpPr/>
            <p:nvPr/>
          </p:nvSpPr>
          <p:spPr>
            <a:xfrm>
              <a:off x="-7165333" y="1433642"/>
              <a:ext cx="1471694" cy="849276"/>
            </a:xfrm>
            <a:custGeom>
              <a:rect b="b" l="l" r="r" t="t"/>
              <a:pathLst>
                <a:path extrusionOk="0" h="24869" w="43095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7"/>
            <p:cNvSpPr/>
            <p:nvPr/>
          </p:nvSpPr>
          <p:spPr>
            <a:xfrm>
              <a:off x="-7100960" y="749515"/>
              <a:ext cx="997556" cy="987994"/>
            </a:xfrm>
            <a:custGeom>
              <a:rect b="b" l="l" r="r" t="t"/>
              <a:pathLst>
                <a:path extrusionOk="0" h="28931" w="29211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7"/>
            <p:cNvSpPr/>
            <p:nvPr/>
          </p:nvSpPr>
          <p:spPr>
            <a:xfrm>
              <a:off x="-7015858" y="794319"/>
              <a:ext cx="834592" cy="993492"/>
            </a:xfrm>
            <a:custGeom>
              <a:rect b="b" l="l" r="r" t="t"/>
              <a:pathLst>
                <a:path extrusionOk="0" h="29092" w="24439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7"/>
            <p:cNvSpPr/>
            <p:nvPr/>
          </p:nvSpPr>
          <p:spPr>
            <a:xfrm>
              <a:off x="-5642038" y="1959825"/>
              <a:ext cx="281908" cy="365678"/>
            </a:xfrm>
            <a:custGeom>
              <a:rect b="b" l="l" r="r" t="t"/>
              <a:pathLst>
                <a:path extrusionOk="0" h="10708" w="8255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7"/>
            <p:cNvSpPr/>
            <p:nvPr/>
          </p:nvSpPr>
          <p:spPr>
            <a:xfrm>
              <a:off x="-5565747" y="2219331"/>
              <a:ext cx="98625" cy="93469"/>
            </a:xfrm>
            <a:custGeom>
              <a:rect b="b" l="l" r="r" t="t"/>
              <a:pathLst>
                <a:path extrusionOk="0" h="2737" w="2888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7"/>
            <p:cNvSpPr/>
            <p:nvPr/>
          </p:nvSpPr>
          <p:spPr>
            <a:xfrm>
              <a:off x="-5518005" y="2241699"/>
              <a:ext cx="447433" cy="219277"/>
            </a:xfrm>
            <a:custGeom>
              <a:rect b="b" l="l" r="r" t="t"/>
              <a:pathLst>
                <a:path extrusionOk="0" h="6421" w="13102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7"/>
            <p:cNvSpPr/>
            <p:nvPr/>
          </p:nvSpPr>
          <p:spPr>
            <a:xfrm>
              <a:off x="-5515922" y="2241699"/>
              <a:ext cx="445350" cy="181132"/>
            </a:xfrm>
            <a:custGeom>
              <a:rect b="b" l="l" r="r" t="t"/>
              <a:pathLst>
                <a:path extrusionOk="0" h="5304" w="13041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7"/>
            <p:cNvSpPr/>
            <p:nvPr/>
          </p:nvSpPr>
          <p:spPr>
            <a:xfrm>
              <a:off x="-6345289" y="1275015"/>
              <a:ext cx="417381" cy="488926"/>
            </a:xfrm>
            <a:custGeom>
              <a:rect b="b" l="l" r="r" t="t"/>
              <a:pathLst>
                <a:path extrusionOk="0" h="14317" w="12222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7"/>
            <p:cNvSpPr/>
            <p:nvPr/>
          </p:nvSpPr>
          <p:spPr>
            <a:xfrm>
              <a:off x="-6159314" y="1870551"/>
              <a:ext cx="489916" cy="1008893"/>
            </a:xfrm>
            <a:custGeom>
              <a:rect b="b" l="l" r="r" t="t"/>
              <a:pathLst>
                <a:path extrusionOk="0" h="29543" w="14346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7"/>
            <p:cNvSpPr/>
            <p:nvPr/>
          </p:nvSpPr>
          <p:spPr>
            <a:xfrm>
              <a:off x="-6241507" y="2776761"/>
              <a:ext cx="114232" cy="122496"/>
            </a:xfrm>
            <a:custGeom>
              <a:rect b="b" l="l" r="r" t="t"/>
              <a:pathLst>
                <a:path extrusionOk="0" h="3587" w="3345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7"/>
            <p:cNvSpPr/>
            <p:nvPr/>
          </p:nvSpPr>
          <p:spPr>
            <a:xfrm>
              <a:off x="-6536290" y="2818253"/>
              <a:ext cx="402765" cy="548551"/>
            </a:xfrm>
            <a:custGeom>
              <a:rect b="b" l="l" r="r" t="t"/>
              <a:pathLst>
                <a:path extrusionOk="0" h="16063" w="11794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7"/>
            <p:cNvSpPr/>
            <p:nvPr/>
          </p:nvSpPr>
          <p:spPr>
            <a:xfrm>
              <a:off x="-6536290" y="2819312"/>
              <a:ext cx="378894" cy="543941"/>
            </a:xfrm>
            <a:custGeom>
              <a:rect b="b" l="l" r="r" t="t"/>
              <a:pathLst>
                <a:path extrusionOk="0" h="15928" w="11095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7"/>
            <p:cNvSpPr/>
            <p:nvPr/>
          </p:nvSpPr>
          <p:spPr>
            <a:xfrm>
              <a:off x="-5840825" y="2238011"/>
              <a:ext cx="86195" cy="120447"/>
            </a:xfrm>
            <a:custGeom>
              <a:rect b="b" l="l" r="r" t="t"/>
              <a:pathLst>
                <a:path extrusionOk="0" h="3527" w="2524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7"/>
            <p:cNvSpPr/>
            <p:nvPr/>
          </p:nvSpPr>
          <p:spPr>
            <a:xfrm>
              <a:off x="-6335966" y="1707593"/>
              <a:ext cx="137044" cy="59216"/>
            </a:xfrm>
            <a:custGeom>
              <a:rect b="b" l="l" r="r" t="t"/>
              <a:pathLst>
                <a:path extrusionOk="0" h="1734" w="4013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7"/>
            <p:cNvSpPr/>
            <p:nvPr/>
          </p:nvSpPr>
          <p:spPr>
            <a:xfrm>
              <a:off x="-6279892" y="1523866"/>
              <a:ext cx="65431" cy="88278"/>
            </a:xfrm>
            <a:custGeom>
              <a:rect b="b" l="l" r="r" t="t"/>
              <a:pathLst>
                <a:path extrusionOk="0" h="2585" w="1916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7"/>
            <p:cNvSpPr/>
            <p:nvPr/>
          </p:nvSpPr>
          <p:spPr>
            <a:xfrm>
              <a:off x="-6018337" y="2278513"/>
              <a:ext cx="381012" cy="825235"/>
            </a:xfrm>
            <a:custGeom>
              <a:rect b="b" l="l" r="r" t="t"/>
              <a:pathLst>
                <a:path extrusionOk="0" h="24165" w="11157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7"/>
            <p:cNvSpPr/>
            <p:nvPr/>
          </p:nvSpPr>
          <p:spPr>
            <a:xfrm>
              <a:off x="-6017278" y="2280596"/>
              <a:ext cx="222146" cy="823152"/>
            </a:xfrm>
            <a:custGeom>
              <a:rect b="b" l="l" r="r" t="t"/>
              <a:pathLst>
                <a:path extrusionOk="0" h="24104" w="6505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7"/>
            <p:cNvSpPr/>
            <p:nvPr/>
          </p:nvSpPr>
          <p:spPr>
            <a:xfrm>
              <a:off x="-6386815" y="880924"/>
              <a:ext cx="323879" cy="700075"/>
            </a:xfrm>
            <a:custGeom>
              <a:rect b="b" l="l" r="r" t="t"/>
              <a:pathLst>
                <a:path extrusionOk="0" h="20500" w="9484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7"/>
            <p:cNvSpPr/>
            <p:nvPr/>
          </p:nvSpPr>
          <p:spPr>
            <a:xfrm>
              <a:off x="-6237341" y="880924"/>
              <a:ext cx="174404" cy="697992"/>
            </a:xfrm>
            <a:custGeom>
              <a:rect b="b" l="l" r="r" t="t"/>
              <a:pathLst>
                <a:path extrusionOk="0" h="20439" w="5107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7"/>
            <p:cNvSpPr/>
            <p:nvPr/>
          </p:nvSpPr>
          <p:spPr>
            <a:xfrm>
              <a:off x="-6902720" y="1494599"/>
              <a:ext cx="619720" cy="286894"/>
            </a:xfrm>
            <a:custGeom>
              <a:rect b="b" l="l" r="r" t="t"/>
              <a:pathLst>
                <a:path extrusionOk="0" h="8401" w="18147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7"/>
            <p:cNvSpPr/>
            <p:nvPr/>
          </p:nvSpPr>
          <p:spPr>
            <a:xfrm>
              <a:off x="-6902720" y="1556035"/>
              <a:ext cx="617671" cy="225492"/>
            </a:xfrm>
            <a:custGeom>
              <a:rect b="b" l="l" r="r" t="t"/>
              <a:pathLst>
                <a:path extrusionOk="0" h="6603" w="18087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7"/>
            <p:cNvSpPr/>
            <p:nvPr/>
          </p:nvSpPr>
          <p:spPr>
            <a:xfrm>
              <a:off x="-6677808" y="1846276"/>
              <a:ext cx="883768" cy="791836"/>
            </a:xfrm>
            <a:custGeom>
              <a:rect b="b" l="l" r="r" t="t"/>
              <a:pathLst>
                <a:path extrusionOk="0" h="23187" w="25879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7"/>
            <p:cNvSpPr/>
            <p:nvPr/>
          </p:nvSpPr>
          <p:spPr>
            <a:xfrm>
              <a:off x="-6878439" y="1874518"/>
              <a:ext cx="1009406" cy="213028"/>
            </a:xfrm>
            <a:custGeom>
              <a:rect b="b" l="l" r="r" t="t"/>
              <a:pathLst>
                <a:path extrusionOk="0" h="6238" w="29558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7"/>
            <p:cNvSpPr/>
            <p:nvPr/>
          </p:nvSpPr>
          <p:spPr>
            <a:xfrm>
              <a:off x="-7057180" y="1870625"/>
              <a:ext cx="1279157" cy="536462"/>
            </a:xfrm>
            <a:custGeom>
              <a:rect b="b" l="l" r="r" t="t"/>
              <a:pathLst>
                <a:path extrusionOk="0" h="15709" w="37457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7"/>
            <p:cNvSpPr/>
            <p:nvPr/>
          </p:nvSpPr>
          <p:spPr>
            <a:xfrm>
              <a:off x="-7167416" y="2528661"/>
              <a:ext cx="577169" cy="649465"/>
            </a:xfrm>
            <a:custGeom>
              <a:rect b="b" l="l" r="r" t="t"/>
              <a:pathLst>
                <a:path extrusionOk="0" h="19018" w="16901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7"/>
            <p:cNvSpPr/>
            <p:nvPr/>
          </p:nvSpPr>
          <p:spPr>
            <a:xfrm>
              <a:off x="-7166358" y="2528661"/>
              <a:ext cx="561597" cy="640483"/>
            </a:xfrm>
            <a:custGeom>
              <a:rect b="b" l="l" r="r" t="t"/>
              <a:pathLst>
                <a:path extrusionOk="0" h="18755" w="16445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7"/>
            <p:cNvSpPr/>
            <p:nvPr/>
          </p:nvSpPr>
          <p:spPr>
            <a:xfrm>
              <a:off x="-7444543" y="2248290"/>
              <a:ext cx="645674" cy="255920"/>
            </a:xfrm>
            <a:custGeom>
              <a:rect b="b" l="l" r="r" t="t"/>
              <a:pathLst>
                <a:path extrusionOk="0" h="7494" w="18907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7"/>
            <p:cNvSpPr/>
            <p:nvPr/>
          </p:nvSpPr>
          <p:spPr>
            <a:xfrm>
              <a:off x="-7444543" y="2381270"/>
              <a:ext cx="644615" cy="122940"/>
            </a:xfrm>
            <a:custGeom>
              <a:rect b="b" l="l" r="r" t="t"/>
              <a:pathLst>
                <a:path extrusionOk="0" h="3600" w="18876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7"/>
            <p:cNvSpPr/>
            <p:nvPr/>
          </p:nvSpPr>
          <p:spPr>
            <a:xfrm>
              <a:off x="-7501642" y="1704827"/>
              <a:ext cx="794124" cy="373191"/>
            </a:xfrm>
            <a:custGeom>
              <a:rect b="b" l="l" r="r" t="t"/>
              <a:pathLst>
                <a:path extrusionOk="0" h="10928" w="23254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7"/>
            <p:cNvSpPr/>
            <p:nvPr/>
          </p:nvSpPr>
          <p:spPr>
            <a:xfrm>
              <a:off x="-7501642" y="1779205"/>
              <a:ext cx="792041" cy="297959"/>
            </a:xfrm>
            <a:custGeom>
              <a:rect b="b" l="l" r="r" t="t"/>
              <a:pathLst>
                <a:path extrusionOk="0" h="8725" w="23193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7"/>
          <p:cNvGrpSpPr/>
          <p:nvPr/>
        </p:nvGrpSpPr>
        <p:grpSpPr>
          <a:xfrm rot="-2489801">
            <a:off x="3681493" y="174343"/>
            <a:ext cx="1860799" cy="907957"/>
            <a:chOff x="10083475" y="3839575"/>
            <a:chExt cx="1221925" cy="596225"/>
          </a:xfrm>
        </p:grpSpPr>
        <p:sp>
          <p:nvSpPr>
            <p:cNvPr id="2018" name="Google Shape;2018;p7"/>
            <p:cNvSpPr/>
            <p:nvPr/>
          </p:nvSpPr>
          <p:spPr>
            <a:xfrm>
              <a:off x="10144250" y="3839575"/>
              <a:ext cx="1161150" cy="596225"/>
            </a:xfrm>
            <a:custGeom>
              <a:rect b="b" l="l" r="r" t="t"/>
              <a:pathLst>
                <a:path extrusionOk="0" h="23849" w="46446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7"/>
            <p:cNvSpPr/>
            <p:nvPr/>
          </p:nvSpPr>
          <p:spPr>
            <a:xfrm>
              <a:off x="10083475" y="3891625"/>
              <a:ext cx="1124650" cy="476675"/>
            </a:xfrm>
            <a:custGeom>
              <a:rect b="b" l="l" r="r" t="t"/>
              <a:pathLst>
                <a:path extrusionOk="0" h="19067" w="44986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20" name="Google Shape;2020;p7"/>
          <p:cNvSpPr txBox="1"/>
          <p:nvPr>
            <p:ph type="title"/>
          </p:nvPr>
        </p:nvSpPr>
        <p:spPr>
          <a:xfrm>
            <a:off x="4722125" y="1159875"/>
            <a:ext cx="3522900" cy="8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latin typeface="Federo"/>
                <a:ea typeface="Federo"/>
                <a:cs typeface="Federo"/>
                <a:sym typeface="Federo"/>
              </a:rPr>
              <a:t>HYDROSPHERE</a:t>
            </a:r>
            <a:endParaRPr b="1">
              <a:latin typeface="Federo"/>
              <a:ea typeface="Federo"/>
              <a:cs typeface="Federo"/>
              <a:sym typeface="Federo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nvironmental Consulting by Slidesgo">
  <a:themeElements>
    <a:clrScheme name="Simple Light">
      <a:dk1>
        <a:srgbClr val="083603"/>
      </a:dk1>
      <a:lt1>
        <a:srgbClr val="FFFFFF"/>
      </a:lt1>
      <a:dk2>
        <a:srgbClr val="B6D7A8"/>
      </a:dk2>
      <a:lt2>
        <a:srgbClr val="7DBD61"/>
      </a:lt2>
      <a:accent1>
        <a:srgbClr val="E6B8AF"/>
      </a:accent1>
      <a:accent2>
        <a:srgbClr val="F9CB9C"/>
      </a:accent2>
      <a:accent3>
        <a:srgbClr val="F6B26B"/>
      </a:accent3>
      <a:accent4>
        <a:srgbClr val="E69138"/>
      </a:accent4>
      <a:accent5>
        <a:srgbClr val="083603"/>
      </a:accent5>
      <a:accent6>
        <a:srgbClr val="083603"/>
      </a:accent6>
      <a:hlink>
        <a:srgbClr val="0836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logy Thesis Defense by Slidesgo">
  <a:themeElements>
    <a:clrScheme name="Simple Light">
      <a:dk1>
        <a:srgbClr val="47260D"/>
      </a:dk1>
      <a:lt1>
        <a:srgbClr val="FFFFFF"/>
      </a:lt1>
      <a:dk2>
        <a:srgbClr val="7FD6F7"/>
      </a:dk2>
      <a:lt2>
        <a:srgbClr val="59AAD6"/>
      </a:lt2>
      <a:accent1>
        <a:srgbClr val="496D1C"/>
      </a:accent1>
      <a:accent2>
        <a:srgbClr val="F49A1F"/>
      </a:accent2>
      <a:accent3>
        <a:srgbClr val="FFF87F"/>
      </a:accent3>
      <a:accent4>
        <a:srgbClr val="8FB065"/>
      </a:accent4>
      <a:accent5>
        <a:srgbClr val="E0C7A2"/>
      </a:accent5>
      <a:accent6>
        <a:srgbClr val="C29E4E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</cp:coreProperties>
</file>