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9" r:id="rId3"/>
    <p:sldId id="262" r:id="rId4"/>
    <p:sldId id="263" r:id="rId5"/>
    <p:sldId id="266" r:id="rId6"/>
    <p:sldId id="260" r:id="rId7"/>
    <p:sldId id="257" r:id="rId8"/>
    <p:sldId id="261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50F8C-5C63-469D-A5E7-2FE3E8478B0E}" v="1985" dt="2022-06-04T10:07:49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4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Jørgensen" userId="59fbc817-129f-4b58-aee8-94ce2f722b83" providerId="ADAL" clId="{C9550F8C-5C63-469D-A5E7-2FE3E8478B0E}"/>
    <pc:docChg chg="undo redo custSel addSld delSld modSld sldOrd">
      <pc:chgData name="Thomas Jørgensen" userId="59fbc817-129f-4b58-aee8-94ce2f722b83" providerId="ADAL" clId="{C9550F8C-5C63-469D-A5E7-2FE3E8478B0E}" dt="2022-06-04T10:08:35.472" v="3330" actId="404"/>
      <pc:docMkLst>
        <pc:docMk/>
      </pc:docMkLst>
      <pc:sldChg chg="addSp delSp modSp del mod addAnim delAnim">
        <pc:chgData name="Thomas Jørgensen" userId="59fbc817-129f-4b58-aee8-94ce2f722b83" providerId="ADAL" clId="{C9550F8C-5C63-469D-A5E7-2FE3E8478B0E}" dt="2022-06-04T09:50:54.369" v="2360" actId="47"/>
        <pc:sldMkLst>
          <pc:docMk/>
          <pc:sldMk cId="3426462817" sldId="256"/>
        </pc:sldMkLst>
        <pc:spChg chg="mod ord">
          <ac:chgData name="Thomas Jørgensen" userId="59fbc817-129f-4b58-aee8-94ce2f722b83" providerId="ADAL" clId="{C9550F8C-5C63-469D-A5E7-2FE3E8478B0E}" dt="2022-06-04T07:42:26.191" v="1417"/>
          <ac:spMkLst>
            <pc:docMk/>
            <pc:sldMk cId="3426462817" sldId="256"/>
            <ac:spMk id="2" creationId="{585AF6ED-1687-431C-8DC4-1B4F4EE5E593}"/>
          </ac:spMkLst>
        </pc:spChg>
        <pc:spChg chg="mod ord">
          <ac:chgData name="Thomas Jørgensen" userId="59fbc817-129f-4b58-aee8-94ce2f722b83" providerId="ADAL" clId="{C9550F8C-5C63-469D-A5E7-2FE3E8478B0E}" dt="2022-06-04T07:42:26.191" v="1417"/>
          <ac:spMkLst>
            <pc:docMk/>
            <pc:sldMk cId="3426462817" sldId="256"/>
            <ac:spMk id="3" creationId="{2C81952F-399A-4FEB-9FB0-CCFAE3812687}"/>
          </ac:spMkLst>
        </pc:spChg>
        <pc:spChg chg="mod ord">
          <ac:chgData name="Thomas Jørgensen" userId="59fbc817-129f-4b58-aee8-94ce2f722b83" providerId="ADAL" clId="{C9550F8C-5C63-469D-A5E7-2FE3E8478B0E}" dt="2022-06-04T07:42:26.191" v="1417"/>
          <ac:spMkLst>
            <pc:docMk/>
            <pc:sldMk cId="3426462817" sldId="256"/>
            <ac:spMk id="9" creationId="{0247FD0E-C93A-490E-9994-C79DC8977165}"/>
          </ac:spMkLst>
        </pc:spChg>
        <pc:spChg chg="mod ord">
          <ac:chgData name="Thomas Jørgensen" userId="59fbc817-129f-4b58-aee8-94ce2f722b83" providerId="ADAL" clId="{C9550F8C-5C63-469D-A5E7-2FE3E8478B0E}" dt="2022-06-04T07:42:26.191" v="1417"/>
          <ac:spMkLst>
            <pc:docMk/>
            <pc:sldMk cId="3426462817" sldId="256"/>
            <ac:spMk id="11" creationId="{1CDD2F19-0AAB-46D2-A7D4-9BD8F7E42915}"/>
          </ac:spMkLst>
        </pc:spChg>
        <pc:spChg chg="mod ord">
          <ac:chgData name="Thomas Jørgensen" userId="59fbc817-129f-4b58-aee8-94ce2f722b83" providerId="ADAL" clId="{C9550F8C-5C63-469D-A5E7-2FE3E8478B0E}" dt="2022-06-04T07:42:26.191" v="1417"/>
          <ac:spMkLst>
            <pc:docMk/>
            <pc:sldMk cId="3426462817" sldId="256"/>
            <ac:spMk id="13" creationId="{AD77B2DF-AF44-4996-BBFD-5DF9162BE4B2}"/>
          </ac:spMkLst>
        </pc:spChg>
        <pc:spChg chg="mod ord">
          <ac:chgData name="Thomas Jørgensen" userId="59fbc817-129f-4b58-aee8-94ce2f722b83" providerId="ADAL" clId="{C9550F8C-5C63-469D-A5E7-2FE3E8478B0E}" dt="2022-06-04T07:42:26.191" v="1417"/>
          <ac:spMkLst>
            <pc:docMk/>
            <pc:sldMk cId="3426462817" sldId="256"/>
            <ac:spMk id="15" creationId="{FF6BECB9-A7FC-400F-8502-97A13BB879D2}"/>
          </ac:spMkLst>
        </pc:spChg>
        <pc:graphicFrameChg chg="mod">
          <ac:chgData name="Thomas Jørgensen" userId="59fbc817-129f-4b58-aee8-94ce2f722b83" providerId="ADAL" clId="{C9550F8C-5C63-469D-A5E7-2FE3E8478B0E}" dt="2022-06-04T07:42:26.714" v="1420" actId="1076"/>
          <ac:graphicFrameMkLst>
            <pc:docMk/>
            <pc:sldMk cId="3426462817" sldId="256"/>
            <ac:graphicFrameMk id="5" creationId="{6F1DF25E-E3AB-4651-BAF1-E90D6781F5F5}"/>
          </ac:graphicFrameMkLst>
        </pc:graphicFrameChg>
        <pc:picChg chg="add del mod">
          <ac:chgData name="Thomas Jørgensen" userId="59fbc817-129f-4b58-aee8-94ce2f722b83" providerId="ADAL" clId="{C9550F8C-5C63-469D-A5E7-2FE3E8478B0E}" dt="2022-06-04T07:44:39.243" v="1432" actId="1076"/>
          <ac:picMkLst>
            <pc:docMk/>
            <pc:sldMk cId="3426462817" sldId="256"/>
            <ac:picMk id="4" creationId="{24AD1979-C4F2-DE11-52CB-E0E150232109}"/>
          </ac:picMkLst>
        </pc:picChg>
        <pc:picChg chg="add del mod ord">
          <ac:chgData name="Thomas Jørgensen" userId="59fbc817-129f-4b58-aee8-94ce2f722b83" providerId="ADAL" clId="{C9550F8C-5C63-469D-A5E7-2FE3E8478B0E}" dt="2022-06-04T07:42:27.257" v="1422" actId="931"/>
          <ac:picMkLst>
            <pc:docMk/>
            <pc:sldMk cId="3426462817" sldId="256"/>
            <ac:picMk id="7" creationId="{8374D46E-1452-4CCE-8353-3C79B74BBE47}"/>
          </ac:picMkLst>
        </pc:picChg>
      </pc:sldChg>
      <pc:sldChg chg="addSp delSp modSp mod modTransition modAnim">
        <pc:chgData name="Thomas Jørgensen" userId="59fbc817-129f-4b58-aee8-94ce2f722b83" providerId="ADAL" clId="{C9550F8C-5C63-469D-A5E7-2FE3E8478B0E}" dt="2022-06-04T10:02:20.817" v="2897" actId="20577"/>
        <pc:sldMkLst>
          <pc:docMk/>
          <pc:sldMk cId="1757487009" sldId="257"/>
        </pc:sldMkLst>
        <pc:spChg chg="mod">
          <ac:chgData name="Thomas Jørgensen" userId="59fbc817-129f-4b58-aee8-94ce2f722b83" providerId="ADAL" clId="{C9550F8C-5C63-469D-A5E7-2FE3E8478B0E}" dt="2022-06-04T09:27:28.474" v="1664" actId="948"/>
          <ac:spMkLst>
            <pc:docMk/>
            <pc:sldMk cId="1757487009" sldId="257"/>
            <ac:spMk id="2" creationId="{5A510F2A-EAEE-4546-8E5B-DD9B0DAB1D04}"/>
          </ac:spMkLst>
        </pc:spChg>
        <pc:spChg chg="mod">
          <ac:chgData name="Thomas Jørgensen" userId="59fbc817-129f-4b58-aee8-94ce2f722b83" providerId="ADAL" clId="{C9550F8C-5C63-469D-A5E7-2FE3E8478B0E}" dt="2022-06-04T10:02:20.817" v="2897" actId="20577"/>
          <ac:spMkLst>
            <pc:docMk/>
            <pc:sldMk cId="1757487009" sldId="257"/>
            <ac:spMk id="4" creationId="{F43D608D-1933-4713-BAD2-65B118CE7220}"/>
          </ac:spMkLst>
        </pc:spChg>
        <pc:spChg chg="add del mod modVis">
          <ac:chgData name="Thomas Jørgensen" userId="59fbc817-129f-4b58-aee8-94ce2f722b83" providerId="ADAL" clId="{C9550F8C-5C63-469D-A5E7-2FE3E8478B0E}" dt="2022-06-04T09:27:21.669" v="1660"/>
          <ac:spMkLst>
            <pc:docMk/>
            <pc:sldMk cId="1757487009" sldId="257"/>
            <ac:spMk id="6" creationId="{49282FFE-E9AA-4F2F-BC08-FB0B26E2041D}"/>
          </ac:spMkLst>
        </pc:spChg>
        <pc:graphicFrameChg chg="mod">
          <ac:chgData name="Thomas Jørgensen" userId="59fbc817-129f-4b58-aee8-94ce2f722b83" providerId="ADAL" clId="{C9550F8C-5C63-469D-A5E7-2FE3E8478B0E}" dt="2022-06-04T09:27:28.481" v="1666"/>
          <ac:graphicFrameMkLst>
            <pc:docMk/>
            <pc:sldMk cId="1757487009" sldId="257"/>
            <ac:graphicFrameMk id="5" creationId="{48C75FC9-5E5B-4E0F-A7FA-A36866A7AFC3}"/>
          </ac:graphicFrameMkLst>
        </pc:graphicFrameChg>
      </pc:sldChg>
      <pc:sldChg chg="modSp del mod">
        <pc:chgData name="Thomas Jørgensen" userId="59fbc817-129f-4b58-aee8-94ce2f722b83" providerId="ADAL" clId="{C9550F8C-5C63-469D-A5E7-2FE3E8478B0E}" dt="2022-06-04T09:52:06.804" v="2362" actId="47"/>
        <pc:sldMkLst>
          <pc:docMk/>
          <pc:sldMk cId="252277466" sldId="258"/>
        </pc:sldMkLst>
        <pc:spChg chg="mod">
          <ac:chgData name="Thomas Jørgensen" userId="59fbc817-129f-4b58-aee8-94ce2f722b83" providerId="ADAL" clId="{C9550F8C-5C63-469D-A5E7-2FE3E8478B0E}" dt="2022-06-04T09:19:34.084" v="1480" actId="6549"/>
          <ac:spMkLst>
            <pc:docMk/>
            <pc:sldMk cId="252277466" sldId="258"/>
            <ac:spMk id="6" creationId="{C0682B33-0919-40EC-B013-3340B293EB22}"/>
          </ac:spMkLst>
        </pc:spChg>
      </pc:sldChg>
      <pc:sldChg chg="modSp mod modTransition">
        <pc:chgData name="Thomas Jørgensen" userId="59fbc817-129f-4b58-aee8-94ce2f722b83" providerId="ADAL" clId="{C9550F8C-5C63-469D-A5E7-2FE3E8478B0E}" dt="2022-06-04T09:57:47.652" v="2866"/>
        <pc:sldMkLst>
          <pc:docMk/>
          <pc:sldMk cId="4019445973" sldId="259"/>
        </pc:sldMkLst>
        <pc:spChg chg="mod">
          <ac:chgData name="Thomas Jørgensen" userId="59fbc817-129f-4b58-aee8-94ce2f722b83" providerId="ADAL" clId="{C9550F8C-5C63-469D-A5E7-2FE3E8478B0E}" dt="2022-06-04T09:51:07.325" v="2361" actId="6549"/>
          <ac:spMkLst>
            <pc:docMk/>
            <pc:sldMk cId="4019445973" sldId="259"/>
            <ac:spMk id="3" creationId="{E7DCF1F0-0515-4C50-9E04-0EFF56E2CAEC}"/>
          </ac:spMkLst>
        </pc:spChg>
      </pc:sldChg>
      <pc:sldChg chg="addSp delSp modSp new add del mod modTransition modClrScheme modAnim chgLayout">
        <pc:chgData name="Thomas Jørgensen" userId="59fbc817-129f-4b58-aee8-94ce2f722b83" providerId="ADAL" clId="{C9550F8C-5C63-469D-A5E7-2FE3E8478B0E}" dt="2022-06-04T10:06:18.488" v="3277"/>
        <pc:sldMkLst>
          <pc:docMk/>
          <pc:sldMk cId="799495864" sldId="260"/>
        </pc:sldMkLst>
        <pc:spChg chg="add mod ord">
          <ac:chgData name="Thomas Jørgensen" userId="59fbc817-129f-4b58-aee8-94ce2f722b83" providerId="ADAL" clId="{C9550F8C-5C63-469D-A5E7-2FE3E8478B0E}" dt="2022-06-04T10:04:44.244" v="3220"/>
          <ac:spMkLst>
            <pc:docMk/>
            <pc:sldMk cId="799495864" sldId="260"/>
            <ac:spMk id="6" creationId="{E4F7C4E7-BE3C-4BAE-ADF3-BA05C8BBC1D6}"/>
          </ac:spMkLst>
        </pc:spChg>
        <pc:spChg chg="add del mod modVis">
          <ac:chgData name="Thomas Jørgensen" userId="59fbc817-129f-4b58-aee8-94ce2f722b83" providerId="ADAL" clId="{C9550F8C-5C63-469D-A5E7-2FE3E8478B0E}" dt="2022-06-04T09:24:08.600" v="1541"/>
          <ac:spMkLst>
            <pc:docMk/>
            <pc:sldMk cId="799495864" sldId="260"/>
            <ac:spMk id="7" creationId="{A7A01E6B-7565-4768-A757-A93A2B2CE991}"/>
          </ac:spMkLst>
        </pc:spChg>
        <pc:spChg chg="add mod">
          <ac:chgData name="Thomas Jørgensen" userId="59fbc817-129f-4b58-aee8-94ce2f722b83" providerId="ADAL" clId="{C9550F8C-5C63-469D-A5E7-2FE3E8478B0E}" dt="2022-06-04T10:04:49.423" v="3262" actId="1076"/>
          <ac:spMkLst>
            <pc:docMk/>
            <pc:sldMk cId="799495864" sldId="260"/>
            <ac:spMk id="26" creationId="{00DB51A6-6944-4DFA-9968-7D6DB22A4539}"/>
          </ac:spMkLst>
        </pc:spChg>
        <pc:spChg chg="add mod">
          <ac:chgData name="Thomas Jørgensen" userId="59fbc817-129f-4b58-aee8-94ce2f722b83" providerId="ADAL" clId="{C9550F8C-5C63-469D-A5E7-2FE3E8478B0E}" dt="2022-06-04T10:01:29.394" v="2894" actId="1076"/>
          <ac:spMkLst>
            <pc:docMk/>
            <pc:sldMk cId="799495864" sldId="260"/>
            <ac:spMk id="27" creationId="{94F9087B-5A05-4347-9E1E-94B58B6A2E7C}"/>
          </ac:spMkLst>
        </pc:spChg>
        <pc:spChg chg="add mod">
          <ac:chgData name="Thomas Jørgensen" userId="59fbc817-129f-4b58-aee8-94ce2f722b83" providerId="ADAL" clId="{C9550F8C-5C63-469D-A5E7-2FE3E8478B0E}" dt="2022-06-04T09:59:48.303" v="2881" actId="208"/>
          <ac:spMkLst>
            <pc:docMk/>
            <pc:sldMk cId="799495864" sldId="260"/>
            <ac:spMk id="28" creationId="{84DE2EBD-CEDB-4B03-BBEC-7A19EB43E73B}"/>
          </ac:spMkLst>
        </pc:spChg>
        <pc:spChg chg="add del mod modVis">
          <ac:chgData name="Thomas Jørgensen" userId="59fbc817-129f-4b58-aee8-94ce2f722b83" providerId="ADAL" clId="{C9550F8C-5C63-469D-A5E7-2FE3E8478B0E}" dt="2022-06-04T10:04:40.582" v="3170"/>
          <ac:spMkLst>
            <pc:docMk/>
            <pc:sldMk cId="799495864" sldId="260"/>
            <ac:spMk id="29" creationId="{E6D154D3-F266-4A5D-A20E-49EF284F29DF}"/>
          </ac:spMkLst>
        </pc:spChg>
        <pc:spChg chg="add del mod modVis">
          <ac:chgData name="Thomas Jørgensen" userId="59fbc817-129f-4b58-aee8-94ce2f722b83" providerId="ADAL" clId="{C9550F8C-5C63-469D-A5E7-2FE3E8478B0E}" dt="2022-06-04T10:04:41.448" v="3215"/>
          <ac:spMkLst>
            <pc:docMk/>
            <pc:sldMk cId="799495864" sldId="260"/>
            <ac:spMk id="30" creationId="{5CDDEA49-E927-4A4C-A97C-FE2094FD2249}"/>
          </ac:spMkLst>
        </pc:spChg>
        <pc:spChg chg="add del mod modVis">
          <ac:chgData name="Thomas Jørgensen" userId="59fbc817-129f-4b58-aee8-94ce2f722b83" providerId="ADAL" clId="{C9550F8C-5C63-469D-A5E7-2FE3E8478B0E}" dt="2022-06-04T10:04:44.304" v="3259"/>
          <ac:spMkLst>
            <pc:docMk/>
            <pc:sldMk cId="799495864" sldId="260"/>
            <ac:spMk id="31" creationId="{D0677B04-5696-4C3D-988C-6C80F74D13E6}"/>
          </ac:spMkLst>
        </pc:spChg>
        <pc:graphicFrameChg chg="add mod ord modVis">
          <ac:chgData name="Thomas Jørgensen" userId="59fbc817-129f-4b58-aee8-94ce2f722b83" providerId="ADAL" clId="{C9550F8C-5C63-469D-A5E7-2FE3E8478B0E}" dt="2022-06-04T10:04:44.307" v="3261"/>
          <ac:graphicFrameMkLst>
            <pc:docMk/>
            <pc:sldMk cId="799495864" sldId="260"/>
            <ac:graphicFrameMk id="8" creationId="{E1D5A0DE-03F4-489C-A888-9FBE5C1743CC}"/>
          </ac:graphicFrameMkLst>
        </pc:graphicFrameChg>
        <pc:picChg chg="add del mod">
          <ac:chgData name="Thomas Jørgensen" userId="59fbc817-129f-4b58-aee8-94ce2f722b83" providerId="ADAL" clId="{C9550F8C-5C63-469D-A5E7-2FE3E8478B0E}" dt="2022-06-04T09:30:15.506" v="1677" actId="478"/>
          <ac:picMkLst>
            <pc:docMk/>
            <pc:sldMk cId="799495864" sldId="260"/>
            <ac:picMk id="3" creationId="{67B7A4E1-270F-4D9F-8DE4-2A1215EFAE64}"/>
          </ac:picMkLst>
        </pc:picChg>
        <pc:picChg chg="add del mod">
          <ac:chgData name="Thomas Jørgensen" userId="59fbc817-129f-4b58-aee8-94ce2f722b83" providerId="ADAL" clId="{C9550F8C-5C63-469D-A5E7-2FE3E8478B0E}" dt="2022-06-04T09:30:15.506" v="1677" actId="478"/>
          <ac:picMkLst>
            <pc:docMk/>
            <pc:sldMk cId="799495864" sldId="260"/>
            <ac:picMk id="5" creationId="{21947F09-5824-4323-A1CE-5DD731426A63}"/>
          </ac:picMkLst>
        </pc:picChg>
        <pc:picChg chg="add mod ord">
          <ac:chgData name="Thomas Jørgensen" userId="59fbc817-129f-4b58-aee8-94ce2f722b83" providerId="ADAL" clId="{C9550F8C-5C63-469D-A5E7-2FE3E8478B0E}" dt="2022-06-04T09:39:10.057" v="1831" actId="1076"/>
          <ac:picMkLst>
            <pc:docMk/>
            <pc:sldMk cId="799495864" sldId="260"/>
            <ac:picMk id="10" creationId="{D8B2FA90-6AA0-4A99-A4D1-C5D3F238DB15}"/>
          </ac:picMkLst>
        </pc:picChg>
        <pc:picChg chg="add del mod">
          <ac:chgData name="Thomas Jørgensen" userId="59fbc817-129f-4b58-aee8-94ce2f722b83" providerId="ADAL" clId="{C9550F8C-5C63-469D-A5E7-2FE3E8478B0E}" dt="2022-06-04T09:36:18.869" v="1722" actId="478"/>
          <ac:picMkLst>
            <pc:docMk/>
            <pc:sldMk cId="799495864" sldId="260"/>
            <ac:picMk id="12" creationId="{418D094C-0EB4-4DDB-96C0-A8733F4D173C}"/>
          </ac:picMkLst>
        </pc:picChg>
        <pc:picChg chg="add mod ord">
          <ac:chgData name="Thomas Jørgensen" userId="59fbc817-129f-4b58-aee8-94ce2f722b83" providerId="ADAL" clId="{C9550F8C-5C63-469D-A5E7-2FE3E8478B0E}" dt="2022-06-04T09:59:21.174" v="2871" actId="1076"/>
          <ac:picMkLst>
            <pc:docMk/>
            <pc:sldMk cId="799495864" sldId="260"/>
            <ac:picMk id="14" creationId="{41253AC1-8BC7-42E0-9C2E-3C2DC2E07187}"/>
          </ac:picMkLst>
        </pc:picChg>
        <pc:picChg chg="add mod ord">
          <ac:chgData name="Thomas Jørgensen" userId="59fbc817-129f-4b58-aee8-94ce2f722b83" providerId="ADAL" clId="{C9550F8C-5C63-469D-A5E7-2FE3E8478B0E}" dt="2022-06-04T10:04:49.423" v="3262" actId="1076"/>
          <ac:picMkLst>
            <pc:docMk/>
            <pc:sldMk cId="799495864" sldId="260"/>
            <ac:picMk id="16" creationId="{0CF6019A-9520-407B-AABC-15BCAD4FC075}"/>
          </ac:picMkLst>
        </pc:picChg>
        <pc:picChg chg="add mod ord">
          <ac:chgData name="Thomas Jørgensen" userId="59fbc817-129f-4b58-aee8-94ce2f722b83" providerId="ADAL" clId="{C9550F8C-5C63-469D-A5E7-2FE3E8478B0E}" dt="2022-06-04T10:04:49.423" v="3262" actId="1076"/>
          <ac:picMkLst>
            <pc:docMk/>
            <pc:sldMk cId="799495864" sldId="260"/>
            <ac:picMk id="18" creationId="{6435BB2D-8A13-4F76-966B-65904AE36A58}"/>
          </ac:picMkLst>
        </pc:picChg>
        <pc:picChg chg="add mod ord">
          <ac:chgData name="Thomas Jørgensen" userId="59fbc817-129f-4b58-aee8-94ce2f722b83" providerId="ADAL" clId="{C9550F8C-5C63-469D-A5E7-2FE3E8478B0E}" dt="2022-06-04T09:59:21.174" v="2871" actId="1076"/>
          <ac:picMkLst>
            <pc:docMk/>
            <pc:sldMk cId="799495864" sldId="260"/>
            <ac:picMk id="20" creationId="{0D1C6918-43D7-4FF6-B788-E5B9132D711B}"/>
          </ac:picMkLst>
        </pc:picChg>
        <pc:picChg chg="add mod ord">
          <ac:chgData name="Thomas Jørgensen" userId="59fbc817-129f-4b58-aee8-94ce2f722b83" providerId="ADAL" clId="{C9550F8C-5C63-469D-A5E7-2FE3E8478B0E}" dt="2022-06-04T09:59:21.174" v="2871" actId="1076"/>
          <ac:picMkLst>
            <pc:docMk/>
            <pc:sldMk cId="799495864" sldId="260"/>
            <ac:picMk id="22" creationId="{723413D0-35E8-4A6D-8C77-3DCB8348550B}"/>
          </ac:picMkLst>
        </pc:picChg>
        <pc:cxnChg chg="add mod">
          <ac:chgData name="Thomas Jørgensen" userId="59fbc817-129f-4b58-aee8-94ce2f722b83" providerId="ADAL" clId="{C9550F8C-5C63-469D-A5E7-2FE3E8478B0E}" dt="2022-06-04T09:59:21.174" v="2871" actId="1076"/>
          <ac:cxnSpMkLst>
            <pc:docMk/>
            <pc:sldMk cId="799495864" sldId="260"/>
            <ac:cxnSpMk id="24" creationId="{F6CA9184-8349-400A-A011-712995893C9D}"/>
          </ac:cxnSpMkLst>
        </pc:cxnChg>
        <pc:cxnChg chg="add mod">
          <ac:chgData name="Thomas Jørgensen" userId="59fbc817-129f-4b58-aee8-94ce2f722b83" providerId="ADAL" clId="{C9550F8C-5C63-469D-A5E7-2FE3E8478B0E}" dt="2022-06-04T09:59:21.174" v="2871" actId="1076"/>
          <ac:cxnSpMkLst>
            <pc:docMk/>
            <pc:sldMk cId="799495864" sldId="260"/>
            <ac:cxnSpMk id="25" creationId="{223E0DE5-E9F6-45CE-943A-05A1DD771607}"/>
          </ac:cxnSpMkLst>
        </pc:cxnChg>
      </pc:sldChg>
      <pc:sldChg chg="addSp delSp modSp new add mod modTransition setBg modClrScheme modAnim chgLayout">
        <pc:chgData name="Thomas Jørgensen" userId="59fbc817-129f-4b58-aee8-94ce2f722b83" providerId="ADAL" clId="{C9550F8C-5C63-469D-A5E7-2FE3E8478B0E}" dt="2022-06-04T10:07:49.308" v="3282"/>
        <pc:sldMkLst>
          <pc:docMk/>
          <pc:sldMk cId="1719185010" sldId="261"/>
        </pc:sldMkLst>
        <pc:spChg chg="mod ord">
          <ac:chgData name="Thomas Jørgensen" userId="59fbc817-129f-4b58-aee8-94ce2f722b83" providerId="ADAL" clId="{C9550F8C-5C63-469D-A5E7-2FE3E8478B0E}" dt="2022-06-04T09:43:09.634" v="1848" actId="948"/>
          <ac:spMkLst>
            <pc:docMk/>
            <pc:sldMk cId="1719185010" sldId="261"/>
            <ac:spMk id="2" creationId="{0073CB37-9A19-4613-A4E2-DBFEC5AC8837}"/>
          </ac:spMkLst>
        </pc:spChg>
        <pc:spChg chg="del mod ord">
          <ac:chgData name="Thomas Jørgensen" userId="59fbc817-129f-4b58-aee8-94ce2f722b83" providerId="ADAL" clId="{C9550F8C-5C63-469D-A5E7-2FE3E8478B0E}" dt="2022-06-04T09:43:12.482" v="1890" actId="478"/>
          <ac:spMkLst>
            <pc:docMk/>
            <pc:sldMk cId="1719185010" sldId="261"/>
            <ac:spMk id="3" creationId="{3C5F1B2F-0344-4FD5-B636-A2953561A2DE}"/>
          </ac:spMkLst>
        </pc:spChg>
        <pc:spChg chg="del">
          <ac:chgData name="Thomas Jørgensen" userId="59fbc817-129f-4b58-aee8-94ce2f722b83" providerId="ADAL" clId="{C9550F8C-5C63-469D-A5E7-2FE3E8478B0E}" dt="2022-06-04T09:43:09.132" v="1847"/>
          <ac:spMkLst>
            <pc:docMk/>
            <pc:sldMk cId="1719185010" sldId="261"/>
            <ac:spMk id="4" creationId="{F3B1308E-EE76-40D7-A932-EBA8F4EE1B64}"/>
          </ac:spMkLst>
        </pc:spChg>
        <pc:spChg chg="add del mod modVis">
          <ac:chgData name="Thomas Jørgensen" userId="59fbc817-129f-4b58-aee8-94ce2f722b83" providerId="ADAL" clId="{C9550F8C-5C63-469D-A5E7-2FE3E8478B0E}" dt="2022-06-04T07:34:36.530" v="220"/>
          <ac:spMkLst>
            <pc:docMk/>
            <pc:sldMk cId="1719185010" sldId="261"/>
            <ac:spMk id="6" creationId="{13B39A8F-DD44-407B-BB4B-B7AF2B0CC9FB}"/>
          </ac:spMkLst>
        </pc:spChg>
        <pc:spChg chg="add del mod modVis">
          <ac:chgData name="Thomas Jørgensen" userId="59fbc817-129f-4b58-aee8-94ce2f722b83" providerId="ADAL" clId="{C9550F8C-5C63-469D-A5E7-2FE3E8478B0E}" dt="2022-06-04T09:43:09.709" v="1887"/>
          <ac:spMkLst>
            <pc:docMk/>
            <pc:sldMk cId="1719185010" sldId="261"/>
            <ac:spMk id="6" creationId="{888A9297-B70E-4EFF-8087-ACB829CEB511}"/>
          </ac:spMkLst>
        </pc:spChg>
        <pc:spChg chg="add del mod modVis">
          <ac:chgData name="Thomas Jørgensen" userId="59fbc817-129f-4b58-aee8-94ce2f722b83" providerId="ADAL" clId="{C9550F8C-5C63-469D-A5E7-2FE3E8478B0E}" dt="2022-06-04T07:34:37.450" v="264"/>
          <ac:spMkLst>
            <pc:docMk/>
            <pc:sldMk cId="1719185010" sldId="261"/>
            <ac:spMk id="7" creationId="{1A63981E-A52F-46D9-885F-C145C35C1AC0}"/>
          </ac:spMkLst>
        </pc:spChg>
        <pc:spChg chg="add del mod modVis">
          <ac:chgData name="Thomas Jørgensen" userId="59fbc817-129f-4b58-aee8-94ce2f722b83" providerId="ADAL" clId="{C9550F8C-5C63-469D-A5E7-2FE3E8478B0E}" dt="2022-06-04T07:34:37.735" v="307"/>
          <ac:spMkLst>
            <pc:docMk/>
            <pc:sldMk cId="1719185010" sldId="261"/>
            <ac:spMk id="8" creationId="{8EE58BBF-9839-4487-B7B8-8E7D65D12D6D}"/>
          </ac:spMkLst>
        </pc:spChg>
        <pc:spChg chg="add del mod modVis">
          <ac:chgData name="Thomas Jørgensen" userId="59fbc817-129f-4b58-aee8-94ce2f722b83" providerId="ADAL" clId="{C9550F8C-5C63-469D-A5E7-2FE3E8478B0E}" dt="2022-06-04T07:34:39.632" v="356"/>
          <ac:spMkLst>
            <pc:docMk/>
            <pc:sldMk cId="1719185010" sldId="261"/>
            <ac:spMk id="9" creationId="{91074EE1-AB24-45ED-9586-A9E0BD45235A}"/>
          </ac:spMkLst>
        </pc:spChg>
        <pc:spChg chg="add mod">
          <ac:chgData name="Thomas Jørgensen" userId="59fbc817-129f-4b58-aee8-94ce2f722b83" providerId="ADAL" clId="{C9550F8C-5C63-469D-A5E7-2FE3E8478B0E}" dt="2022-06-04T09:44:54.401" v="1907" actId="208"/>
          <ac:spMkLst>
            <pc:docMk/>
            <pc:sldMk cId="1719185010" sldId="261"/>
            <ac:spMk id="13" creationId="{C35B0132-154F-4507-8CBE-27D6B45BAE5A}"/>
          </ac:spMkLst>
        </pc:spChg>
        <pc:graphicFrameChg chg="add mod ord modVis">
          <ac:chgData name="Thomas Jørgensen" userId="59fbc817-129f-4b58-aee8-94ce2f722b83" providerId="ADAL" clId="{C9550F8C-5C63-469D-A5E7-2FE3E8478B0E}" dt="2022-06-04T09:43:09.712" v="1889"/>
          <ac:graphicFrameMkLst>
            <pc:docMk/>
            <pc:sldMk cId="1719185010" sldId="261"/>
            <ac:graphicFrameMk id="5" creationId="{5066B9AB-BB60-4BF9-8280-94980A97AA29}"/>
          </ac:graphicFrameMkLst>
        </pc:graphicFrameChg>
        <pc:picChg chg="add mod">
          <ac:chgData name="Thomas Jørgensen" userId="59fbc817-129f-4b58-aee8-94ce2f722b83" providerId="ADAL" clId="{C9550F8C-5C63-469D-A5E7-2FE3E8478B0E}" dt="2022-06-04T09:44:15.229" v="1900" actId="1076"/>
          <ac:picMkLst>
            <pc:docMk/>
            <pc:sldMk cId="1719185010" sldId="261"/>
            <ac:picMk id="7" creationId="{F7465ED0-1AB5-4E47-A183-99F56C433FE3}"/>
          </ac:picMkLst>
        </pc:picChg>
        <pc:picChg chg="add mod">
          <ac:chgData name="Thomas Jørgensen" userId="59fbc817-129f-4b58-aee8-94ce2f722b83" providerId="ADAL" clId="{C9550F8C-5C63-469D-A5E7-2FE3E8478B0E}" dt="2022-06-04T09:43:40.190" v="1897" actId="1076"/>
          <ac:picMkLst>
            <pc:docMk/>
            <pc:sldMk cId="1719185010" sldId="261"/>
            <ac:picMk id="9" creationId="{837D35A0-BEBE-4991-8E5A-960A8AD483AC}"/>
          </ac:picMkLst>
        </pc:picChg>
        <pc:picChg chg="add del mod">
          <ac:chgData name="Thomas Jørgensen" userId="59fbc817-129f-4b58-aee8-94ce2f722b83" providerId="ADAL" clId="{C9550F8C-5C63-469D-A5E7-2FE3E8478B0E}" dt="2022-06-04T09:44:16.866" v="1901" actId="478"/>
          <ac:picMkLst>
            <pc:docMk/>
            <pc:sldMk cId="1719185010" sldId="261"/>
            <ac:picMk id="10" creationId="{E23F8F12-E118-4443-AEB8-C24BD3236E42}"/>
          </ac:picMkLst>
        </pc:picChg>
        <pc:picChg chg="add del mod">
          <ac:chgData name="Thomas Jørgensen" userId="59fbc817-129f-4b58-aee8-94ce2f722b83" providerId="ADAL" clId="{C9550F8C-5C63-469D-A5E7-2FE3E8478B0E}" dt="2022-06-04T09:44:22.906" v="1902" actId="478"/>
          <ac:picMkLst>
            <pc:docMk/>
            <pc:sldMk cId="1719185010" sldId="261"/>
            <ac:picMk id="11" creationId="{4E2A638F-707B-40F2-8B5D-C8DAB21A9047}"/>
          </ac:picMkLst>
        </pc:picChg>
        <pc:cxnChg chg="add mod">
          <ac:chgData name="Thomas Jørgensen" userId="59fbc817-129f-4b58-aee8-94ce2f722b83" providerId="ADAL" clId="{C9550F8C-5C63-469D-A5E7-2FE3E8478B0E}" dt="2022-06-04T09:45:29.636" v="1911" actId="14100"/>
          <ac:cxnSpMkLst>
            <pc:docMk/>
            <pc:sldMk cId="1719185010" sldId="261"/>
            <ac:cxnSpMk id="12" creationId="{AA94637B-E860-4EAB-A249-64372C168F81}"/>
          </ac:cxnSpMkLst>
        </pc:cxnChg>
      </pc:sldChg>
      <pc:sldChg chg="addSp delSp modSp new add mod ord modTransition">
        <pc:chgData name="Thomas Jørgensen" userId="59fbc817-129f-4b58-aee8-94ce2f722b83" providerId="ADAL" clId="{C9550F8C-5C63-469D-A5E7-2FE3E8478B0E}" dt="2022-06-04T09:57:47.652" v="2866"/>
        <pc:sldMkLst>
          <pc:docMk/>
          <pc:sldMk cId="2115040737" sldId="262"/>
        </pc:sldMkLst>
        <pc:spChg chg="mod">
          <ac:chgData name="Thomas Jørgensen" userId="59fbc817-129f-4b58-aee8-94ce2f722b83" providerId="ADAL" clId="{C9550F8C-5C63-469D-A5E7-2FE3E8478B0E}" dt="2022-06-04T09:57:10.086" v="2824" actId="948"/>
          <ac:spMkLst>
            <pc:docMk/>
            <pc:sldMk cId="2115040737" sldId="262"/>
            <ac:spMk id="2" creationId="{6DBC65F0-3498-404B-9B6C-C740B9C68A72}"/>
          </ac:spMkLst>
        </pc:spChg>
        <pc:spChg chg="del mod">
          <ac:chgData name="Thomas Jørgensen" userId="59fbc817-129f-4b58-aee8-94ce2f722b83" providerId="ADAL" clId="{C9550F8C-5C63-469D-A5E7-2FE3E8478B0E}" dt="2022-06-04T09:56:59.839" v="2736" actId="478"/>
          <ac:spMkLst>
            <pc:docMk/>
            <pc:sldMk cId="2115040737" sldId="262"/>
            <ac:spMk id="3" creationId="{A3EB1F5F-C842-41BE-9599-01F57FC7AD39}"/>
          </ac:spMkLst>
        </pc:spChg>
        <pc:spChg chg="add del mod modVis">
          <ac:chgData name="Thomas Jørgensen" userId="59fbc817-129f-4b58-aee8-94ce2f722b83" providerId="ADAL" clId="{C9550F8C-5C63-469D-A5E7-2FE3E8478B0E}" dt="2022-06-04T09:57:05.456" v="2777"/>
          <ac:spMkLst>
            <pc:docMk/>
            <pc:sldMk cId="2115040737" sldId="262"/>
            <ac:spMk id="4" creationId="{49C8BB7F-0FF9-4FC7-B820-291480777CB2}"/>
          </ac:spMkLst>
        </pc:spChg>
        <pc:spChg chg="add del mod modVis">
          <ac:chgData name="Thomas Jørgensen" userId="59fbc817-129f-4b58-aee8-94ce2f722b83" providerId="ADAL" clId="{C9550F8C-5C63-469D-A5E7-2FE3E8478B0E}" dt="2022-06-04T07:34:57.878" v="413"/>
          <ac:spMkLst>
            <pc:docMk/>
            <pc:sldMk cId="2115040737" sldId="262"/>
            <ac:spMk id="4" creationId="{F0441922-B551-43F6-A0BA-41800FAEEBF5}"/>
          </ac:spMkLst>
        </pc:spChg>
        <pc:spChg chg="add del mod modVis">
          <ac:chgData name="Thomas Jørgensen" userId="59fbc817-129f-4b58-aee8-94ce2f722b83" providerId="ADAL" clId="{C9550F8C-5C63-469D-A5E7-2FE3E8478B0E}" dt="2022-06-04T07:34:58.193" v="470"/>
          <ac:spMkLst>
            <pc:docMk/>
            <pc:sldMk cId="2115040737" sldId="262"/>
            <ac:spMk id="6" creationId="{61B5129E-FBE1-49B8-9BC4-4302EAD2BE37}"/>
          </ac:spMkLst>
        </pc:spChg>
        <pc:spChg chg="add del mod modVis">
          <ac:chgData name="Thomas Jørgensen" userId="59fbc817-129f-4b58-aee8-94ce2f722b83" providerId="ADAL" clId="{C9550F8C-5C63-469D-A5E7-2FE3E8478B0E}" dt="2022-06-04T09:57:07.492" v="2820"/>
          <ac:spMkLst>
            <pc:docMk/>
            <pc:sldMk cId="2115040737" sldId="262"/>
            <ac:spMk id="6" creationId="{78D08F0E-9E37-4D13-86CB-064F440215DF}"/>
          </ac:spMkLst>
        </pc:spChg>
        <pc:spChg chg="add del mod modVis">
          <ac:chgData name="Thomas Jørgensen" userId="59fbc817-129f-4b58-aee8-94ce2f722b83" providerId="ADAL" clId="{C9550F8C-5C63-469D-A5E7-2FE3E8478B0E}" dt="2022-06-04T09:57:10.127" v="2863"/>
          <ac:spMkLst>
            <pc:docMk/>
            <pc:sldMk cId="2115040737" sldId="262"/>
            <ac:spMk id="7" creationId="{376B8CFF-7C1C-466A-BB91-00AFF390353E}"/>
          </ac:spMkLst>
        </pc:spChg>
        <pc:spChg chg="add del mod modVis">
          <ac:chgData name="Thomas Jørgensen" userId="59fbc817-129f-4b58-aee8-94ce2f722b83" providerId="ADAL" clId="{C9550F8C-5C63-469D-A5E7-2FE3E8478B0E}" dt="2022-06-04T07:35:00.645" v="522"/>
          <ac:spMkLst>
            <pc:docMk/>
            <pc:sldMk cId="2115040737" sldId="262"/>
            <ac:spMk id="7" creationId="{4E116ED9-4502-4D38-8B58-5F662FF514D6}"/>
          </ac:spMkLst>
        </pc:spChg>
        <pc:graphicFrameChg chg="add mod ord modVis">
          <ac:chgData name="Thomas Jørgensen" userId="59fbc817-129f-4b58-aee8-94ce2f722b83" providerId="ADAL" clId="{C9550F8C-5C63-469D-A5E7-2FE3E8478B0E}" dt="2022-06-04T09:57:10.129" v="2865"/>
          <ac:graphicFrameMkLst>
            <pc:docMk/>
            <pc:sldMk cId="2115040737" sldId="262"/>
            <ac:graphicFrameMk id="5" creationId="{6CC20F31-0757-487B-914C-C47DA05F797C}"/>
          </ac:graphicFrameMkLst>
        </pc:graphicFrameChg>
      </pc:sldChg>
      <pc:sldChg chg="addSp delSp modSp new add mod modTransition">
        <pc:chgData name="Thomas Jørgensen" userId="59fbc817-129f-4b58-aee8-94ce2f722b83" providerId="ADAL" clId="{C9550F8C-5C63-469D-A5E7-2FE3E8478B0E}" dt="2022-06-04T09:57:47.652" v="2866"/>
        <pc:sldMkLst>
          <pc:docMk/>
          <pc:sldMk cId="932563734" sldId="263"/>
        </pc:sldMkLst>
        <pc:spChg chg="mod">
          <ac:chgData name="Thomas Jørgensen" userId="59fbc817-129f-4b58-aee8-94ce2f722b83" providerId="ADAL" clId="{C9550F8C-5C63-469D-A5E7-2FE3E8478B0E}" dt="2022-06-04T07:35:58.374" v="1075" actId="948"/>
          <ac:spMkLst>
            <pc:docMk/>
            <pc:sldMk cId="932563734" sldId="263"/>
            <ac:spMk id="2" creationId="{7C49C88B-FA06-427B-A5CD-7C6CF9DB3C3C}"/>
          </ac:spMkLst>
        </pc:spChg>
        <pc:spChg chg="mod">
          <ac:chgData name="Thomas Jørgensen" userId="59fbc817-129f-4b58-aee8-94ce2f722b83" providerId="ADAL" clId="{C9550F8C-5C63-469D-A5E7-2FE3E8478B0E}" dt="2022-06-04T09:23:05.651" v="1493" actId="21"/>
          <ac:spMkLst>
            <pc:docMk/>
            <pc:sldMk cId="932563734" sldId="263"/>
            <ac:spMk id="3" creationId="{0079D922-100A-4741-8613-AEE5E746A833}"/>
          </ac:spMkLst>
        </pc:spChg>
        <pc:spChg chg="add del mod modVis">
          <ac:chgData name="Thomas Jørgensen" userId="59fbc817-129f-4b58-aee8-94ce2f722b83" providerId="ADAL" clId="{C9550F8C-5C63-469D-A5E7-2FE3E8478B0E}" dt="2022-06-04T07:35:15.676" v="604"/>
          <ac:spMkLst>
            <pc:docMk/>
            <pc:sldMk cId="932563734" sldId="263"/>
            <ac:spMk id="5" creationId="{3FD4C4BD-5024-4346-8F8F-6946E6415476}"/>
          </ac:spMkLst>
        </pc:spChg>
        <pc:spChg chg="add del mod modVis">
          <ac:chgData name="Thomas Jørgensen" userId="59fbc817-129f-4b58-aee8-94ce2f722b83" providerId="ADAL" clId="{C9550F8C-5C63-469D-A5E7-2FE3E8478B0E}" dt="2022-06-04T07:35:16.628" v="650"/>
          <ac:spMkLst>
            <pc:docMk/>
            <pc:sldMk cId="932563734" sldId="263"/>
            <ac:spMk id="6" creationId="{E3FD6133-8AE0-4291-AF77-6DEC1FB35F99}"/>
          </ac:spMkLst>
        </pc:spChg>
        <pc:spChg chg="add del mod modVis">
          <ac:chgData name="Thomas Jørgensen" userId="59fbc817-129f-4b58-aee8-94ce2f722b83" providerId="ADAL" clId="{C9550F8C-5C63-469D-A5E7-2FE3E8478B0E}" dt="2022-06-04T07:35:18.003" v="702"/>
          <ac:spMkLst>
            <pc:docMk/>
            <pc:sldMk cId="932563734" sldId="263"/>
            <ac:spMk id="7" creationId="{81E66E5D-C06A-4144-B27B-9E3801D8A729}"/>
          </ac:spMkLst>
        </pc:spChg>
        <pc:spChg chg="add del mod modVis">
          <ac:chgData name="Thomas Jørgensen" userId="59fbc817-129f-4b58-aee8-94ce2f722b83" providerId="ADAL" clId="{C9550F8C-5C63-469D-A5E7-2FE3E8478B0E}" dt="2022-06-04T07:35:18.606" v="745"/>
          <ac:spMkLst>
            <pc:docMk/>
            <pc:sldMk cId="932563734" sldId="263"/>
            <ac:spMk id="8" creationId="{0C01E9B8-E415-4DC8-B2C2-0D1622F7A195}"/>
          </ac:spMkLst>
        </pc:spChg>
        <pc:spChg chg="add del mod modVis">
          <ac:chgData name="Thomas Jørgensen" userId="59fbc817-129f-4b58-aee8-94ce2f722b83" providerId="ADAL" clId="{C9550F8C-5C63-469D-A5E7-2FE3E8478B0E}" dt="2022-06-04T07:35:21.169" v="795"/>
          <ac:spMkLst>
            <pc:docMk/>
            <pc:sldMk cId="932563734" sldId="263"/>
            <ac:spMk id="9" creationId="{3CCBBC3B-11A2-4725-9CE0-0943AE4635D2}"/>
          </ac:spMkLst>
        </pc:spChg>
        <pc:spChg chg="add del mod modVis">
          <ac:chgData name="Thomas Jørgensen" userId="59fbc817-129f-4b58-aee8-94ce2f722b83" providerId="ADAL" clId="{C9550F8C-5C63-469D-A5E7-2FE3E8478B0E}" dt="2022-06-04T07:35:22.018" v="838"/>
          <ac:spMkLst>
            <pc:docMk/>
            <pc:sldMk cId="932563734" sldId="263"/>
            <ac:spMk id="10" creationId="{53A192C7-6390-4F88-8D75-2EF91213355E}"/>
          </ac:spMkLst>
        </pc:spChg>
        <pc:spChg chg="add del mod modVis">
          <ac:chgData name="Thomas Jørgensen" userId="59fbc817-129f-4b58-aee8-94ce2f722b83" providerId="ADAL" clId="{C9550F8C-5C63-469D-A5E7-2FE3E8478B0E}" dt="2022-06-04T07:35:22.913" v="881"/>
          <ac:spMkLst>
            <pc:docMk/>
            <pc:sldMk cId="932563734" sldId="263"/>
            <ac:spMk id="11" creationId="{AD40DFAA-9C02-4D4D-8DC4-0C5EDEC03749}"/>
          </ac:spMkLst>
        </pc:spChg>
        <pc:spChg chg="add del mod modVis">
          <ac:chgData name="Thomas Jørgensen" userId="59fbc817-129f-4b58-aee8-94ce2f722b83" providerId="ADAL" clId="{C9550F8C-5C63-469D-A5E7-2FE3E8478B0E}" dt="2022-06-04T07:35:25.385" v="932"/>
          <ac:spMkLst>
            <pc:docMk/>
            <pc:sldMk cId="932563734" sldId="263"/>
            <ac:spMk id="12" creationId="{95CE9F98-78B5-409D-8C6F-0A9710950EB0}"/>
          </ac:spMkLst>
        </pc:spChg>
        <pc:spChg chg="add del mod modVis">
          <ac:chgData name="Thomas Jørgensen" userId="59fbc817-129f-4b58-aee8-94ce2f722b83" providerId="ADAL" clId="{C9550F8C-5C63-469D-A5E7-2FE3E8478B0E}" dt="2022-06-04T07:35:27.225" v="975"/>
          <ac:spMkLst>
            <pc:docMk/>
            <pc:sldMk cId="932563734" sldId="263"/>
            <ac:spMk id="13" creationId="{96CB9091-75AE-40FC-97BC-6459BA062E8A}"/>
          </ac:spMkLst>
        </pc:spChg>
        <pc:spChg chg="add del mod modVis">
          <ac:chgData name="Thomas Jørgensen" userId="59fbc817-129f-4b58-aee8-94ce2f722b83" providerId="ADAL" clId="{C9550F8C-5C63-469D-A5E7-2FE3E8478B0E}" dt="2022-06-04T07:35:29.422" v="1019"/>
          <ac:spMkLst>
            <pc:docMk/>
            <pc:sldMk cId="932563734" sldId="263"/>
            <ac:spMk id="14" creationId="{A1CD20D7-87A1-440D-A97E-7FF4FDD6AF61}"/>
          </ac:spMkLst>
        </pc:spChg>
        <pc:spChg chg="add del mod modVis">
          <ac:chgData name="Thomas Jørgensen" userId="59fbc817-129f-4b58-aee8-94ce2f722b83" providerId="ADAL" clId="{C9550F8C-5C63-469D-A5E7-2FE3E8478B0E}" dt="2022-06-04T07:35:35.745" v="1062"/>
          <ac:spMkLst>
            <pc:docMk/>
            <pc:sldMk cId="932563734" sldId="263"/>
            <ac:spMk id="15" creationId="{343314E1-8B44-41A2-A086-DF32ECD61420}"/>
          </ac:spMkLst>
        </pc:spChg>
        <pc:spChg chg="add del mod modVis">
          <ac:chgData name="Thomas Jørgensen" userId="59fbc817-129f-4b58-aee8-94ce2f722b83" providerId="ADAL" clId="{C9550F8C-5C63-469D-A5E7-2FE3E8478B0E}" dt="2022-06-04T07:35:58.465" v="1129"/>
          <ac:spMkLst>
            <pc:docMk/>
            <pc:sldMk cId="932563734" sldId="263"/>
            <ac:spMk id="16" creationId="{F84C4CDA-B930-47F7-AD5C-5597A3129827}"/>
          </ac:spMkLst>
        </pc:spChg>
        <pc:graphicFrameChg chg="add mod ord modVis">
          <ac:chgData name="Thomas Jørgensen" userId="59fbc817-129f-4b58-aee8-94ce2f722b83" providerId="ADAL" clId="{C9550F8C-5C63-469D-A5E7-2FE3E8478B0E}" dt="2022-06-04T07:35:58.467" v="1131"/>
          <ac:graphicFrameMkLst>
            <pc:docMk/>
            <pc:sldMk cId="932563734" sldId="263"/>
            <ac:graphicFrameMk id="4" creationId="{614F1C2E-D800-498E-8C12-09D94B450D56}"/>
          </ac:graphicFrameMkLst>
        </pc:graphicFrameChg>
      </pc:sldChg>
      <pc:sldChg chg="addSp delSp modSp new add del mod">
        <pc:chgData name="Thomas Jørgensen" userId="59fbc817-129f-4b58-aee8-94ce2f722b83" providerId="ADAL" clId="{C9550F8C-5C63-469D-A5E7-2FE3E8478B0E}" dt="2022-06-04T09:41:58.581" v="1844" actId="47"/>
        <pc:sldMkLst>
          <pc:docMk/>
          <pc:sldMk cId="2487813572" sldId="264"/>
        </pc:sldMkLst>
        <pc:spChg chg="mod">
          <ac:chgData name="Thomas Jørgensen" userId="59fbc817-129f-4b58-aee8-94ce2f722b83" providerId="ADAL" clId="{C9550F8C-5C63-469D-A5E7-2FE3E8478B0E}" dt="2022-06-04T07:36:20.052" v="1305" actId="948"/>
          <ac:spMkLst>
            <pc:docMk/>
            <pc:sldMk cId="2487813572" sldId="264"/>
            <ac:spMk id="2" creationId="{1469A4BB-D9BF-4615-A128-C5E35516BF9D}"/>
          </ac:spMkLst>
        </pc:spChg>
        <pc:spChg chg="mod">
          <ac:chgData name="Thomas Jørgensen" userId="59fbc817-129f-4b58-aee8-94ce2f722b83" providerId="ADAL" clId="{C9550F8C-5C63-469D-A5E7-2FE3E8478B0E}" dt="2022-06-04T07:36:43.966" v="1377" actId="20577"/>
          <ac:spMkLst>
            <pc:docMk/>
            <pc:sldMk cId="2487813572" sldId="264"/>
            <ac:spMk id="3" creationId="{2EB26C95-377B-49E2-AB25-B64972FE538D}"/>
          </ac:spMkLst>
        </pc:spChg>
        <pc:spChg chg="add del mod modVis">
          <ac:chgData name="Thomas Jørgensen" userId="59fbc817-129f-4b58-aee8-94ce2f722b83" providerId="ADAL" clId="{C9550F8C-5C63-469D-A5E7-2FE3E8478B0E}" dt="2022-06-04T07:36:14.857" v="1195"/>
          <ac:spMkLst>
            <pc:docMk/>
            <pc:sldMk cId="2487813572" sldId="264"/>
            <ac:spMk id="5" creationId="{014AEA14-A6C0-445B-8314-053857702879}"/>
          </ac:spMkLst>
        </pc:spChg>
        <pc:spChg chg="add del mod modVis">
          <ac:chgData name="Thomas Jørgensen" userId="59fbc817-129f-4b58-aee8-94ce2f722b83" providerId="ADAL" clId="{C9550F8C-5C63-469D-A5E7-2FE3E8478B0E}" dt="2022-06-04T07:36:15.725" v="1240"/>
          <ac:spMkLst>
            <pc:docMk/>
            <pc:sldMk cId="2487813572" sldId="264"/>
            <ac:spMk id="6" creationId="{5963CC26-8BC7-4DDF-B119-BCF5D3FE5A2D}"/>
          </ac:spMkLst>
        </pc:spChg>
        <pc:spChg chg="add del mod modVis">
          <ac:chgData name="Thomas Jørgensen" userId="59fbc817-129f-4b58-aee8-94ce2f722b83" providerId="ADAL" clId="{C9550F8C-5C63-469D-A5E7-2FE3E8478B0E}" dt="2022-06-04T07:36:16.679" v="1286"/>
          <ac:spMkLst>
            <pc:docMk/>
            <pc:sldMk cId="2487813572" sldId="264"/>
            <ac:spMk id="7" creationId="{D54AA6A3-33D5-4621-B84F-CD0E878DBA7B}"/>
          </ac:spMkLst>
        </pc:spChg>
        <pc:spChg chg="add del mod modVis">
          <ac:chgData name="Thomas Jørgensen" userId="59fbc817-129f-4b58-aee8-94ce2f722b83" providerId="ADAL" clId="{C9550F8C-5C63-469D-A5E7-2FE3E8478B0E}" dt="2022-06-04T07:36:20.114" v="1344"/>
          <ac:spMkLst>
            <pc:docMk/>
            <pc:sldMk cId="2487813572" sldId="264"/>
            <ac:spMk id="8" creationId="{C8C9ED3B-1DCD-4AED-9B0E-AC99ACB87DF3}"/>
          </ac:spMkLst>
        </pc:spChg>
        <pc:graphicFrameChg chg="add mod ord modVis">
          <ac:chgData name="Thomas Jørgensen" userId="59fbc817-129f-4b58-aee8-94ce2f722b83" providerId="ADAL" clId="{C9550F8C-5C63-469D-A5E7-2FE3E8478B0E}" dt="2022-06-04T07:36:20.116" v="1346"/>
          <ac:graphicFrameMkLst>
            <pc:docMk/>
            <pc:sldMk cId="2487813572" sldId="264"/>
            <ac:graphicFrameMk id="4" creationId="{9F74674D-61FF-49B3-ABE7-BC6C5F52636D}"/>
          </ac:graphicFrameMkLst>
        </pc:graphicFrameChg>
      </pc:sldChg>
      <pc:sldChg chg="addSp delSp modSp new add mod modTransition setBg modClrScheme delAnim modAnim chgLayout">
        <pc:chgData name="Thomas Jørgensen" userId="59fbc817-129f-4b58-aee8-94ce2f722b83" providerId="ADAL" clId="{C9550F8C-5C63-469D-A5E7-2FE3E8478B0E}" dt="2022-06-04T10:08:35.472" v="3330" actId="404"/>
        <pc:sldMkLst>
          <pc:docMk/>
          <pc:sldMk cId="576782343" sldId="265"/>
        </pc:sldMkLst>
        <pc:spChg chg="mod ord">
          <ac:chgData name="Thomas Jørgensen" userId="59fbc817-129f-4b58-aee8-94ce2f722b83" providerId="ADAL" clId="{C9550F8C-5C63-469D-A5E7-2FE3E8478B0E}" dt="2022-06-04T09:55:13.757" v="2676" actId="948"/>
          <ac:spMkLst>
            <pc:docMk/>
            <pc:sldMk cId="576782343" sldId="265"/>
            <ac:spMk id="2" creationId="{7A9BA8C3-BE68-4BB9-A39A-5FAFC0D1FD29}"/>
          </ac:spMkLst>
        </pc:spChg>
        <pc:spChg chg="mod ord">
          <ac:chgData name="Thomas Jørgensen" userId="59fbc817-129f-4b58-aee8-94ce2f722b83" providerId="ADAL" clId="{C9550F8C-5C63-469D-A5E7-2FE3E8478B0E}" dt="2022-06-04T10:08:35.472" v="3330" actId="404"/>
          <ac:spMkLst>
            <pc:docMk/>
            <pc:sldMk cId="576782343" sldId="265"/>
            <ac:spMk id="3" creationId="{586E8730-B2A9-4A65-A957-31D4416C1204}"/>
          </ac:spMkLst>
        </pc:spChg>
        <pc:spChg chg="add del mod modVis">
          <ac:chgData name="Thomas Jørgensen" userId="59fbc817-129f-4b58-aee8-94ce2f722b83" providerId="ADAL" clId="{C9550F8C-5C63-469D-A5E7-2FE3E8478B0E}" dt="2022-06-04T09:47:42.531" v="1967"/>
          <ac:spMkLst>
            <pc:docMk/>
            <pc:sldMk cId="576782343" sldId="265"/>
            <ac:spMk id="4" creationId="{5FA6FCA4-BDA9-47BA-B179-A0F94039A396}"/>
          </ac:spMkLst>
        </pc:spChg>
        <pc:spChg chg="add del mod modVis">
          <ac:chgData name="Thomas Jørgensen" userId="59fbc817-129f-4b58-aee8-94ce2f722b83" providerId="ADAL" clId="{C9550F8C-5C63-469D-A5E7-2FE3E8478B0E}" dt="2022-06-04T09:47:45.181" v="2018"/>
          <ac:spMkLst>
            <pc:docMk/>
            <pc:sldMk cId="576782343" sldId="265"/>
            <ac:spMk id="6" creationId="{2A910408-978B-4054-A93F-CACF98C8D67F}"/>
          </ac:spMkLst>
        </pc:spChg>
        <pc:spChg chg="add del mod modVis">
          <ac:chgData name="Thomas Jørgensen" userId="59fbc817-129f-4b58-aee8-94ce2f722b83" providerId="ADAL" clId="{C9550F8C-5C63-469D-A5E7-2FE3E8478B0E}" dt="2022-06-04T09:47:47.294" v="2062"/>
          <ac:spMkLst>
            <pc:docMk/>
            <pc:sldMk cId="576782343" sldId="265"/>
            <ac:spMk id="7" creationId="{045694D2-155C-45FF-864C-2A92D208FF1F}"/>
          </ac:spMkLst>
        </pc:spChg>
        <pc:spChg chg="add del mod modVis">
          <ac:chgData name="Thomas Jørgensen" userId="59fbc817-129f-4b58-aee8-94ce2f722b83" providerId="ADAL" clId="{C9550F8C-5C63-469D-A5E7-2FE3E8478B0E}" dt="2022-06-04T09:47:49.487" v="2110"/>
          <ac:spMkLst>
            <pc:docMk/>
            <pc:sldMk cId="576782343" sldId="265"/>
            <ac:spMk id="8" creationId="{2B25F56C-99BD-4CAE-B436-68AF52304D24}"/>
          </ac:spMkLst>
        </pc:spChg>
        <pc:spChg chg="add del mod modVis">
          <ac:chgData name="Thomas Jørgensen" userId="59fbc817-129f-4b58-aee8-94ce2f722b83" providerId="ADAL" clId="{C9550F8C-5C63-469D-A5E7-2FE3E8478B0E}" dt="2022-06-04T09:47:50.916" v="2157"/>
          <ac:spMkLst>
            <pc:docMk/>
            <pc:sldMk cId="576782343" sldId="265"/>
            <ac:spMk id="9" creationId="{428DC1FB-1A2D-4903-A47C-C73488726927}"/>
          </ac:spMkLst>
        </pc:spChg>
        <pc:spChg chg="add del mod modVis">
          <ac:chgData name="Thomas Jørgensen" userId="59fbc817-129f-4b58-aee8-94ce2f722b83" providerId="ADAL" clId="{C9550F8C-5C63-469D-A5E7-2FE3E8478B0E}" dt="2022-06-04T09:49:19.686" v="2233"/>
          <ac:spMkLst>
            <pc:docMk/>
            <pc:sldMk cId="576782343" sldId="265"/>
            <ac:spMk id="10" creationId="{EB7D667B-4A00-4630-A9AE-6B2E017700A8}"/>
          </ac:spMkLst>
        </pc:spChg>
        <pc:spChg chg="add del mod modVis">
          <ac:chgData name="Thomas Jørgensen" userId="59fbc817-129f-4b58-aee8-94ce2f722b83" providerId="ADAL" clId="{C9550F8C-5C63-469D-A5E7-2FE3E8478B0E}" dt="2022-06-04T09:49:42.770" v="2278"/>
          <ac:spMkLst>
            <pc:docMk/>
            <pc:sldMk cId="576782343" sldId="265"/>
            <ac:spMk id="11" creationId="{EBAE6147-756E-460D-8433-4CE3C7965D2D}"/>
          </ac:spMkLst>
        </pc:spChg>
        <pc:spChg chg="add del mod modVis">
          <ac:chgData name="Thomas Jørgensen" userId="59fbc817-129f-4b58-aee8-94ce2f722b83" providerId="ADAL" clId="{C9550F8C-5C63-469D-A5E7-2FE3E8478B0E}" dt="2022-06-04T09:54:27.259" v="2408"/>
          <ac:spMkLst>
            <pc:docMk/>
            <pc:sldMk cId="576782343" sldId="265"/>
            <ac:spMk id="12" creationId="{34542138-BB97-421A-A1B8-38E43009C0DA}"/>
          </ac:spMkLst>
        </pc:spChg>
        <pc:spChg chg="add del mod modVis">
          <ac:chgData name="Thomas Jørgensen" userId="59fbc817-129f-4b58-aee8-94ce2f722b83" providerId="ADAL" clId="{C9550F8C-5C63-469D-A5E7-2FE3E8478B0E}" dt="2022-06-04T09:54:30.823" v="2451"/>
          <ac:spMkLst>
            <pc:docMk/>
            <pc:sldMk cId="576782343" sldId="265"/>
            <ac:spMk id="13" creationId="{F566EBF6-4B65-41AB-AAF3-F4CF2F40AC76}"/>
          </ac:spMkLst>
        </pc:spChg>
        <pc:spChg chg="add del mod modVis">
          <ac:chgData name="Thomas Jørgensen" userId="59fbc817-129f-4b58-aee8-94ce2f722b83" providerId="ADAL" clId="{C9550F8C-5C63-469D-A5E7-2FE3E8478B0E}" dt="2022-06-04T09:54:34.892" v="2494"/>
          <ac:spMkLst>
            <pc:docMk/>
            <pc:sldMk cId="576782343" sldId="265"/>
            <ac:spMk id="14" creationId="{C4BFF05F-73FE-4214-9E53-9A68F0FC33A9}"/>
          </ac:spMkLst>
        </pc:spChg>
        <pc:spChg chg="add del mod modVis">
          <ac:chgData name="Thomas Jørgensen" userId="59fbc817-129f-4b58-aee8-94ce2f722b83" providerId="ADAL" clId="{C9550F8C-5C63-469D-A5E7-2FE3E8478B0E}" dt="2022-06-04T09:54:55.125" v="2541"/>
          <ac:spMkLst>
            <pc:docMk/>
            <pc:sldMk cId="576782343" sldId="265"/>
            <ac:spMk id="15" creationId="{F6C7B19E-A6DE-4AD9-BA1E-E04114CA1E33}"/>
          </ac:spMkLst>
        </pc:spChg>
        <pc:spChg chg="add del mod modVis">
          <ac:chgData name="Thomas Jørgensen" userId="59fbc817-129f-4b58-aee8-94ce2f722b83" providerId="ADAL" clId="{C9550F8C-5C63-469D-A5E7-2FE3E8478B0E}" dt="2022-06-04T09:54:56.070" v="2584"/>
          <ac:spMkLst>
            <pc:docMk/>
            <pc:sldMk cId="576782343" sldId="265"/>
            <ac:spMk id="16" creationId="{7334D8E1-52A4-46D4-9815-8A7F51952679}"/>
          </ac:spMkLst>
        </pc:spChg>
        <pc:spChg chg="add del mod modVis">
          <ac:chgData name="Thomas Jørgensen" userId="59fbc817-129f-4b58-aee8-94ce2f722b83" providerId="ADAL" clId="{C9550F8C-5C63-469D-A5E7-2FE3E8478B0E}" dt="2022-06-04T09:54:57.030" v="2628"/>
          <ac:spMkLst>
            <pc:docMk/>
            <pc:sldMk cId="576782343" sldId="265"/>
            <ac:spMk id="17" creationId="{8AE12A3E-29F8-461A-B8B0-742FA30E51E2}"/>
          </ac:spMkLst>
        </pc:spChg>
        <pc:spChg chg="add del mod modVis">
          <ac:chgData name="Thomas Jørgensen" userId="59fbc817-129f-4b58-aee8-94ce2f722b83" providerId="ADAL" clId="{C9550F8C-5C63-469D-A5E7-2FE3E8478B0E}" dt="2022-06-04T09:55:04.079" v="2672"/>
          <ac:spMkLst>
            <pc:docMk/>
            <pc:sldMk cId="576782343" sldId="265"/>
            <ac:spMk id="18" creationId="{8E6E75C2-1D93-4858-A95D-A47732734822}"/>
          </ac:spMkLst>
        </pc:spChg>
        <pc:spChg chg="add del mod modVis">
          <ac:chgData name="Thomas Jørgensen" userId="59fbc817-129f-4b58-aee8-94ce2f722b83" providerId="ADAL" clId="{C9550F8C-5C63-469D-A5E7-2FE3E8478B0E}" dt="2022-06-04T09:55:13.810" v="2715"/>
          <ac:spMkLst>
            <pc:docMk/>
            <pc:sldMk cId="576782343" sldId="265"/>
            <ac:spMk id="19" creationId="{79A035EC-B882-4659-84AA-E0CB00B34D35}"/>
          </ac:spMkLst>
        </pc:spChg>
        <pc:graphicFrameChg chg="add mod ord modVis">
          <ac:chgData name="Thomas Jørgensen" userId="59fbc817-129f-4b58-aee8-94ce2f722b83" providerId="ADAL" clId="{C9550F8C-5C63-469D-A5E7-2FE3E8478B0E}" dt="2022-06-04T09:55:13.812" v="2717"/>
          <ac:graphicFrameMkLst>
            <pc:docMk/>
            <pc:sldMk cId="576782343" sldId="265"/>
            <ac:graphicFrameMk id="5" creationId="{C6D2865D-99FB-4D4F-82F8-FAB5C6651148}"/>
          </ac:graphicFrameMkLst>
        </pc:graphicFrameChg>
        <pc:picChg chg="add del mod ord">
          <ac:chgData name="Thomas Jørgensen" userId="59fbc817-129f-4b58-aee8-94ce2f722b83" providerId="ADAL" clId="{C9550F8C-5C63-469D-A5E7-2FE3E8478B0E}" dt="2022-06-04T07:45:14.516" v="1455" actId="478"/>
          <ac:picMkLst>
            <pc:docMk/>
            <pc:sldMk cId="576782343" sldId="265"/>
            <ac:picMk id="4" creationId="{9AF9EE69-4ED7-4A25-ABF7-293500E3B9E3}"/>
          </ac:picMkLst>
        </pc:picChg>
        <pc:picChg chg="add del mod">
          <ac:chgData name="Thomas Jørgensen" userId="59fbc817-129f-4b58-aee8-94ce2f722b83" providerId="ADAL" clId="{C9550F8C-5C63-469D-A5E7-2FE3E8478B0E}" dt="2022-06-04T07:46:15.707" v="1461" actId="478"/>
          <ac:picMkLst>
            <pc:docMk/>
            <pc:sldMk cId="576782343" sldId="265"/>
            <ac:picMk id="7" creationId="{E3CDBDB6-C1A7-43FF-934E-A7AE6C5A827D}"/>
          </ac:picMkLst>
        </pc:picChg>
      </pc:sldChg>
      <pc:sldChg chg="addSp delSp modSp add mod modTransition modAnim">
        <pc:chgData name="Thomas Jørgensen" userId="59fbc817-129f-4b58-aee8-94ce2f722b83" providerId="ADAL" clId="{C9550F8C-5C63-469D-A5E7-2FE3E8478B0E}" dt="2022-06-04T10:04:32.570" v="3125"/>
        <pc:sldMkLst>
          <pc:docMk/>
          <pc:sldMk cId="3923842143" sldId="266"/>
        </pc:sldMkLst>
        <pc:spChg chg="mod">
          <ac:chgData name="Thomas Jørgensen" userId="59fbc817-129f-4b58-aee8-94ce2f722b83" providerId="ADAL" clId="{C9550F8C-5C63-469D-A5E7-2FE3E8478B0E}" dt="2022-06-04T10:04:32.504" v="3084"/>
          <ac:spMkLst>
            <pc:docMk/>
            <pc:sldMk cId="3923842143" sldId="266"/>
            <ac:spMk id="6" creationId="{E4F7C4E7-BE3C-4BAE-ADF3-BA05C8BBC1D6}"/>
          </ac:spMkLst>
        </pc:spChg>
        <pc:spChg chg="add del mod modVis">
          <ac:chgData name="Thomas Jørgensen" userId="59fbc817-129f-4b58-aee8-94ce2f722b83" providerId="ADAL" clId="{C9550F8C-5C63-469D-A5E7-2FE3E8478B0E}" dt="2022-06-04T10:04:14.393" v="2948"/>
          <ac:spMkLst>
            <pc:docMk/>
            <pc:sldMk cId="3923842143" sldId="266"/>
            <ac:spMk id="7" creationId="{6C45B4EE-7DEE-47D3-AE7C-563187062429}"/>
          </ac:spMkLst>
        </pc:spChg>
        <pc:spChg chg="add del mod modVis">
          <ac:chgData name="Thomas Jørgensen" userId="59fbc817-129f-4b58-aee8-94ce2f722b83" providerId="ADAL" clId="{C9550F8C-5C63-469D-A5E7-2FE3E8478B0E}" dt="2022-06-04T10:04:14.986" v="2991"/>
          <ac:spMkLst>
            <pc:docMk/>
            <pc:sldMk cId="3923842143" sldId="266"/>
            <ac:spMk id="10" creationId="{F2E8E3B7-0A09-4134-8559-382B44A251C0}"/>
          </ac:spMkLst>
        </pc:spChg>
        <pc:spChg chg="add del mod modVis">
          <ac:chgData name="Thomas Jørgensen" userId="59fbc817-129f-4b58-aee8-94ce2f722b83" providerId="ADAL" clId="{C9550F8C-5C63-469D-A5E7-2FE3E8478B0E}" dt="2022-06-04T10:04:17.082" v="3035"/>
          <ac:spMkLst>
            <pc:docMk/>
            <pc:sldMk cId="3923842143" sldId="266"/>
            <ac:spMk id="11" creationId="{9A9B6EE8-4637-4F87-AE40-A5E3AA409A4A}"/>
          </ac:spMkLst>
        </pc:spChg>
        <pc:spChg chg="add del mod modVis">
          <ac:chgData name="Thomas Jørgensen" userId="59fbc817-129f-4b58-aee8-94ce2f722b83" providerId="ADAL" clId="{C9550F8C-5C63-469D-A5E7-2FE3E8478B0E}" dt="2022-06-04T10:04:28.916" v="3080"/>
          <ac:spMkLst>
            <pc:docMk/>
            <pc:sldMk cId="3923842143" sldId="266"/>
            <ac:spMk id="12" creationId="{04A69071-5578-41B5-9831-23BE4BFE39B9}"/>
          </ac:spMkLst>
        </pc:spChg>
        <pc:spChg chg="add del mod modVis">
          <ac:chgData name="Thomas Jørgensen" userId="59fbc817-129f-4b58-aee8-94ce2f722b83" providerId="ADAL" clId="{C9550F8C-5C63-469D-A5E7-2FE3E8478B0E}" dt="2022-06-04T10:04:32.568" v="3123"/>
          <ac:spMkLst>
            <pc:docMk/>
            <pc:sldMk cId="3923842143" sldId="266"/>
            <ac:spMk id="13" creationId="{A115F77B-A52D-48C2-B34C-0BB4FE9DE574}"/>
          </ac:spMkLst>
        </pc:spChg>
        <pc:graphicFrameChg chg="mod">
          <ac:chgData name="Thomas Jørgensen" userId="59fbc817-129f-4b58-aee8-94ce2f722b83" providerId="ADAL" clId="{C9550F8C-5C63-469D-A5E7-2FE3E8478B0E}" dt="2022-06-04T10:04:32.570" v="3125"/>
          <ac:graphicFrameMkLst>
            <pc:docMk/>
            <pc:sldMk cId="3923842143" sldId="266"/>
            <ac:graphicFrameMk id="8" creationId="{E1D5A0DE-03F4-489C-A888-9FBE5C1743CC}"/>
          </ac:graphicFrameMkLst>
        </pc:graphicFrameChg>
        <pc:picChg chg="del">
          <ac:chgData name="Thomas Jørgensen" userId="59fbc817-129f-4b58-aee8-94ce2f722b83" providerId="ADAL" clId="{C9550F8C-5C63-469D-A5E7-2FE3E8478B0E}" dt="2022-06-04T09:34:47.548" v="1708" actId="478"/>
          <ac:picMkLst>
            <pc:docMk/>
            <pc:sldMk cId="3923842143" sldId="266"/>
            <ac:picMk id="3" creationId="{67B7A4E1-270F-4D9F-8DE4-2A1215EFAE64}"/>
          </ac:picMkLst>
        </pc:picChg>
        <pc:picChg chg="add del mod">
          <ac:chgData name="Thomas Jørgensen" userId="59fbc817-129f-4b58-aee8-94ce2f722b83" providerId="ADAL" clId="{C9550F8C-5C63-469D-A5E7-2FE3E8478B0E}" dt="2022-06-04T09:34:45.787" v="1707" actId="21"/>
          <ac:picMkLst>
            <pc:docMk/>
            <pc:sldMk cId="3923842143" sldId="266"/>
            <ac:picMk id="4" creationId="{39E9CE85-34DA-464B-86E1-46658AB5F523}"/>
          </ac:picMkLst>
        </pc:picChg>
        <pc:picChg chg="mod">
          <ac:chgData name="Thomas Jørgensen" userId="59fbc817-129f-4b58-aee8-94ce2f722b83" providerId="ADAL" clId="{C9550F8C-5C63-469D-A5E7-2FE3E8478B0E}" dt="2022-06-04T10:04:26.689" v="3038" actId="1076"/>
          <ac:picMkLst>
            <pc:docMk/>
            <pc:sldMk cId="3923842143" sldId="266"/>
            <ac:picMk id="5" creationId="{21947F09-5824-4323-A1CE-5DD731426A63}"/>
          </ac:picMkLst>
        </pc:picChg>
        <pc:picChg chg="add mod">
          <ac:chgData name="Thomas Jørgensen" userId="59fbc817-129f-4b58-aee8-94ce2f722b83" providerId="ADAL" clId="{C9550F8C-5C63-469D-A5E7-2FE3E8478B0E}" dt="2022-06-04T10:04:26.689" v="3038" actId="1076"/>
          <ac:picMkLst>
            <pc:docMk/>
            <pc:sldMk cId="3923842143" sldId="266"/>
            <ac:picMk id="9" creationId="{63D94A43-9A7F-4A4B-9D1C-C0E3D2FD905A}"/>
          </ac:picMkLst>
        </pc:picChg>
      </pc:sldChg>
      <pc:sldChg chg="new add del">
        <pc:chgData name="Thomas Jørgensen" userId="59fbc817-129f-4b58-aee8-94ce2f722b83" providerId="ADAL" clId="{C9550F8C-5C63-469D-A5E7-2FE3E8478B0E}" dt="2022-06-04T09:56:50.997" v="2735" actId="680"/>
        <pc:sldMkLst>
          <pc:docMk/>
          <pc:sldMk cId="534874112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6/4/2022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7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5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6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8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7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8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0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BABDF2F-C419-4E97-9A8A-EC04D15B07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252821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1" imgH="412" progId="TCLayout.ActiveDocument.1">
                  <p:embed/>
                </p:oleObj>
              </mc:Choice>
              <mc:Fallback>
                <p:oleObj name="think-cell Slide" r:id="rId14" imgW="411" imgH="41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BABDF2F-C419-4E97-9A8A-EC04D15B07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62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em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6D2865D-99FB-4D4F-82F8-FAB5C66511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6689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2" progId="TCLayout.ActiveDocument.1">
                  <p:embed/>
                </p:oleObj>
              </mc:Choice>
              <mc:Fallback>
                <p:oleObj name="think-cell Slide" r:id="rId4" imgW="411" imgH="41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6D2865D-99FB-4D4F-82F8-FAB5C66511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A9BA8C3-BE68-4BB9-A39A-5FAFC0D1FD2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471707" y="799806"/>
            <a:ext cx="7248585" cy="3372624"/>
          </a:xfrm>
        </p:spPr>
        <p:txBody>
          <a:bodyPr vert="horz">
            <a:normAutofit/>
          </a:bodyPr>
          <a:lstStyle/>
          <a:p>
            <a:r>
              <a:rPr lang="da-DK" sz="6000" dirty="0">
                <a:solidFill>
                  <a:schemeClr val="accent1">
                    <a:lumMod val="50000"/>
                  </a:schemeClr>
                </a:solidFill>
              </a:rPr>
              <a:t>Ny hjemmeside for GF Under Lien</a:t>
            </a:r>
            <a:endParaRPr lang="en-GB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E8730-B2A9-4A65-A957-31D4416C120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323959" y="5722621"/>
            <a:ext cx="4707751" cy="100162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Generalforsamling, 4. juni 2022</a:t>
            </a:r>
          </a:p>
          <a:p>
            <a:pPr marL="0" indent="0" algn="r">
              <a:buNone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</a:rPr>
              <a:t>Thomas Jørgensen, K B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</a:rPr>
              <a:t>Kjeldgårdsvej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</a:rPr>
              <a:t> 2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8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EE73EA0-DBD3-420D-A21F-6A32A897A2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2778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2" progId="TCLayout.ActiveDocument.1">
                  <p:embed/>
                </p:oleObj>
              </mc:Choice>
              <mc:Fallback>
                <p:oleObj name="think-cell Slide" r:id="rId3" imgW="411" imgH="41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EE73EA0-DBD3-420D-A21F-6A32A897A2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C29AD9-2CE1-4F1F-84FD-D6EA69960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Introduktion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F1F0-0515-4C50-9E04-0EFF56E2C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Ny hjemmeside – hvorfor?</a:t>
            </a:r>
          </a:p>
          <a:p>
            <a:r>
              <a:rPr lang="da-DK" dirty="0"/>
              <a:t>Funktionalitet – hvad skal den som minimum kunne?</a:t>
            </a:r>
          </a:p>
          <a:p>
            <a:r>
              <a:rPr lang="da-DK" dirty="0"/>
              <a:t>Ny hjemmeside, nye muligheder</a:t>
            </a:r>
          </a:p>
          <a:p>
            <a:r>
              <a:rPr lang="da-DK" dirty="0"/>
              <a:t>Næste skridt</a:t>
            </a:r>
          </a:p>
          <a:p>
            <a:r>
              <a:rPr lang="da-DK" dirty="0"/>
              <a:t>Spørgsmål og kontakt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4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CC20F31-0757-487B-914C-C47DA05F79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2472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2" progId="TCLayout.ActiveDocument.1">
                  <p:embed/>
                </p:oleObj>
              </mc:Choice>
              <mc:Fallback>
                <p:oleObj name="think-cell Slide" r:id="rId3" imgW="411" imgH="41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CC20F31-0757-487B-914C-C47DA05F79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DBC65F0-3498-404B-9B6C-C740B9C6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2653790"/>
            <a:ext cx="9486690" cy="1550419"/>
          </a:xfrm>
        </p:spPr>
        <p:txBody>
          <a:bodyPr vert="horz" anchor="ctr"/>
          <a:lstStyle/>
          <a:p>
            <a:r>
              <a:rPr lang="da-DK" dirty="0"/>
              <a:t>Ny hjemmeside – hvorfor?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04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14F1C2E-D800-498E-8C12-09D94B450D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6109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2" progId="TCLayout.ActiveDocument.1">
                  <p:embed/>
                </p:oleObj>
              </mc:Choice>
              <mc:Fallback>
                <p:oleObj name="think-cell Slide" r:id="rId3" imgW="411" imgH="41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14F1C2E-D800-498E-8C12-09D94B450D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C49C88B-FA06-427B-A5CD-7C6CF9DB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da-DK" dirty="0"/>
              <a:t>Funktionalitet </a:t>
            </a:r>
            <a:br>
              <a:rPr lang="da-DK" dirty="0"/>
            </a:br>
            <a:r>
              <a:rPr lang="da-DK" sz="4000" dirty="0"/>
              <a:t>– hvad skal den som minimum kunne?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9D922-100A-4741-8613-AEE5E746A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Dokumenter generelt</a:t>
            </a:r>
          </a:p>
          <a:p>
            <a:r>
              <a:rPr lang="da-DK" dirty="0"/>
              <a:t>Regnskaber</a:t>
            </a:r>
          </a:p>
          <a:p>
            <a:r>
              <a:rPr lang="da-DK" dirty="0"/>
              <a:t>Mødereferater</a:t>
            </a:r>
          </a:p>
          <a:p>
            <a:r>
              <a:rPr lang="da-DK" dirty="0"/>
              <a:t>Nyheder</a:t>
            </a:r>
          </a:p>
          <a:p>
            <a:r>
              <a:rPr lang="da-DK" dirty="0"/>
              <a:t>Generel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6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1D5A0DE-03F4-489C-A888-9FBE5C1743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3758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2" progId="TCLayout.ActiveDocument.1">
                  <p:embed/>
                </p:oleObj>
              </mc:Choice>
              <mc:Fallback>
                <p:oleObj name="think-cell Slide" r:id="rId3" imgW="411" imgH="41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1D5A0DE-03F4-489C-A888-9FBE5C1743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1947F09-5824-4323-A1CE-5DD731426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709" y="2005781"/>
            <a:ext cx="4917521" cy="451210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4F7C4E7-BE3C-4BAE-ADF3-BA05C8BBC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Ny hjemmeside, nye muligheder – PC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94A43-9A7F-4A4B-9D1C-C0E3D2FD90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356" y="2005781"/>
            <a:ext cx="4917521" cy="45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4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1D5A0DE-03F4-489C-A888-9FBE5C1743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6409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2" progId="TCLayout.ActiveDocument.1">
                  <p:embed/>
                </p:oleObj>
              </mc:Choice>
              <mc:Fallback>
                <p:oleObj name="think-cell Slide" r:id="rId3" imgW="411" imgH="41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1D5A0DE-03F4-489C-A888-9FBE5C1743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E4F7C4E7-BE3C-4BAE-ADF3-BA05C8BBC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Ny hjemmeside, nye muligheder – mobil </a:t>
            </a:r>
            <a:endParaRPr lang="en-GB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D8B2FA90-6AA0-4A99-A4D1-C5D3F238D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86" y="1230571"/>
            <a:ext cx="1901258" cy="4114800"/>
          </a:xfrm>
          <a:prstGeom prst="rect">
            <a:avLst/>
          </a:prstGeom>
        </p:spPr>
      </p:pic>
      <p:pic>
        <p:nvPicPr>
          <p:cNvPr id="18" name="Picture 17" descr="Text, letter&#10;&#10;Description automatically generated">
            <a:extLst>
              <a:ext uri="{FF2B5EF4-FFF2-40B4-BE49-F238E27FC236}">
                <a16:creationId xmlns:a16="http://schemas.microsoft.com/office/drawing/2014/main" id="{6435BB2D-8A13-4F76-966B-65904AE36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28" y="2005781"/>
            <a:ext cx="1901258" cy="4114800"/>
          </a:xfrm>
          <a:prstGeom prst="rect">
            <a:avLst/>
          </a:prstGeom>
        </p:spPr>
      </p:pic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0CF6019A-9520-407B-AABC-15BCAD4FC0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38" y="2576555"/>
            <a:ext cx="1901258" cy="4114800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723413D0-35E8-4A6D-8C77-3DCB834855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08" y="1804010"/>
            <a:ext cx="1901258" cy="4114800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0D1C6918-43D7-4FF6-B788-E5B9132D71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42" y="2953469"/>
            <a:ext cx="1901258" cy="4114800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1253AC1-8BC7-42E0-9C2E-3C2DC2E071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722" y="2399010"/>
            <a:ext cx="1901258" cy="411480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6CA9184-8349-400A-A011-712995893C9D}"/>
              </a:ext>
            </a:extLst>
          </p:cNvPr>
          <p:cNvCxnSpPr/>
          <p:nvPr/>
        </p:nvCxnSpPr>
        <p:spPr>
          <a:xfrm>
            <a:off x="9310862" y="3242246"/>
            <a:ext cx="587352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3E0DE5-E9F6-45CE-943A-05A1DD771607}"/>
              </a:ext>
            </a:extLst>
          </p:cNvPr>
          <p:cNvCxnSpPr>
            <a:cxnSpLocks/>
          </p:cNvCxnSpPr>
          <p:nvPr/>
        </p:nvCxnSpPr>
        <p:spPr>
          <a:xfrm flipH="1">
            <a:off x="7888774" y="3796226"/>
            <a:ext cx="587352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00DB51A6-6944-4DFA-9968-7D6DB22A4539}"/>
              </a:ext>
            </a:extLst>
          </p:cNvPr>
          <p:cNvSpPr/>
          <p:nvPr/>
        </p:nvSpPr>
        <p:spPr>
          <a:xfrm>
            <a:off x="3624227" y="6050500"/>
            <a:ext cx="514419" cy="327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9087B-5A05-4347-9E1E-94B58B6A2E7C}"/>
              </a:ext>
            </a:extLst>
          </p:cNvPr>
          <p:cNvSpPr/>
          <p:nvPr/>
        </p:nvSpPr>
        <p:spPr>
          <a:xfrm>
            <a:off x="7054896" y="6500408"/>
            <a:ext cx="267464" cy="18850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4DE2EBD-CEDB-4B03-BBEC-7A19EB43E73B}"/>
              </a:ext>
            </a:extLst>
          </p:cNvPr>
          <p:cNvSpPr/>
          <p:nvPr/>
        </p:nvSpPr>
        <p:spPr>
          <a:xfrm>
            <a:off x="8448636" y="1552887"/>
            <a:ext cx="267464" cy="18850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49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8C75FC9-5E5B-4E0F-A7FA-A36866A7AF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1812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2" progId="TCLayout.ActiveDocument.1">
                  <p:embed/>
                </p:oleObj>
              </mc:Choice>
              <mc:Fallback>
                <p:oleObj name="think-cell Slide" r:id="rId3" imgW="411" imgH="41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8C75FC9-5E5B-4E0F-A7FA-A36866A7A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A510F2A-EAEE-4546-8E5B-DD9B0DAB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Næste skridt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51A54-15D1-4D29-A1E3-D86FEE6FEB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Overføre resten af resterende  data</a:t>
            </a:r>
          </a:p>
          <a:p>
            <a:pPr lvl="1"/>
            <a:r>
              <a:rPr lang="da-DK" dirty="0"/>
              <a:t>Resterende dokumenter</a:t>
            </a:r>
          </a:p>
          <a:p>
            <a:pPr lvl="1"/>
            <a:r>
              <a:rPr lang="da-DK" dirty="0"/>
              <a:t>Billeder</a:t>
            </a:r>
          </a:p>
          <a:p>
            <a:pPr lvl="1"/>
            <a:r>
              <a:rPr lang="da-DK" dirty="0"/>
              <a:t>Nyhedsopslag</a:t>
            </a:r>
          </a:p>
          <a:p>
            <a:pPr lvl="1"/>
            <a:r>
              <a:rPr lang="da-DK" dirty="0"/>
              <a:t>Links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D608D-1933-4713-BAD2-65B118CE72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Tilføje ny funktionalitet</a:t>
            </a:r>
          </a:p>
          <a:p>
            <a:pPr lvl="1"/>
            <a:r>
              <a:rPr lang="da-DK" dirty="0"/>
              <a:t>Fotoalbum</a:t>
            </a:r>
          </a:p>
          <a:p>
            <a:pPr lvl="1"/>
            <a:r>
              <a:rPr lang="da-DK" dirty="0"/>
              <a:t>Kalender for begivenheder</a:t>
            </a:r>
          </a:p>
          <a:p>
            <a:pPr lvl="1"/>
            <a:r>
              <a:rPr lang="da-DK" dirty="0"/>
              <a:t>Arkiv</a:t>
            </a:r>
          </a:p>
          <a:p>
            <a:endParaRPr lang="da-DK" dirty="0"/>
          </a:p>
          <a:p>
            <a:r>
              <a:rPr lang="da-DK" dirty="0"/>
              <a:t>Optimering af layout</a:t>
            </a:r>
          </a:p>
          <a:p>
            <a:endParaRPr lang="da-DK" dirty="0"/>
          </a:p>
          <a:p>
            <a:r>
              <a:rPr lang="da-DK" dirty="0"/>
              <a:t>…og andet baseret på input</a:t>
            </a:r>
          </a:p>
        </p:txBody>
      </p:sp>
    </p:spTree>
    <p:extLst>
      <p:ext uri="{BB962C8B-B14F-4D97-AF65-F5344CB8AC3E}">
        <p14:creationId xmlns:p14="http://schemas.microsoft.com/office/powerpoint/2010/main" val="175748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066B9AB-BB60-4BF9-8280-94980A97AA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0224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2" progId="TCLayout.ActiveDocument.1">
                  <p:embed/>
                </p:oleObj>
              </mc:Choice>
              <mc:Fallback>
                <p:oleObj name="think-cell Slide" r:id="rId3" imgW="411" imgH="41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066B9AB-BB60-4BF9-8280-94980A97AA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73CB37-9A19-4613-A4E2-DBFEC5AC88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05100" y="455613"/>
            <a:ext cx="9486900" cy="1549400"/>
          </a:xfrm>
        </p:spPr>
        <p:txBody>
          <a:bodyPr vert="horz"/>
          <a:lstStyle/>
          <a:p>
            <a:r>
              <a:rPr lang="da-DK" dirty="0"/>
              <a:t>Spørgsmål og kontakt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465ED0-1AB5-4E47-A183-99F56C433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97" y="1608366"/>
            <a:ext cx="4917521" cy="4512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7D35A0-BEBE-4991-8E5A-960A8AD48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468" y="1608366"/>
            <a:ext cx="4917521" cy="451210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94637B-E860-4EAB-A249-64372C168F81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4632070" y="3197064"/>
            <a:ext cx="3083597" cy="273986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35B0132-154F-4507-8CBE-27D6B45BAE5A}"/>
              </a:ext>
            </a:extLst>
          </p:cNvPr>
          <p:cNvSpPr/>
          <p:nvPr/>
        </p:nvSpPr>
        <p:spPr>
          <a:xfrm>
            <a:off x="3931252" y="5773402"/>
            <a:ext cx="700818" cy="32704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18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nterweaveVTI">
  <a:themeElements>
    <a:clrScheme name="AnalogousFromDarkSeedLeftStep">
      <a:dk1>
        <a:srgbClr val="000000"/>
      </a:dk1>
      <a:lt1>
        <a:srgbClr val="FFFFFF"/>
      </a:lt1>
      <a:dk2>
        <a:srgbClr val="303920"/>
      </a:dk2>
      <a:lt2>
        <a:srgbClr val="E8E2E3"/>
      </a:lt2>
      <a:accent1>
        <a:srgbClr val="20B4A2"/>
      </a:accent1>
      <a:accent2>
        <a:srgbClr val="14B75F"/>
      </a:accent2>
      <a:accent3>
        <a:srgbClr val="21B928"/>
      </a:accent3>
      <a:accent4>
        <a:srgbClr val="51B814"/>
      </a:accent4>
      <a:accent5>
        <a:srgbClr val="8EAC1E"/>
      </a:accent5>
      <a:accent6>
        <a:srgbClr val="C19D15"/>
      </a:accent6>
      <a:hlink>
        <a:srgbClr val="688B2E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Neue Haas Grotesk Text Pro</vt:lpstr>
      <vt:lpstr>InterweaveVTI</vt:lpstr>
      <vt:lpstr>think-cell Slide</vt:lpstr>
      <vt:lpstr>Ny hjemmeside for GF Under Lien</vt:lpstr>
      <vt:lpstr>Introduktion</vt:lpstr>
      <vt:lpstr>Ny hjemmeside – hvorfor?</vt:lpstr>
      <vt:lpstr>Funktionalitet  – hvad skal den som minimum kunne?</vt:lpstr>
      <vt:lpstr>Ny hjemmeside, nye muligheder – PC</vt:lpstr>
      <vt:lpstr>Ny hjemmeside, nye muligheder – mobil </vt:lpstr>
      <vt:lpstr>Næste skridt</vt:lpstr>
      <vt:lpstr>Spørgsmål og 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Jørgensen</dc:creator>
  <cp:lastModifiedBy>Thomas Jørgensen</cp:lastModifiedBy>
  <cp:revision>2</cp:revision>
  <dcterms:created xsi:type="dcterms:W3CDTF">2022-06-04T07:17:48Z</dcterms:created>
  <dcterms:modified xsi:type="dcterms:W3CDTF">2022-06-04T10:08:35Z</dcterms:modified>
</cp:coreProperties>
</file>