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7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E49A-A570-434E-9A6A-17655AB372EA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E640-FE8F-474C-B046-3BA74DC5E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E49A-A570-434E-9A6A-17655AB372EA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E640-FE8F-474C-B046-3BA74DC5E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E49A-A570-434E-9A6A-17655AB372EA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E640-FE8F-474C-B046-3BA74DC5E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E49A-A570-434E-9A6A-17655AB372EA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E640-FE8F-474C-B046-3BA74DC5E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E49A-A570-434E-9A6A-17655AB372EA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E640-FE8F-474C-B046-3BA74DC5E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E49A-A570-434E-9A6A-17655AB372EA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E640-FE8F-474C-B046-3BA74DC5E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E49A-A570-434E-9A6A-17655AB372EA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E640-FE8F-474C-B046-3BA74DC5E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E49A-A570-434E-9A6A-17655AB372EA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E640-FE8F-474C-B046-3BA74DC5E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E49A-A570-434E-9A6A-17655AB372EA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E640-FE8F-474C-B046-3BA74DC5E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E49A-A570-434E-9A6A-17655AB372EA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E640-FE8F-474C-B046-3BA74DC5E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E49A-A570-434E-9A6A-17655AB372EA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5E640-FE8F-474C-B046-3BA74DC5E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8000"/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6E49A-A570-434E-9A6A-17655AB372EA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5E640-FE8F-474C-B046-3BA74DC5E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0"/>
            <a:ext cx="6248400" cy="60960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Biondi" pitchFamily="2" charset="0"/>
              </a:rPr>
              <a:t/>
            </a:r>
            <a:br>
              <a:rPr lang="en-US" sz="2400" dirty="0" smtClean="0">
                <a:latin typeface="Biondi" pitchFamily="2" charset="0"/>
              </a:rPr>
            </a:br>
            <a:r>
              <a:rPr lang="en-US" sz="2400" dirty="0" smtClean="0">
                <a:latin typeface="Biondi" pitchFamily="2" charset="0"/>
              </a:rPr>
              <a:t>Wedding Catering Packages</a:t>
            </a:r>
            <a:br>
              <a:rPr lang="en-US" sz="2400" dirty="0" smtClean="0">
                <a:latin typeface="Biondi" pitchFamily="2" charset="0"/>
              </a:rPr>
            </a:br>
            <a:endParaRPr lang="en-US" sz="2400" dirty="0">
              <a:latin typeface="Biondi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066800"/>
            <a:ext cx="3657600" cy="166199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iondi" pitchFamily="2" charset="0"/>
              </a:rPr>
              <a:t>Basic Package</a:t>
            </a:r>
          </a:p>
          <a:p>
            <a:r>
              <a:rPr lang="en-US" sz="2400" b="1" dirty="0" smtClean="0">
                <a:latin typeface="Biondi" pitchFamily="2" charset="0"/>
              </a:rPr>
              <a:t>$19.00 Per Person</a:t>
            </a: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Labor additional </a:t>
            </a:r>
          </a:p>
          <a:p>
            <a:endParaRPr lang="en-US" sz="2400" b="1" dirty="0" smtClean="0">
              <a:latin typeface="Biondi" pitchFamily="2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91000" y="1066800"/>
            <a:ext cx="4572000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iondi" pitchFamily="2" charset="0"/>
              </a:rPr>
              <a:t>Includes – </a:t>
            </a:r>
          </a:p>
          <a:p>
            <a:r>
              <a:rPr lang="en-US" b="1" dirty="0" smtClean="0">
                <a:latin typeface="Biondi" pitchFamily="2" charset="0"/>
              </a:rPr>
              <a:t>*Buffet Style Salad</a:t>
            </a:r>
          </a:p>
          <a:p>
            <a:r>
              <a:rPr lang="en-US" b="1" dirty="0" smtClean="0">
                <a:latin typeface="Biondi" pitchFamily="2" charset="0"/>
              </a:rPr>
              <a:t>*Buffet Dinner Tier 1 </a:t>
            </a:r>
          </a:p>
          <a:p>
            <a:r>
              <a:rPr lang="en-US" b="1" dirty="0" smtClean="0">
                <a:latin typeface="Biondi" pitchFamily="2" charset="0"/>
              </a:rPr>
              <a:t>(Choice 2 Entrees / 2 Sides)</a:t>
            </a:r>
          </a:p>
          <a:p>
            <a:r>
              <a:rPr lang="en-US" sz="1600" b="1" dirty="0" smtClean="0">
                <a:latin typeface="Biondi" pitchFamily="2" charset="0"/>
              </a:rPr>
              <a:t>Tier 2 / combo tier additional</a:t>
            </a:r>
          </a:p>
          <a:p>
            <a:endParaRPr lang="en-US" b="1" dirty="0">
              <a:latin typeface="Biondi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514601"/>
            <a:ext cx="3657600" cy="2400657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iondi" pitchFamily="2" charset="0"/>
              </a:rPr>
              <a:t>Gold Package</a:t>
            </a:r>
          </a:p>
          <a:p>
            <a:r>
              <a:rPr lang="en-US" sz="2400" b="1" dirty="0" smtClean="0">
                <a:latin typeface="Biondi" pitchFamily="2" charset="0"/>
              </a:rPr>
              <a:t>$23 Per Person</a:t>
            </a: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Labor additional </a:t>
            </a:r>
          </a:p>
          <a:p>
            <a:endParaRPr lang="en-US" sz="2400" b="1" dirty="0" smtClean="0">
              <a:latin typeface="Biondi" pitchFamily="2" charset="0"/>
            </a:endParaRPr>
          </a:p>
          <a:p>
            <a:endParaRPr lang="en-US" sz="2400" b="1" dirty="0" smtClean="0">
              <a:latin typeface="Biondi" pitchFamily="2" charset="0"/>
            </a:endParaRPr>
          </a:p>
          <a:p>
            <a:endParaRPr lang="en-US" sz="2400" b="1" dirty="0" smtClean="0">
              <a:latin typeface="Biondi" pitchFamily="2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91000" y="2514600"/>
            <a:ext cx="4495800" cy="1754326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iondi" pitchFamily="2" charset="0"/>
              </a:rPr>
              <a:t>Includes – </a:t>
            </a:r>
          </a:p>
          <a:p>
            <a:r>
              <a:rPr lang="en-US" b="1" dirty="0" smtClean="0">
                <a:latin typeface="Biondi" pitchFamily="2" charset="0"/>
              </a:rPr>
              <a:t>*Tapas, Charcuterie &amp; Cheese Station</a:t>
            </a:r>
          </a:p>
          <a:p>
            <a:r>
              <a:rPr lang="en-US" b="1" dirty="0" smtClean="0">
                <a:latin typeface="Biondi" pitchFamily="2" charset="0"/>
              </a:rPr>
              <a:t>*Buffet Style Salad </a:t>
            </a:r>
          </a:p>
          <a:p>
            <a:r>
              <a:rPr lang="en-US" b="1" dirty="0" smtClean="0">
                <a:latin typeface="Biondi" pitchFamily="2" charset="0"/>
              </a:rPr>
              <a:t>*Buffet Dinner (Tier 1 $23 / Tier 2 adds $1 per person)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4343400"/>
            <a:ext cx="3657600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iondi" pitchFamily="2" charset="0"/>
              </a:rPr>
              <a:t>Deluxe Package</a:t>
            </a:r>
          </a:p>
          <a:p>
            <a:r>
              <a:rPr lang="en-US" sz="2400" b="1" smtClean="0">
                <a:latin typeface="Biondi" pitchFamily="2" charset="0"/>
              </a:rPr>
              <a:t>$29 </a:t>
            </a:r>
            <a:r>
              <a:rPr lang="en-US" sz="2400" b="1" dirty="0" smtClean="0">
                <a:latin typeface="Biondi" pitchFamily="2" charset="0"/>
              </a:rPr>
              <a:t>Per Person</a:t>
            </a:r>
          </a:p>
          <a:p>
            <a:r>
              <a:rPr lang="en-US" sz="1400" b="1" dirty="0" smtClean="0">
                <a:latin typeface="Arial Narrow" pitchFamily="34" charset="0"/>
              </a:rPr>
              <a:t>Labor additional 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91000" y="4267200"/>
            <a:ext cx="4419600" cy="23391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Biondi" pitchFamily="2" charset="0"/>
              </a:rPr>
              <a:t>Includes – </a:t>
            </a:r>
          </a:p>
          <a:p>
            <a:r>
              <a:rPr lang="en-US" sz="1600" b="1" dirty="0" smtClean="0">
                <a:latin typeface="Biondi" pitchFamily="2" charset="0"/>
              </a:rPr>
              <a:t>*Tapas, Charcuterie &amp; Cheese Station</a:t>
            </a:r>
          </a:p>
          <a:p>
            <a:r>
              <a:rPr lang="en-US" sz="1600" b="1" dirty="0" smtClean="0">
                <a:latin typeface="Biondi" pitchFamily="2" charset="0"/>
              </a:rPr>
              <a:t>*2 Passed Hors D’oeuvres</a:t>
            </a:r>
          </a:p>
          <a:p>
            <a:r>
              <a:rPr lang="en-US" sz="1600" b="1" dirty="0" smtClean="0">
                <a:latin typeface="Biondi" pitchFamily="2" charset="0"/>
              </a:rPr>
              <a:t> (for Cocktail Hour)</a:t>
            </a:r>
          </a:p>
          <a:p>
            <a:r>
              <a:rPr lang="en-US" sz="1600" b="1" dirty="0" smtClean="0">
                <a:latin typeface="Biondi" pitchFamily="2" charset="0"/>
              </a:rPr>
              <a:t>*Buffet Style Dinner (Choice from all Tiers / 2 Entrees / 2 Sides</a:t>
            </a:r>
          </a:p>
          <a:p>
            <a:r>
              <a:rPr lang="en-US" sz="1600" b="1" dirty="0" smtClean="0">
                <a:latin typeface="Biondi" pitchFamily="2" charset="0"/>
              </a:rPr>
              <a:t>*Buffet or Plated Salad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5657671"/>
            <a:ext cx="36576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Make any package Family Style or Plated for additional labor fees</a:t>
            </a:r>
          </a:p>
          <a:p>
            <a:r>
              <a:rPr lang="en-US" dirty="0" smtClean="0"/>
              <a:t>*Upgrade to China/Silverware for $4.00 Per Person + tax</a:t>
            </a:r>
            <a:endParaRPr lang="en-US" dirty="0"/>
          </a:p>
        </p:txBody>
      </p:sp>
      <p:pic>
        <p:nvPicPr>
          <p:cNvPr id="12" name="Picture 11" descr="logo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09800" cy="108551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09800" y="609599"/>
            <a:ext cx="6934200" cy="369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Taco or Fajita Bar - $14.99 Per Person / BBQ Buffet $16.99 Per Person</a:t>
            </a:r>
            <a:endParaRPr 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157</Words>
  <Application>Microsoft Office PowerPoint</Application>
  <PresentationFormat>On-screen Show (4:3)</PresentationFormat>
  <Paragraphs>30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 Wedding Catering Packages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Wedding Catering Packages</dc:title>
  <dc:creator>Chriss</dc:creator>
  <cp:lastModifiedBy>Chriss</cp:lastModifiedBy>
  <cp:revision>23</cp:revision>
  <dcterms:created xsi:type="dcterms:W3CDTF">2019-08-23T17:07:45Z</dcterms:created>
  <dcterms:modified xsi:type="dcterms:W3CDTF">2020-05-13T14:31:50Z</dcterms:modified>
</cp:coreProperties>
</file>