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77"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Lst>
  <p:sldSz cy="6858000" cx="12192000"/>
  <p:notesSz cx="6858000" cy="9144000"/>
  <p:embeddedFontLst>
    <p:embeddedFont>
      <p:font typeface="Roboto Slab"/>
      <p:regular r:id="rId34"/>
      <p:bold r:id="rId35"/>
    </p:embeddedFont>
    <p:embeddedFont>
      <p:font typeface="Roboto Black"/>
      <p:bold r:id="rId36"/>
      <p:boldItalic r:id="rId37"/>
    </p:embeddedFont>
    <p:embeddedFont>
      <p:font typeface="Roboto"/>
      <p:regular r:id="rId38"/>
      <p:bold r:id="rId39"/>
      <p:italic r:id="rId40"/>
      <p:boldItalic r:id="rId4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E249FFE2-430F-445A-B563-607C98EFD806}">
  <a:tblStyle styleId="{E249FFE2-430F-445A-B563-607C98EFD806}"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font" Target="fonts/Roboto-italic.fntdata"/><Relationship Id="rId20" Type="http://schemas.openxmlformats.org/officeDocument/2006/relationships/slide" Target="slides/slide15.xml"/><Relationship Id="rId41" Type="http://schemas.openxmlformats.org/officeDocument/2006/relationships/font" Target="fonts/Roboto-boldItalic.fntdata"/><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font" Target="fonts/RobotoSlab-bold.fntdata"/><Relationship Id="rId12" Type="http://schemas.openxmlformats.org/officeDocument/2006/relationships/slide" Target="slides/slide7.xml"/><Relationship Id="rId34" Type="http://schemas.openxmlformats.org/officeDocument/2006/relationships/font" Target="fonts/RobotoSlab-regular.fntdata"/><Relationship Id="rId15" Type="http://schemas.openxmlformats.org/officeDocument/2006/relationships/slide" Target="slides/slide10.xml"/><Relationship Id="rId37" Type="http://schemas.openxmlformats.org/officeDocument/2006/relationships/font" Target="fonts/RobotoBlack-boldItalic.fntdata"/><Relationship Id="rId14" Type="http://schemas.openxmlformats.org/officeDocument/2006/relationships/slide" Target="slides/slide9.xml"/><Relationship Id="rId36" Type="http://schemas.openxmlformats.org/officeDocument/2006/relationships/font" Target="fonts/RobotoBlack-bold.fntdata"/><Relationship Id="rId17" Type="http://schemas.openxmlformats.org/officeDocument/2006/relationships/slide" Target="slides/slide12.xml"/><Relationship Id="rId39" Type="http://schemas.openxmlformats.org/officeDocument/2006/relationships/font" Target="fonts/Roboto-bold.fntdata"/><Relationship Id="rId16" Type="http://schemas.openxmlformats.org/officeDocument/2006/relationships/slide" Target="slides/slide11.xml"/><Relationship Id="rId38" Type="http://schemas.openxmlformats.org/officeDocument/2006/relationships/font" Target="fonts/Roboto-regular.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91425" lIns="91425" spcFirstLastPara="1" rIns="91425" wrap="square" tIns="91425">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91425" lIns="91425" spcFirstLastPara="1" rIns="91425" wrap="square" tIns="91425">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91425" lIns="91425" spcFirstLastPara="1" rIns="91425" wrap="square" tIns="91425">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4" name="Shape 204"/>
        <p:cNvGrpSpPr/>
        <p:nvPr/>
      </p:nvGrpSpPr>
      <p:grpSpPr>
        <a:xfrm>
          <a:off x="0" y="0"/>
          <a:ext cx="0" cy="0"/>
          <a:chOff x="0" y="0"/>
          <a:chExt cx="0" cy="0"/>
        </a:xfrm>
      </p:grpSpPr>
      <p:sp>
        <p:nvSpPr>
          <p:cNvPr id="205" name="Google Shape;205;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6" name="Google Shape;206;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207" name="Google Shape;207;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3" name="Shape 313"/>
        <p:cNvGrpSpPr/>
        <p:nvPr/>
      </p:nvGrpSpPr>
      <p:grpSpPr>
        <a:xfrm>
          <a:off x="0" y="0"/>
          <a:ext cx="0" cy="0"/>
          <a:chOff x="0" y="0"/>
          <a:chExt cx="0" cy="0"/>
        </a:xfrm>
      </p:grpSpPr>
      <p:sp>
        <p:nvSpPr>
          <p:cNvPr id="314" name="Google Shape;314;g312f155e01_1_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15" name="Google Shape;315;g312f155e01_1_34: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g312f155e01_1_3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2" name="Shape 322"/>
        <p:cNvGrpSpPr/>
        <p:nvPr/>
      </p:nvGrpSpPr>
      <p:grpSpPr>
        <a:xfrm>
          <a:off x="0" y="0"/>
          <a:ext cx="0" cy="0"/>
          <a:chOff x="0" y="0"/>
          <a:chExt cx="0" cy="0"/>
        </a:xfrm>
      </p:grpSpPr>
      <p:sp>
        <p:nvSpPr>
          <p:cNvPr id="323" name="Google Shape;323;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4" name="Google Shape;324;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325" name="Google Shape;325;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5" name="Shape 345"/>
        <p:cNvGrpSpPr/>
        <p:nvPr/>
      </p:nvGrpSpPr>
      <p:grpSpPr>
        <a:xfrm>
          <a:off x="0" y="0"/>
          <a:ext cx="0" cy="0"/>
          <a:chOff x="0" y="0"/>
          <a:chExt cx="0" cy="0"/>
        </a:xfrm>
      </p:grpSpPr>
      <p:sp>
        <p:nvSpPr>
          <p:cNvPr id="346" name="Google Shape;346;g345d5d24ca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47" name="Google Shape;347;g345d5d24ca_0_0: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g345d5d24ca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3" name="Shape 353"/>
        <p:cNvGrpSpPr/>
        <p:nvPr/>
      </p:nvGrpSpPr>
      <p:grpSpPr>
        <a:xfrm>
          <a:off x="0" y="0"/>
          <a:ext cx="0" cy="0"/>
          <a:chOff x="0" y="0"/>
          <a:chExt cx="0" cy="0"/>
        </a:xfrm>
      </p:grpSpPr>
      <p:sp>
        <p:nvSpPr>
          <p:cNvPr id="354" name="Google Shape;354;g345d5d24ca_0_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55" name="Google Shape;355;g345d5d24ca_0_8: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Video Narrative: In American culture it is common that we want results and we want them now. Due to our insatiable desire for a quick fix, we become followers of fitness trends. I am guilty of it… (story of _______________). The reality is that it is easy to be persuaded to join the next fad. We follow experts that claim to have “found It… the new secret formula to fitness.” The reality is that there is proven methods that work. And unfortunately these methods of building fitness take time and dedication. Do not become a follower! No matter what the ‘experts’ say there is no easy fix. So be prepared to carve out time in your schedule and get to work. </a:t>
            </a:r>
            <a:endParaRPr/>
          </a:p>
        </p:txBody>
      </p:sp>
      <p:sp>
        <p:nvSpPr>
          <p:cNvPr id="356" name="Google Shape;356;g345d5d24ca_0_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2" name="Shape 362"/>
        <p:cNvGrpSpPr/>
        <p:nvPr/>
      </p:nvGrpSpPr>
      <p:grpSpPr>
        <a:xfrm>
          <a:off x="0" y="0"/>
          <a:ext cx="0" cy="0"/>
          <a:chOff x="0" y="0"/>
          <a:chExt cx="0" cy="0"/>
        </a:xfrm>
      </p:grpSpPr>
      <p:sp>
        <p:nvSpPr>
          <p:cNvPr id="363" name="Google Shape;363;g34e557f748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64" name="Google Shape;364;g34e557f748_0_0: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g34e557f748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1" name="Shape 371"/>
        <p:cNvGrpSpPr/>
        <p:nvPr/>
      </p:nvGrpSpPr>
      <p:grpSpPr>
        <a:xfrm>
          <a:off x="0" y="0"/>
          <a:ext cx="0" cy="0"/>
          <a:chOff x="0" y="0"/>
          <a:chExt cx="0" cy="0"/>
        </a:xfrm>
      </p:grpSpPr>
      <p:sp>
        <p:nvSpPr>
          <p:cNvPr id="372" name="Google Shape;372;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3" name="Google Shape;373;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374" name="Google Shape;374;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3" name="Shape 383"/>
        <p:cNvGrpSpPr/>
        <p:nvPr/>
      </p:nvGrpSpPr>
      <p:grpSpPr>
        <a:xfrm>
          <a:off x="0" y="0"/>
          <a:ext cx="0" cy="0"/>
          <a:chOff x="0" y="0"/>
          <a:chExt cx="0" cy="0"/>
        </a:xfrm>
      </p:grpSpPr>
      <p:sp>
        <p:nvSpPr>
          <p:cNvPr id="384" name="Google Shape;384;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5" name="Google Shape;385;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386" name="Google Shape;386;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5" name="Shape 395"/>
        <p:cNvGrpSpPr/>
        <p:nvPr/>
      </p:nvGrpSpPr>
      <p:grpSpPr>
        <a:xfrm>
          <a:off x="0" y="0"/>
          <a:ext cx="0" cy="0"/>
          <a:chOff x="0" y="0"/>
          <a:chExt cx="0" cy="0"/>
        </a:xfrm>
      </p:grpSpPr>
      <p:sp>
        <p:nvSpPr>
          <p:cNvPr id="396" name="Google Shape;396;g34b11ec155_2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97" name="Google Shape;397;g34b11ec155_2_0: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g34b11ec155_2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7" name="Shape 407"/>
        <p:cNvGrpSpPr/>
        <p:nvPr/>
      </p:nvGrpSpPr>
      <p:grpSpPr>
        <a:xfrm>
          <a:off x="0" y="0"/>
          <a:ext cx="0" cy="0"/>
          <a:chOff x="0" y="0"/>
          <a:chExt cx="0" cy="0"/>
        </a:xfrm>
      </p:grpSpPr>
      <p:sp>
        <p:nvSpPr>
          <p:cNvPr id="408" name="Google Shape;408;g34b11ec155_2_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09" name="Google Shape;409;g34b11ec155_2_8: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g34b11ec155_2_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8" name="Shape 418"/>
        <p:cNvGrpSpPr/>
        <p:nvPr/>
      </p:nvGrpSpPr>
      <p:grpSpPr>
        <a:xfrm>
          <a:off x="0" y="0"/>
          <a:ext cx="0" cy="0"/>
          <a:chOff x="0" y="0"/>
          <a:chExt cx="0" cy="0"/>
        </a:xfrm>
      </p:grpSpPr>
      <p:sp>
        <p:nvSpPr>
          <p:cNvPr id="419" name="Google Shape;419;g34b11ec155_2_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20" name="Google Shape;420;g34b11ec155_2_16: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g34b11ec155_2_1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8" name="Shape 218"/>
        <p:cNvGrpSpPr/>
        <p:nvPr/>
      </p:nvGrpSpPr>
      <p:grpSpPr>
        <a:xfrm>
          <a:off x="0" y="0"/>
          <a:ext cx="0" cy="0"/>
          <a:chOff x="0" y="0"/>
          <a:chExt cx="0" cy="0"/>
        </a:xfrm>
      </p:grpSpPr>
      <p:sp>
        <p:nvSpPr>
          <p:cNvPr id="219" name="Google Shape;219;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0" name="Google Shape;220;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221" name="Google Shape;221;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7" name="Shape 427"/>
        <p:cNvGrpSpPr/>
        <p:nvPr/>
      </p:nvGrpSpPr>
      <p:grpSpPr>
        <a:xfrm>
          <a:off x="0" y="0"/>
          <a:ext cx="0" cy="0"/>
          <a:chOff x="0" y="0"/>
          <a:chExt cx="0" cy="0"/>
        </a:xfrm>
      </p:grpSpPr>
      <p:sp>
        <p:nvSpPr>
          <p:cNvPr id="428" name="Google Shape;428;g34b11ec155_2_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29" name="Google Shape;429;g34b11ec155_2_24: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0" name="Google Shape;430;g34b11ec155_2_2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6" name="Shape 436"/>
        <p:cNvGrpSpPr/>
        <p:nvPr/>
      </p:nvGrpSpPr>
      <p:grpSpPr>
        <a:xfrm>
          <a:off x="0" y="0"/>
          <a:ext cx="0" cy="0"/>
          <a:chOff x="0" y="0"/>
          <a:chExt cx="0" cy="0"/>
        </a:xfrm>
      </p:grpSpPr>
      <p:sp>
        <p:nvSpPr>
          <p:cNvPr id="437" name="Google Shape;437;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8" name="Google Shape;438;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439" name="Google Shape;439;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8" name="Shape 448"/>
        <p:cNvGrpSpPr/>
        <p:nvPr/>
      </p:nvGrpSpPr>
      <p:grpSpPr>
        <a:xfrm>
          <a:off x="0" y="0"/>
          <a:ext cx="0" cy="0"/>
          <a:chOff x="0" y="0"/>
          <a:chExt cx="0" cy="0"/>
        </a:xfrm>
      </p:grpSpPr>
      <p:sp>
        <p:nvSpPr>
          <p:cNvPr id="449" name="Google Shape;449;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0" name="Google Shape;450;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451" name="Google Shape;451;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8" name="Shape 458"/>
        <p:cNvGrpSpPr/>
        <p:nvPr/>
      </p:nvGrpSpPr>
      <p:grpSpPr>
        <a:xfrm>
          <a:off x="0" y="0"/>
          <a:ext cx="0" cy="0"/>
          <a:chOff x="0" y="0"/>
          <a:chExt cx="0" cy="0"/>
        </a:xfrm>
      </p:grpSpPr>
      <p:sp>
        <p:nvSpPr>
          <p:cNvPr id="459" name="Google Shape;459;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0" name="Google Shape;460;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461" name="Google Shape;461;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9" name="Shape 469"/>
        <p:cNvGrpSpPr/>
        <p:nvPr/>
      </p:nvGrpSpPr>
      <p:grpSpPr>
        <a:xfrm>
          <a:off x="0" y="0"/>
          <a:ext cx="0" cy="0"/>
          <a:chOff x="0" y="0"/>
          <a:chExt cx="0" cy="0"/>
        </a:xfrm>
      </p:grpSpPr>
      <p:sp>
        <p:nvSpPr>
          <p:cNvPr id="470" name="Google Shape;470;g35a68bb3ea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71" name="Google Shape;471;g35a68bb3ea_0_0: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g35a68bb3ea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8" name="Shape 478"/>
        <p:cNvGrpSpPr/>
        <p:nvPr/>
      </p:nvGrpSpPr>
      <p:grpSpPr>
        <a:xfrm>
          <a:off x="0" y="0"/>
          <a:ext cx="0" cy="0"/>
          <a:chOff x="0" y="0"/>
          <a:chExt cx="0" cy="0"/>
        </a:xfrm>
      </p:grpSpPr>
      <p:sp>
        <p:nvSpPr>
          <p:cNvPr id="479" name="Google Shape;479;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0" name="Google Shape;480;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481" name="Google Shape;481;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1" name="Shape 501"/>
        <p:cNvGrpSpPr/>
        <p:nvPr/>
      </p:nvGrpSpPr>
      <p:grpSpPr>
        <a:xfrm>
          <a:off x="0" y="0"/>
          <a:ext cx="0" cy="0"/>
          <a:chOff x="0" y="0"/>
          <a:chExt cx="0" cy="0"/>
        </a:xfrm>
      </p:grpSpPr>
      <p:sp>
        <p:nvSpPr>
          <p:cNvPr id="502" name="Google Shape;502;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3" name="Google Shape;503;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504" name="Google Shape;504;p2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13" name="Shape 513"/>
        <p:cNvGrpSpPr/>
        <p:nvPr/>
      </p:nvGrpSpPr>
      <p:grpSpPr>
        <a:xfrm>
          <a:off x="0" y="0"/>
          <a:ext cx="0" cy="0"/>
          <a:chOff x="0" y="0"/>
          <a:chExt cx="0" cy="0"/>
        </a:xfrm>
      </p:grpSpPr>
      <p:sp>
        <p:nvSpPr>
          <p:cNvPr id="514" name="Google Shape;514;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5" name="Google Shape;515;p2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516" name="Google Shape;516;p2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0" name="Shape 520"/>
        <p:cNvGrpSpPr/>
        <p:nvPr/>
      </p:nvGrpSpPr>
      <p:grpSpPr>
        <a:xfrm>
          <a:off x="0" y="0"/>
          <a:ext cx="0" cy="0"/>
          <a:chOff x="0" y="0"/>
          <a:chExt cx="0" cy="0"/>
        </a:xfrm>
      </p:grpSpPr>
      <p:sp>
        <p:nvSpPr>
          <p:cNvPr id="521" name="Google Shape;521;g351f5de175_0_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22" name="Google Shape;522;g351f5de175_0_1: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23" name="Google Shape;523;g351f5de175_0_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5" name="Shape 245"/>
        <p:cNvGrpSpPr/>
        <p:nvPr/>
      </p:nvGrpSpPr>
      <p:grpSpPr>
        <a:xfrm>
          <a:off x="0" y="0"/>
          <a:ext cx="0" cy="0"/>
          <a:chOff x="0" y="0"/>
          <a:chExt cx="0" cy="0"/>
        </a:xfrm>
      </p:grpSpPr>
      <p:sp>
        <p:nvSpPr>
          <p:cNvPr id="246" name="Google Shape;246;g312f155e01_1_5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47" name="Google Shape;247;g312f155e01_1_57: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Video Narrative: I hear the phrase, “ I want to get more fit”  frequently thrown around. Sounds good, but what does getting fit actually mean? All too often when we think of fitness we automatically associate it with aesthetics. But the reality is that looks are fleeting and our bodies are constantly changing. A better definition of fitness would be - Do you have the physical capability to accomplish your goals. Stop for a second and think of your health goals. Do you want to run a 5k? Be able to play with your grandchildren without hurting your back? Join the men’s league soccer club? These are realistic health and fitness goals. The purpose of this course is to give you a fresh perspective on fitness and then give you practical tips to help you achieve lifelong fitness. </a:t>
            </a:r>
            <a:endParaRPr/>
          </a:p>
        </p:txBody>
      </p:sp>
      <p:sp>
        <p:nvSpPr>
          <p:cNvPr id="248" name="Google Shape;248;g312f155e01_1_5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5" name="Shape 255"/>
        <p:cNvGrpSpPr/>
        <p:nvPr/>
      </p:nvGrpSpPr>
      <p:grpSpPr>
        <a:xfrm>
          <a:off x="0" y="0"/>
          <a:ext cx="0" cy="0"/>
          <a:chOff x="0" y="0"/>
          <a:chExt cx="0" cy="0"/>
        </a:xfrm>
      </p:grpSpPr>
      <p:sp>
        <p:nvSpPr>
          <p:cNvPr id="256" name="Google Shape;256;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7" name="Google Shape;257;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258" name="Google Shape;258;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6" name="Shape 266"/>
        <p:cNvGrpSpPr/>
        <p:nvPr/>
      </p:nvGrpSpPr>
      <p:grpSpPr>
        <a:xfrm>
          <a:off x="0" y="0"/>
          <a:ext cx="0" cy="0"/>
          <a:chOff x="0" y="0"/>
          <a:chExt cx="0" cy="0"/>
        </a:xfrm>
      </p:grpSpPr>
      <p:sp>
        <p:nvSpPr>
          <p:cNvPr id="267" name="Google Shape;267;g312f155e01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68" name="Google Shape;268;g312f155e01_0_0: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Non-narrative video: Illustration of strength, endurance, power, mobility, agility. </a:t>
            </a:r>
            <a:endParaRPr/>
          </a:p>
        </p:txBody>
      </p:sp>
      <p:sp>
        <p:nvSpPr>
          <p:cNvPr id="269" name="Google Shape;269;g312f155e01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6" name="Shape 276"/>
        <p:cNvGrpSpPr/>
        <p:nvPr/>
      </p:nvGrpSpPr>
      <p:grpSpPr>
        <a:xfrm>
          <a:off x="0" y="0"/>
          <a:ext cx="0" cy="0"/>
          <a:chOff x="0" y="0"/>
          <a:chExt cx="0" cy="0"/>
        </a:xfrm>
      </p:grpSpPr>
      <p:sp>
        <p:nvSpPr>
          <p:cNvPr id="277" name="Google Shape;277;g312f155e01_1_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78" name="Google Shape;278;g312f155e01_1_2: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g312f155e01_1_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6" name="Shape 286"/>
        <p:cNvGrpSpPr/>
        <p:nvPr/>
      </p:nvGrpSpPr>
      <p:grpSpPr>
        <a:xfrm>
          <a:off x="0" y="0"/>
          <a:ext cx="0" cy="0"/>
          <a:chOff x="0" y="0"/>
          <a:chExt cx="0" cy="0"/>
        </a:xfrm>
      </p:grpSpPr>
      <p:sp>
        <p:nvSpPr>
          <p:cNvPr id="287" name="Google Shape;287;g312f155e01_1_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88" name="Google Shape;288;g312f155e01_1_10: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g312f155e01_1_1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5" name="Shape 295"/>
        <p:cNvGrpSpPr/>
        <p:nvPr/>
      </p:nvGrpSpPr>
      <p:grpSpPr>
        <a:xfrm>
          <a:off x="0" y="0"/>
          <a:ext cx="0" cy="0"/>
          <a:chOff x="0" y="0"/>
          <a:chExt cx="0" cy="0"/>
        </a:xfrm>
      </p:grpSpPr>
      <p:sp>
        <p:nvSpPr>
          <p:cNvPr id="296" name="Google Shape;296;g312f155e01_1_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97" name="Google Shape;297;g312f155e01_1_18: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g312f155e01_1_1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4" name="Shape 304"/>
        <p:cNvGrpSpPr/>
        <p:nvPr/>
      </p:nvGrpSpPr>
      <p:grpSpPr>
        <a:xfrm>
          <a:off x="0" y="0"/>
          <a:ext cx="0" cy="0"/>
          <a:chOff x="0" y="0"/>
          <a:chExt cx="0" cy="0"/>
        </a:xfrm>
      </p:grpSpPr>
      <p:sp>
        <p:nvSpPr>
          <p:cNvPr id="305" name="Google Shape;305;g312f155e01_1_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06" name="Google Shape;306;g312f155e01_1_26: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g312f155e01_1_2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urse Title">
  <p:cSld name="Course Title">
    <p:spTree>
      <p:nvGrpSpPr>
        <p:cNvPr id="12" name="Shape 12"/>
        <p:cNvGrpSpPr/>
        <p:nvPr/>
      </p:nvGrpSpPr>
      <p:grpSpPr>
        <a:xfrm>
          <a:off x="0" y="0"/>
          <a:ext cx="0" cy="0"/>
          <a:chOff x="0" y="0"/>
          <a:chExt cx="0" cy="0"/>
        </a:xfrm>
      </p:grpSpPr>
      <p:sp>
        <p:nvSpPr>
          <p:cNvPr id="13" name="Google Shape;13;p2"/>
          <p:cNvSpPr txBox="1"/>
          <p:nvPr>
            <p:ph idx="1" type="body"/>
          </p:nvPr>
        </p:nvSpPr>
        <p:spPr>
          <a:xfrm>
            <a:off x="3674665" y="5865626"/>
            <a:ext cx="3533802" cy="381002"/>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34000"/>
              </a:lnSpc>
              <a:spcBef>
                <a:spcPts val="0"/>
              </a:spcBef>
              <a:spcAft>
                <a:spcPts val="0"/>
              </a:spcAft>
              <a:buClr>
                <a:srgbClr val="3F3F3F"/>
              </a:buClr>
              <a:buSzPts val="1400"/>
              <a:buFont typeface="Arial"/>
              <a:buNone/>
              <a:defRPr b="0" i="0" sz="1400" u="none" cap="none" strike="noStrike">
                <a:solidFill>
                  <a:srgbClr val="3F3F3F"/>
                </a:solidFill>
                <a:latin typeface="Roboto"/>
                <a:ea typeface="Roboto"/>
                <a:cs typeface="Roboto"/>
                <a:sym typeface="Roboto"/>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Roboto"/>
                <a:ea typeface="Roboto"/>
                <a:cs typeface="Roboto"/>
                <a:sym typeface="Roboto"/>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Roboto"/>
                <a:ea typeface="Roboto"/>
                <a:cs typeface="Roboto"/>
                <a:sym typeface="Roboto"/>
              </a:defRPr>
            </a:lvl3pPr>
            <a:lvl4pPr indent="-228600" lvl="3" marL="18288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Roboto"/>
                <a:ea typeface="Roboto"/>
                <a:cs typeface="Roboto"/>
                <a:sym typeface="Roboto"/>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Roboto"/>
                <a:ea typeface="Roboto"/>
                <a:cs typeface="Roboto"/>
                <a:sym typeface="Roboto"/>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9pPr>
          </a:lstStyle>
          <a:p/>
        </p:txBody>
      </p:sp>
      <p:sp>
        <p:nvSpPr>
          <p:cNvPr id="14" name="Google Shape;14;p2"/>
          <p:cNvSpPr txBox="1"/>
          <p:nvPr>
            <p:ph idx="2" type="body"/>
          </p:nvPr>
        </p:nvSpPr>
        <p:spPr>
          <a:xfrm>
            <a:off x="1428484" y="4670652"/>
            <a:ext cx="8600419" cy="998628"/>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34000"/>
              </a:lnSpc>
              <a:spcBef>
                <a:spcPts val="0"/>
              </a:spcBef>
              <a:spcAft>
                <a:spcPts val="0"/>
              </a:spcAft>
              <a:buClr>
                <a:srgbClr val="3F3F3F"/>
              </a:buClr>
              <a:buSzPts val="1550"/>
              <a:buFont typeface="Arial"/>
              <a:buNone/>
              <a:defRPr b="0" i="0" sz="1550" u="none" cap="none" strike="noStrike">
                <a:solidFill>
                  <a:srgbClr val="3F3F3F"/>
                </a:solidFill>
                <a:latin typeface="Roboto"/>
                <a:ea typeface="Roboto"/>
                <a:cs typeface="Roboto"/>
                <a:sym typeface="Roboto"/>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Roboto"/>
                <a:ea typeface="Roboto"/>
                <a:cs typeface="Roboto"/>
                <a:sym typeface="Roboto"/>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Roboto"/>
                <a:ea typeface="Roboto"/>
                <a:cs typeface="Roboto"/>
                <a:sym typeface="Roboto"/>
              </a:defRPr>
            </a:lvl3pPr>
            <a:lvl4pPr indent="-228600" lvl="3" marL="18288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Roboto"/>
                <a:ea typeface="Roboto"/>
                <a:cs typeface="Roboto"/>
                <a:sym typeface="Roboto"/>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Roboto"/>
                <a:ea typeface="Roboto"/>
                <a:cs typeface="Roboto"/>
                <a:sym typeface="Roboto"/>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9pPr>
          </a:lstStyle>
          <a:p/>
        </p:txBody>
      </p:sp>
      <p:sp>
        <p:nvSpPr>
          <p:cNvPr id="15" name="Google Shape;15;p2"/>
          <p:cNvSpPr txBox="1"/>
          <p:nvPr>
            <p:ph idx="3" type="body"/>
          </p:nvPr>
        </p:nvSpPr>
        <p:spPr>
          <a:xfrm>
            <a:off x="1447647" y="3695044"/>
            <a:ext cx="4301107" cy="253916"/>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0"/>
              </a:spcBef>
              <a:spcAft>
                <a:spcPts val="0"/>
              </a:spcAft>
              <a:buClr>
                <a:schemeClr val="dk1"/>
              </a:buClr>
              <a:buSzPts val="1100"/>
              <a:buFont typeface="Arial"/>
              <a:buNone/>
              <a:defRPr b="1" i="0" sz="1100" u="none" cap="none" strike="noStrike">
                <a:solidFill>
                  <a:schemeClr val="dk1"/>
                </a:solidFill>
                <a:latin typeface="Roboto"/>
                <a:ea typeface="Roboto"/>
                <a:cs typeface="Roboto"/>
                <a:sym typeface="Roboto"/>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Roboto"/>
                <a:ea typeface="Roboto"/>
                <a:cs typeface="Roboto"/>
                <a:sym typeface="Roboto"/>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Roboto"/>
                <a:ea typeface="Roboto"/>
                <a:cs typeface="Roboto"/>
                <a:sym typeface="Roboto"/>
              </a:defRPr>
            </a:lvl3pPr>
            <a:lvl4pPr indent="-228600" lvl="3" marL="18288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Roboto"/>
                <a:ea typeface="Roboto"/>
                <a:cs typeface="Roboto"/>
                <a:sym typeface="Roboto"/>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Roboto"/>
                <a:ea typeface="Roboto"/>
                <a:cs typeface="Roboto"/>
                <a:sym typeface="Roboto"/>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9pPr>
          </a:lstStyle>
          <a:p/>
        </p:txBody>
      </p:sp>
      <p:sp>
        <p:nvSpPr>
          <p:cNvPr id="16" name="Google Shape;16;p2"/>
          <p:cNvSpPr txBox="1"/>
          <p:nvPr>
            <p:ph type="title"/>
          </p:nvPr>
        </p:nvSpPr>
        <p:spPr>
          <a:xfrm>
            <a:off x="1418324" y="3986687"/>
            <a:ext cx="8227121" cy="66172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3700"/>
              <a:buFont typeface="Roboto Slab"/>
              <a:buNone/>
              <a:defRPr b="1" i="0" sz="3700" u="none" cap="none" strike="noStrike">
                <a:solidFill>
                  <a:schemeClr val="dk1"/>
                </a:solidFill>
                <a:latin typeface="Roboto Slab"/>
                <a:ea typeface="Roboto Slab"/>
                <a:cs typeface="Roboto Slab"/>
                <a:sym typeface="Roboto Slab"/>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7" name="Google Shape;17;p2"/>
          <p:cNvSpPr/>
          <p:nvPr>
            <p:ph idx="4" type="pic"/>
          </p:nvPr>
        </p:nvSpPr>
        <p:spPr>
          <a:xfrm>
            <a:off x="0" y="0"/>
            <a:ext cx="12192000" cy="6858000"/>
          </a:xfrm>
          <a:prstGeom prst="rect">
            <a:avLst/>
          </a:prstGeom>
          <a:noFill/>
          <a:ln>
            <a:noFill/>
          </a:ln>
        </p:spPr>
        <p:txBody>
          <a:bodyPr anchorCtr="0" anchor="t" bIns="91425" lIns="91425" spcFirstLastPara="1" rIns="91425" wrap="square" tIns="91425">
            <a:noAutofit/>
          </a:bodyPr>
          <a:lstStyle>
            <a:lvl1pPr lvl="0" marR="0" rtl="0" algn="l">
              <a:lnSpc>
                <a:spcPct val="90000"/>
              </a:lnSpc>
              <a:spcBef>
                <a:spcPts val="1000"/>
              </a:spcBef>
              <a:spcAft>
                <a:spcPts val="0"/>
              </a:spcAft>
              <a:buClr>
                <a:schemeClr val="dk1"/>
              </a:buClr>
              <a:buSzPts val="1400"/>
              <a:buFont typeface="Arial"/>
              <a:buNone/>
              <a:defRPr b="0" i="0" sz="1400" u="none" cap="none" strike="noStrike">
                <a:solidFill>
                  <a:schemeClr val="dk1"/>
                </a:solidFill>
                <a:latin typeface="Roboto"/>
                <a:ea typeface="Roboto"/>
                <a:cs typeface="Roboto"/>
                <a:sym typeface="Roboto"/>
              </a:defRPr>
            </a:lvl1pPr>
            <a:lvl2pPr lvl="1"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Roboto"/>
                <a:ea typeface="Roboto"/>
                <a:cs typeface="Roboto"/>
                <a:sym typeface="Roboto"/>
              </a:defRPr>
            </a:lvl2pPr>
            <a:lvl3pPr lvl="2"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Roboto"/>
                <a:ea typeface="Roboto"/>
                <a:cs typeface="Roboto"/>
                <a:sym typeface="Roboto"/>
              </a:defRPr>
            </a:lvl3pPr>
            <a:lvl4pPr lvl="3"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Roboto"/>
                <a:ea typeface="Roboto"/>
                <a:cs typeface="Roboto"/>
                <a:sym typeface="Roboto"/>
              </a:defRPr>
            </a:lvl4pPr>
            <a:lvl5pPr lvl="4"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Roboto"/>
                <a:ea typeface="Roboto"/>
                <a:cs typeface="Roboto"/>
                <a:sym typeface="Roboto"/>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Information">
  <p:cSld name="Information">
    <p:spTree>
      <p:nvGrpSpPr>
        <p:cNvPr id="76" name="Shape 76"/>
        <p:cNvGrpSpPr/>
        <p:nvPr/>
      </p:nvGrpSpPr>
      <p:grpSpPr>
        <a:xfrm>
          <a:off x="0" y="0"/>
          <a:ext cx="0" cy="0"/>
          <a:chOff x="0" y="0"/>
          <a:chExt cx="0" cy="0"/>
        </a:xfrm>
      </p:grpSpPr>
      <p:sp>
        <p:nvSpPr>
          <p:cNvPr id="77" name="Google Shape;77;p11"/>
          <p:cNvSpPr txBox="1"/>
          <p:nvPr>
            <p:ph idx="1" type="body"/>
          </p:nvPr>
        </p:nvSpPr>
        <p:spPr>
          <a:xfrm>
            <a:off x="1735061" y="5403275"/>
            <a:ext cx="4686336" cy="78483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25000"/>
              </a:lnSpc>
              <a:spcBef>
                <a:spcPts val="0"/>
              </a:spcBef>
              <a:spcAft>
                <a:spcPts val="0"/>
              </a:spcAft>
              <a:buClr>
                <a:srgbClr val="262626"/>
              </a:buClr>
              <a:buSzPts val="1400"/>
              <a:buFont typeface="Arial"/>
              <a:buNone/>
              <a:defRPr b="0" i="0" sz="1400" u="none" cap="none" strike="noStrike">
                <a:solidFill>
                  <a:srgbClr val="262626"/>
                </a:solidFill>
                <a:latin typeface="Roboto"/>
                <a:ea typeface="Roboto"/>
                <a:cs typeface="Roboto"/>
                <a:sym typeface="Roboto"/>
              </a:defRPr>
            </a:lvl1pPr>
            <a:lvl2pPr indent="-228600" lvl="1" marL="914400" marR="0" rtl="0" algn="l">
              <a:lnSpc>
                <a:spcPct val="90000"/>
              </a:lnSpc>
              <a:spcBef>
                <a:spcPts val="1200"/>
              </a:spcBef>
              <a:spcAft>
                <a:spcPts val="0"/>
              </a:spcAft>
              <a:buClr>
                <a:schemeClr val="dk1"/>
              </a:buClr>
              <a:buSzPts val="2400"/>
              <a:buFont typeface="Arial"/>
              <a:buNone/>
              <a:defRPr b="0" i="0" sz="2400" u="none" cap="none" strike="noStrike">
                <a:solidFill>
                  <a:schemeClr val="dk1"/>
                </a:solidFill>
                <a:latin typeface="Roboto"/>
                <a:ea typeface="Roboto"/>
                <a:cs typeface="Roboto"/>
                <a:sym typeface="Roboto"/>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Roboto"/>
                <a:ea typeface="Roboto"/>
                <a:cs typeface="Roboto"/>
                <a:sym typeface="Roboto"/>
              </a:defRPr>
            </a:lvl3pPr>
            <a:lvl4pPr indent="-228600" lvl="3" marL="18288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Roboto"/>
                <a:ea typeface="Roboto"/>
                <a:cs typeface="Roboto"/>
                <a:sym typeface="Roboto"/>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Roboto"/>
                <a:ea typeface="Roboto"/>
                <a:cs typeface="Roboto"/>
                <a:sym typeface="Roboto"/>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9pPr>
          </a:lstStyle>
          <a:p/>
        </p:txBody>
      </p:sp>
      <p:sp>
        <p:nvSpPr>
          <p:cNvPr id="78" name="Google Shape;78;p11"/>
          <p:cNvSpPr txBox="1"/>
          <p:nvPr>
            <p:ph idx="2" type="body"/>
          </p:nvPr>
        </p:nvSpPr>
        <p:spPr>
          <a:xfrm>
            <a:off x="6334211" y="3546733"/>
            <a:ext cx="3769968" cy="337785"/>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10000"/>
              </a:lnSpc>
              <a:spcBef>
                <a:spcPts val="0"/>
              </a:spcBef>
              <a:spcAft>
                <a:spcPts val="0"/>
              </a:spcAft>
              <a:buClr>
                <a:schemeClr val="dk1"/>
              </a:buClr>
              <a:buSzPts val="1600"/>
              <a:buFont typeface="Arial"/>
              <a:buNone/>
              <a:defRPr b="1" i="0" sz="1600" u="none" cap="none" strike="noStrike">
                <a:solidFill>
                  <a:schemeClr val="dk1"/>
                </a:solidFill>
                <a:latin typeface="Roboto Slab"/>
                <a:ea typeface="Roboto Slab"/>
                <a:cs typeface="Roboto Slab"/>
                <a:sym typeface="Roboto Slab"/>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Roboto"/>
                <a:ea typeface="Roboto"/>
                <a:cs typeface="Roboto"/>
                <a:sym typeface="Roboto"/>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Roboto"/>
                <a:ea typeface="Roboto"/>
                <a:cs typeface="Roboto"/>
                <a:sym typeface="Roboto"/>
              </a:defRPr>
            </a:lvl3pPr>
            <a:lvl4pPr indent="-228600" lvl="3" marL="18288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Roboto"/>
                <a:ea typeface="Roboto"/>
                <a:cs typeface="Roboto"/>
                <a:sym typeface="Roboto"/>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Roboto"/>
                <a:ea typeface="Roboto"/>
                <a:cs typeface="Roboto"/>
                <a:sym typeface="Roboto"/>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9pPr>
          </a:lstStyle>
          <a:p/>
        </p:txBody>
      </p:sp>
      <p:sp>
        <p:nvSpPr>
          <p:cNvPr id="79" name="Google Shape;79;p11"/>
          <p:cNvSpPr txBox="1"/>
          <p:nvPr>
            <p:ph idx="3" type="body"/>
          </p:nvPr>
        </p:nvSpPr>
        <p:spPr>
          <a:xfrm>
            <a:off x="5762449" y="3968692"/>
            <a:ext cx="4335280" cy="78483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25000"/>
              </a:lnSpc>
              <a:spcBef>
                <a:spcPts val="0"/>
              </a:spcBef>
              <a:spcAft>
                <a:spcPts val="0"/>
              </a:spcAft>
              <a:buClr>
                <a:srgbClr val="262626"/>
              </a:buClr>
              <a:buSzPts val="1400"/>
              <a:buFont typeface="Arial"/>
              <a:buNone/>
              <a:defRPr b="0" i="0" sz="1400" u="none" cap="none" strike="noStrike">
                <a:solidFill>
                  <a:srgbClr val="262626"/>
                </a:solidFill>
                <a:latin typeface="Roboto"/>
                <a:ea typeface="Roboto"/>
                <a:cs typeface="Roboto"/>
                <a:sym typeface="Roboto"/>
              </a:defRPr>
            </a:lvl1pPr>
            <a:lvl2pPr indent="-228600" lvl="1" marL="914400" marR="0" rtl="0" algn="l">
              <a:lnSpc>
                <a:spcPct val="90000"/>
              </a:lnSpc>
              <a:spcBef>
                <a:spcPts val="1200"/>
              </a:spcBef>
              <a:spcAft>
                <a:spcPts val="0"/>
              </a:spcAft>
              <a:buClr>
                <a:schemeClr val="dk1"/>
              </a:buClr>
              <a:buSzPts val="2400"/>
              <a:buFont typeface="Arial"/>
              <a:buNone/>
              <a:defRPr b="0" i="0" sz="2400" u="none" cap="none" strike="noStrike">
                <a:solidFill>
                  <a:schemeClr val="dk1"/>
                </a:solidFill>
                <a:latin typeface="Roboto"/>
                <a:ea typeface="Roboto"/>
                <a:cs typeface="Roboto"/>
                <a:sym typeface="Roboto"/>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Roboto"/>
                <a:ea typeface="Roboto"/>
                <a:cs typeface="Roboto"/>
                <a:sym typeface="Roboto"/>
              </a:defRPr>
            </a:lvl3pPr>
            <a:lvl4pPr indent="-228600" lvl="3" marL="18288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Roboto"/>
                <a:ea typeface="Roboto"/>
                <a:cs typeface="Roboto"/>
                <a:sym typeface="Roboto"/>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Roboto"/>
                <a:ea typeface="Roboto"/>
                <a:cs typeface="Roboto"/>
                <a:sym typeface="Roboto"/>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9pPr>
          </a:lstStyle>
          <a:p/>
        </p:txBody>
      </p:sp>
      <p:sp>
        <p:nvSpPr>
          <p:cNvPr id="80" name="Google Shape;80;p11"/>
          <p:cNvSpPr txBox="1"/>
          <p:nvPr>
            <p:ph idx="4" type="body"/>
          </p:nvPr>
        </p:nvSpPr>
        <p:spPr>
          <a:xfrm>
            <a:off x="1427136" y="3546733"/>
            <a:ext cx="3744996" cy="337785"/>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10000"/>
              </a:lnSpc>
              <a:spcBef>
                <a:spcPts val="0"/>
              </a:spcBef>
              <a:spcAft>
                <a:spcPts val="0"/>
              </a:spcAft>
              <a:buClr>
                <a:schemeClr val="dk1"/>
              </a:buClr>
              <a:buSzPts val="1600"/>
              <a:buFont typeface="Arial"/>
              <a:buNone/>
              <a:defRPr b="1" i="0" sz="1600" u="none" cap="none" strike="noStrike">
                <a:solidFill>
                  <a:schemeClr val="dk1"/>
                </a:solidFill>
                <a:latin typeface="Roboto Slab"/>
                <a:ea typeface="Roboto Slab"/>
                <a:cs typeface="Roboto Slab"/>
                <a:sym typeface="Roboto Slab"/>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Roboto"/>
                <a:ea typeface="Roboto"/>
                <a:cs typeface="Roboto"/>
                <a:sym typeface="Roboto"/>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Roboto"/>
                <a:ea typeface="Roboto"/>
                <a:cs typeface="Roboto"/>
                <a:sym typeface="Roboto"/>
              </a:defRPr>
            </a:lvl3pPr>
            <a:lvl4pPr indent="-228600" lvl="3" marL="18288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Roboto"/>
                <a:ea typeface="Roboto"/>
                <a:cs typeface="Roboto"/>
                <a:sym typeface="Roboto"/>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Roboto"/>
                <a:ea typeface="Roboto"/>
                <a:cs typeface="Roboto"/>
                <a:sym typeface="Roboto"/>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9pPr>
          </a:lstStyle>
          <a:p/>
        </p:txBody>
      </p:sp>
      <p:sp>
        <p:nvSpPr>
          <p:cNvPr id="81" name="Google Shape;81;p11"/>
          <p:cNvSpPr txBox="1"/>
          <p:nvPr>
            <p:ph idx="5" type="body"/>
          </p:nvPr>
        </p:nvSpPr>
        <p:spPr>
          <a:xfrm>
            <a:off x="914364" y="3968692"/>
            <a:ext cx="4306565" cy="78483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25000"/>
              </a:lnSpc>
              <a:spcBef>
                <a:spcPts val="0"/>
              </a:spcBef>
              <a:spcAft>
                <a:spcPts val="0"/>
              </a:spcAft>
              <a:buClr>
                <a:srgbClr val="262626"/>
              </a:buClr>
              <a:buSzPts val="1400"/>
              <a:buFont typeface="Arial"/>
              <a:buNone/>
              <a:defRPr b="0" i="0" sz="1400" u="none" cap="none" strike="noStrike">
                <a:solidFill>
                  <a:srgbClr val="262626"/>
                </a:solidFill>
                <a:latin typeface="Roboto"/>
                <a:ea typeface="Roboto"/>
                <a:cs typeface="Roboto"/>
                <a:sym typeface="Roboto"/>
              </a:defRPr>
            </a:lvl1pPr>
            <a:lvl2pPr indent="-228600" lvl="1" marL="914400" marR="0" rtl="0" algn="l">
              <a:lnSpc>
                <a:spcPct val="90000"/>
              </a:lnSpc>
              <a:spcBef>
                <a:spcPts val="1200"/>
              </a:spcBef>
              <a:spcAft>
                <a:spcPts val="0"/>
              </a:spcAft>
              <a:buClr>
                <a:schemeClr val="dk1"/>
              </a:buClr>
              <a:buSzPts val="2400"/>
              <a:buFont typeface="Arial"/>
              <a:buNone/>
              <a:defRPr b="0" i="0" sz="2400" u="none" cap="none" strike="noStrike">
                <a:solidFill>
                  <a:schemeClr val="dk1"/>
                </a:solidFill>
                <a:latin typeface="Roboto"/>
                <a:ea typeface="Roboto"/>
                <a:cs typeface="Roboto"/>
                <a:sym typeface="Roboto"/>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Roboto"/>
                <a:ea typeface="Roboto"/>
                <a:cs typeface="Roboto"/>
                <a:sym typeface="Roboto"/>
              </a:defRPr>
            </a:lvl3pPr>
            <a:lvl4pPr indent="-228600" lvl="3" marL="18288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Roboto"/>
                <a:ea typeface="Roboto"/>
                <a:cs typeface="Roboto"/>
                <a:sym typeface="Roboto"/>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Roboto"/>
                <a:ea typeface="Roboto"/>
                <a:cs typeface="Roboto"/>
                <a:sym typeface="Roboto"/>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9pPr>
          </a:lstStyle>
          <a:p/>
        </p:txBody>
      </p:sp>
      <p:sp>
        <p:nvSpPr>
          <p:cNvPr id="82" name="Google Shape;82;p11"/>
          <p:cNvSpPr txBox="1"/>
          <p:nvPr>
            <p:ph idx="6" type="body"/>
          </p:nvPr>
        </p:nvSpPr>
        <p:spPr>
          <a:xfrm>
            <a:off x="6334211" y="2171490"/>
            <a:ext cx="3769968" cy="337785"/>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10000"/>
              </a:lnSpc>
              <a:spcBef>
                <a:spcPts val="0"/>
              </a:spcBef>
              <a:spcAft>
                <a:spcPts val="0"/>
              </a:spcAft>
              <a:buClr>
                <a:schemeClr val="dk1"/>
              </a:buClr>
              <a:buSzPts val="1600"/>
              <a:buFont typeface="Arial"/>
              <a:buNone/>
              <a:defRPr b="1" i="0" sz="1600" u="none" cap="none" strike="noStrike">
                <a:solidFill>
                  <a:schemeClr val="dk1"/>
                </a:solidFill>
                <a:latin typeface="Roboto Slab"/>
                <a:ea typeface="Roboto Slab"/>
                <a:cs typeface="Roboto Slab"/>
                <a:sym typeface="Roboto Slab"/>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Roboto"/>
                <a:ea typeface="Roboto"/>
                <a:cs typeface="Roboto"/>
                <a:sym typeface="Roboto"/>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Roboto"/>
                <a:ea typeface="Roboto"/>
                <a:cs typeface="Roboto"/>
                <a:sym typeface="Roboto"/>
              </a:defRPr>
            </a:lvl3pPr>
            <a:lvl4pPr indent="-228600" lvl="3" marL="18288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Roboto"/>
                <a:ea typeface="Roboto"/>
                <a:cs typeface="Roboto"/>
                <a:sym typeface="Roboto"/>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Roboto"/>
                <a:ea typeface="Roboto"/>
                <a:cs typeface="Roboto"/>
                <a:sym typeface="Roboto"/>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9pPr>
          </a:lstStyle>
          <a:p/>
        </p:txBody>
      </p:sp>
      <p:sp>
        <p:nvSpPr>
          <p:cNvPr id="83" name="Google Shape;83;p11"/>
          <p:cNvSpPr txBox="1"/>
          <p:nvPr>
            <p:ph idx="7" type="body"/>
          </p:nvPr>
        </p:nvSpPr>
        <p:spPr>
          <a:xfrm>
            <a:off x="5762449" y="2593448"/>
            <a:ext cx="4335280" cy="765594"/>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25000"/>
              </a:lnSpc>
              <a:spcBef>
                <a:spcPts val="0"/>
              </a:spcBef>
              <a:spcAft>
                <a:spcPts val="0"/>
              </a:spcAft>
              <a:buClr>
                <a:srgbClr val="262626"/>
              </a:buClr>
              <a:buSzPts val="1400"/>
              <a:buFont typeface="Arial"/>
              <a:buNone/>
              <a:defRPr b="0" i="0" sz="1400" u="none" cap="none" strike="noStrike">
                <a:solidFill>
                  <a:srgbClr val="262626"/>
                </a:solidFill>
                <a:latin typeface="Roboto"/>
                <a:ea typeface="Roboto"/>
                <a:cs typeface="Roboto"/>
                <a:sym typeface="Roboto"/>
              </a:defRPr>
            </a:lvl1pPr>
            <a:lvl2pPr indent="-228600" lvl="1" marL="914400" marR="0" rtl="0" algn="l">
              <a:lnSpc>
                <a:spcPct val="90000"/>
              </a:lnSpc>
              <a:spcBef>
                <a:spcPts val="1200"/>
              </a:spcBef>
              <a:spcAft>
                <a:spcPts val="0"/>
              </a:spcAft>
              <a:buClr>
                <a:schemeClr val="dk1"/>
              </a:buClr>
              <a:buSzPts val="2400"/>
              <a:buFont typeface="Arial"/>
              <a:buNone/>
              <a:defRPr b="0" i="0" sz="2400" u="none" cap="none" strike="noStrike">
                <a:solidFill>
                  <a:schemeClr val="dk1"/>
                </a:solidFill>
                <a:latin typeface="Roboto"/>
                <a:ea typeface="Roboto"/>
                <a:cs typeface="Roboto"/>
                <a:sym typeface="Roboto"/>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Roboto"/>
                <a:ea typeface="Roboto"/>
                <a:cs typeface="Roboto"/>
                <a:sym typeface="Roboto"/>
              </a:defRPr>
            </a:lvl3pPr>
            <a:lvl4pPr indent="-228600" lvl="3" marL="18288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Roboto"/>
                <a:ea typeface="Roboto"/>
                <a:cs typeface="Roboto"/>
                <a:sym typeface="Roboto"/>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Roboto"/>
                <a:ea typeface="Roboto"/>
                <a:cs typeface="Roboto"/>
                <a:sym typeface="Roboto"/>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9pPr>
          </a:lstStyle>
          <a:p/>
        </p:txBody>
      </p:sp>
      <p:sp>
        <p:nvSpPr>
          <p:cNvPr id="84" name="Google Shape;84;p11"/>
          <p:cNvSpPr txBox="1"/>
          <p:nvPr>
            <p:ph idx="8" type="body"/>
          </p:nvPr>
        </p:nvSpPr>
        <p:spPr>
          <a:xfrm>
            <a:off x="1427136" y="2171490"/>
            <a:ext cx="3744996" cy="337785"/>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10000"/>
              </a:lnSpc>
              <a:spcBef>
                <a:spcPts val="0"/>
              </a:spcBef>
              <a:spcAft>
                <a:spcPts val="0"/>
              </a:spcAft>
              <a:buClr>
                <a:schemeClr val="dk1"/>
              </a:buClr>
              <a:buSzPts val="1600"/>
              <a:buFont typeface="Arial"/>
              <a:buNone/>
              <a:defRPr b="1" i="0" sz="1600" u="none" cap="none" strike="noStrike">
                <a:solidFill>
                  <a:schemeClr val="dk1"/>
                </a:solidFill>
                <a:latin typeface="Roboto Slab"/>
                <a:ea typeface="Roboto Slab"/>
                <a:cs typeface="Roboto Slab"/>
                <a:sym typeface="Roboto Slab"/>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Roboto"/>
                <a:ea typeface="Roboto"/>
                <a:cs typeface="Roboto"/>
                <a:sym typeface="Roboto"/>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Roboto"/>
                <a:ea typeface="Roboto"/>
                <a:cs typeface="Roboto"/>
                <a:sym typeface="Roboto"/>
              </a:defRPr>
            </a:lvl3pPr>
            <a:lvl4pPr indent="-228600" lvl="3" marL="18288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Roboto"/>
                <a:ea typeface="Roboto"/>
                <a:cs typeface="Roboto"/>
                <a:sym typeface="Roboto"/>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Roboto"/>
                <a:ea typeface="Roboto"/>
                <a:cs typeface="Roboto"/>
                <a:sym typeface="Roboto"/>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9pPr>
          </a:lstStyle>
          <a:p/>
        </p:txBody>
      </p:sp>
      <p:sp>
        <p:nvSpPr>
          <p:cNvPr id="85" name="Google Shape;85;p11"/>
          <p:cNvSpPr txBox="1"/>
          <p:nvPr>
            <p:ph idx="9" type="body"/>
          </p:nvPr>
        </p:nvSpPr>
        <p:spPr>
          <a:xfrm>
            <a:off x="914364" y="2593448"/>
            <a:ext cx="4306565" cy="765594"/>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25000"/>
              </a:lnSpc>
              <a:spcBef>
                <a:spcPts val="0"/>
              </a:spcBef>
              <a:spcAft>
                <a:spcPts val="0"/>
              </a:spcAft>
              <a:buClr>
                <a:srgbClr val="262626"/>
              </a:buClr>
              <a:buSzPts val="1400"/>
              <a:buFont typeface="Arial"/>
              <a:buNone/>
              <a:defRPr b="0" i="0" sz="1400" u="none" cap="none" strike="noStrike">
                <a:solidFill>
                  <a:srgbClr val="262626"/>
                </a:solidFill>
                <a:latin typeface="Roboto"/>
                <a:ea typeface="Roboto"/>
                <a:cs typeface="Roboto"/>
                <a:sym typeface="Roboto"/>
              </a:defRPr>
            </a:lvl1pPr>
            <a:lvl2pPr indent="-228600" lvl="1" marL="914400" marR="0" rtl="0" algn="l">
              <a:lnSpc>
                <a:spcPct val="90000"/>
              </a:lnSpc>
              <a:spcBef>
                <a:spcPts val="1200"/>
              </a:spcBef>
              <a:spcAft>
                <a:spcPts val="0"/>
              </a:spcAft>
              <a:buClr>
                <a:schemeClr val="dk1"/>
              </a:buClr>
              <a:buSzPts val="2400"/>
              <a:buFont typeface="Arial"/>
              <a:buNone/>
              <a:defRPr b="0" i="0" sz="2400" u="none" cap="none" strike="noStrike">
                <a:solidFill>
                  <a:schemeClr val="dk1"/>
                </a:solidFill>
                <a:latin typeface="Roboto"/>
                <a:ea typeface="Roboto"/>
                <a:cs typeface="Roboto"/>
                <a:sym typeface="Roboto"/>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Roboto"/>
                <a:ea typeface="Roboto"/>
                <a:cs typeface="Roboto"/>
                <a:sym typeface="Roboto"/>
              </a:defRPr>
            </a:lvl3pPr>
            <a:lvl4pPr indent="-228600" lvl="3" marL="18288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Roboto"/>
                <a:ea typeface="Roboto"/>
                <a:cs typeface="Roboto"/>
                <a:sym typeface="Roboto"/>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Roboto"/>
                <a:ea typeface="Roboto"/>
                <a:cs typeface="Roboto"/>
                <a:sym typeface="Roboto"/>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9pPr>
          </a:lstStyle>
          <a:p/>
        </p:txBody>
      </p:sp>
      <p:sp>
        <p:nvSpPr>
          <p:cNvPr id="86" name="Google Shape;86;p11"/>
          <p:cNvSpPr txBox="1"/>
          <p:nvPr>
            <p:ph type="title"/>
          </p:nvPr>
        </p:nvSpPr>
        <p:spPr>
          <a:xfrm>
            <a:off x="892147" y="836511"/>
            <a:ext cx="8612637" cy="515526"/>
          </a:xfrm>
          <a:prstGeom prst="rect">
            <a:avLst/>
          </a:prstGeom>
          <a:noFill/>
          <a:ln>
            <a:noFill/>
          </a:ln>
        </p:spPr>
        <p:txBody>
          <a:bodyPr anchorCtr="0" anchor="t" bIns="91425" lIns="91425" spcFirstLastPara="1" rIns="91425" wrap="square" tIns="91425">
            <a:noAutofit/>
          </a:bodyPr>
          <a:lstStyle>
            <a:lvl1pPr lvl="0" marR="0" rtl="0" algn="l">
              <a:lnSpc>
                <a:spcPct val="110000"/>
              </a:lnSpc>
              <a:spcBef>
                <a:spcPts val="0"/>
              </a:spcBef>
              <a:spcAft>
                <a:spcPts val="0"/>
              </a:spcAft>
              <a:buClr>
                <a:schemeClr val="dk1"/>
              </a:buClr>
              <a:buSzPts val="2800"/>
              <a:buFont typeface="Roboto Slab"/>
              <a:buNone/>
              <a:defRPr b="1" i="0" sz="2800" u="none" cap="none" strike="noStrike">
                <a:solidFill>
                  <a:schemeClr val="dk1"/>
                </a:solidFill>
                <a:latin typeface="Roboto Slab"/>
                <a:ea typeface="Roboto Slab"/>
                <a:cs typeface="Roboto Slab"/>
                <a:sym typeface="Roboto Slab"/>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efinitions ">
  <p:cSld name="Definitions ">
    <p:spTree>
      <p:nvGrpSpPr>
        <p:cNvPr id="87" name="Shape 87"/>
        <p:cNvGrpSpPr/>
        <p:nvPr/>
      </p:nvGrpSpPr>
      <p:grpSpPr>
        <a:xfrm>
          <a:off x="0" y="0"/>
          <a:ext cx="0" cy="0"/>
          <a:chOff x="0" y="0"/>
          <a:chExt cx="0" cy="0"/>
        </a:xfrm>
      </p:grpSpPr>
      <p:sp>
        <p:nvSpPr>
          <p:cNvPr id="88" name="Google Shape;88;p12"/>
          <p:cNvSpPr txBox="1"/>
          <p:nvPr>
            <p:ph idx="1" type="body"/>
          </p:nvPr>
        </p:nvSpPr>
        <p:spPr>
          <a:xfrm>
            <a:off x="6014160" y="4260465"/>
            <a:ext cx="4252937" cy="337785"/>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10000"/>
              </a:lnSpc>
              <a:spcBef>
                <a:spcPts val="0"/>
              </a:spcBef>
              <a:spcAft>
                <a:spcPts val="0"/>
              </a:spcAft>
              <a:buClr>
                <a:schemeClr val="dk1"/>
              </a:buClr>
              <a:buSzPts val="1600"/>
              <a:buFont typeface="Arial"/>
              <a:buNone/>
              <a:defRPr b="1" i="0" sz="1600" u="none" cap="none" strike="noStrike">
                <a:solidFill>
                  <a:schemeClr val="dk1"/>
                </a:solidFill>
                <a:latin typeface="Roboto Slab"/>
                <a:ea typeface="Roboto Slab"/>
                <a:cs typeface="Roboto Slab"/>
                <a:sym typeface="Roboto Slab"/>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Roboto"/>
                <a:ea typeface="Roboto"/>
                <a:cs typeface="Roboto"/>
                <a:sym typeface="Roboto"/>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Roboto"/>
                <a:ea typeface="Roboto"/>
                <a:cs typeface="Roboto"/>
                <a:sym typeface="Roboto"/>
              </a:defRPr>
            </a:lvl3pPr>
            <a:lvl4pPr indent="-228600" lvl="3" marL="18288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Roboto"/>
                <a:ea typeface="Roboto"/>
                <a:cs typeface="Roboto"/>
                <a:sym typeface="Roboto"/>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Roboto"/>
                <a:ea typeface="Roboto"/>
                <a:cs typeface="Roboto"/>
                <a:sym typeface="Roboto"/>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9pPr>
          </a:lstStyle>
          <a:p/>
        </p:txBody>
      </p:sp>
      <p:sp>
        <p:nvSpPr>
          <p:cNvPr id="89" name="Google Shape;89;p12"/>
          <p:cNvSpPr txBox="1"/>
          <p:nvPr>
            <p:ph idx="2" type="body"/>
          </p:nvPr>
        </p:nvSpPr>
        <p:spPr>
          <a:xfrm>
            <a:off x="6018514" y="4623423"/>
            <a:ext cx="4820175" cy="721489"/>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25000"/>
              </a:lnSpc>
              <a:spcBef>
                <a:spcPts val="0"/>
              </a:spcBef>
              <a:spcAft>
                <a:spcPts val="0"/>
              </a:spcAft>
              <a:buClr>
                <a:srgbClr val="3F3F3F"/>
              </a:buClr>
              <a:buSzPts val="1400"/>
              <a:buFont typeface="Arial"/>
              <a:buNone/>
              <a:defRPr b="0" i="0" sz="1400" u="none" cap="none" strike="noStrike">
                <a:solidFill>
                  <a:srgbClr val="3F3F3F"/>
                </a:solidFill>
                <a:latin typeface="Roboto"/>
                <a:ea typeface="Roboto"/>
                <a:cs typeface="Roboto"/>
                <a:sym typeface="Roboto"/>
              </a:defRPr>
            </a:lvl1pPr>
            <a:lvl2pPr indent="-228600" lvl="1" marL="914400" marR="0" rtl="0" algn="l">
              <a:lnSpc>
                <a:spcPct val="90000"/>
              </a:lnSpc>
              <a:spcBef>
                <a:spcPts val="1200"/>
              </a:spcBef>
              <a:spcAft>
                <a:spcPts val="0"/>
              </a:spcAft>
              <a:buClr>
                <a:schemeClr val="dk1"/>
              </a:buClr>
              <a:buSzPts val="2400"/>
              <a:buFont typeface="Arial"/>
              <a:buNone/>
              <a:defRPr b="0" i="0" sz="2400" u="none" cap="none" strike="noStrike">
                <a:solidFill>
                  <a:schemeClr val="dk1"/>
                </a:solidFill>
                <a:latin typeface="Roboto"/>
                <a:ea typeface="Roboto"/>
                <a:cs typeface="Roboto"/>
                <a:sym typeface="Roboto"/>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Roboto"/>
                <a:ea typeface="Roboto"/>
                <a:cs typeface="Roboto"/>
                <a:sym typeface="Roboto"/>
              </a:defRPr>
            </a:lvl3pPr>
            <a:lvl4pPr indent="-228600" lvl="3" marL="18288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Roboto"/>
                <a:ea typeface="Roboto"/>
                <a:cs typeface="Roboto"/>
                <a:sym typeface="Roboto"/>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Roboto"/>
                <a:ea typeface="Roboto"/>
                <a:cs typeface="Roboto"/>
                <a:sym typeface="Roboto"/>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9pPr>
          </a:lstStyle>
          <a:p/>
        </p:txBody>
      </p:sp>
      <p:sp>
        <p:nvSpPr>
          <p:cNvPr id="90" name="Google Shape;90;p12"/>
          <p:cNvSpPr txBox="1"/>
          <p:nvPr>
            <p:ph idx="3" type="body"/>
          </p:nvPr>
        </p:nvSpPr>
        <p:spPr>
          <a:xfrm>
            <a:off x="6014160" y="2959668"/>
            <a:ext cx="4252937" cy="337785"/>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10000"/>
              </a:lnSpc>
              <a:spcBef>
                <a:spcPts val="0"/>
              </a:spcBef>
              <a:spcAft>
                <a:spcPts val="0"/>
              </a:spcAft>
              <a:buClr>
                <a:schemeClr val="dk1"/>
              </a:buClr>
              <a:buSzPts val="1600"/>
              <a:buFont typeface="Arial"/>
              <a:buNone/>
              <a:defRPr b="1" i="0" sz="1600" u="none" cap="none" strike="noStrike">
                <a:solidFill>
                  <a:schemeClr val="dk1"/>
                </a:solidFill>
                <a:latin typeface="Roboto Slab"/>
                <a:ea typeface="Roboto Slab"/>
                <a:cs typeface="Roboto Slab"/>
                <a:sym typeface="Roboto Slab"/>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Roboto"/>
                <a:ea typeface="Roboto"/>
                <a:cs typeface="Roboto"/>
                <a:sym typeface="Roboto"/>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Roboto"/>
                <a:ea typeface="Roboto"/>
                <a:cs typeface="Roboto"/>
                <a:sym typeface="Roboto"/>
              </a:defRPr>
            </a:lvl3pPr>
            <a:lvl4pPr indent="-228600" lvl="3" marL="18288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Roboto"/>
                <a:ea typeface="Roboto"/>
                <a:cs typeface="Roboto"/>
                <a:sym typeface="Roboto"/>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Roboto"/>
                <a:ea typeface="Roboto"/>
                <a:cs typeface="Roboto"/>
                <a:sym typeface="Roboto"/>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9pPr>
          </a:lstStyle>
          <a:p/>
        </p:txBody>
      </p:sp>
      <p:sp>
        <p:nvSpPr>
          <p:cNvPr id="91" name="Google Shape;91;p12"/>
          <p:cNvSpPr txBox="1"/>
          <p:nvPr>
            <p:ph idx="4" type="body"/>
          </p:nvPr>
        </p:nvSpPr>
        <p:spPr>
          <a:xfrm>
            <a:off x="6018514" y="3322626"/>
            <a:ext cx="4820175" cy="721489"/>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25000"/>
              </a:lnSpc>
              <a:spcBef>
                <a:spcPts val="0"/>
              </a:spcBef>
              <a:spcAft>
                <a:spcPts val="0"/>
              </a:spcAft>
              <a:buClr>
                <a:srgbClr val="3F3F3F"/>
              </a:buClr>
              <a:buSzPts val="1400"/>
              <a:buFont typeface="Arial"/>
              <a:buNone/>
              <a:defRPr b="0" i="0" sz="1400" u="none" cap="none" strike="noStrike">
                <a:solidFill>
                  <a:srgbClr val="3F3F3F"/>
                </a:solidFill>
                <a:latin typeface="Roboto"/>
                <a:ea typeface="Roboto"/>
                <a:cs typeface="Roboto"/>
                <a:sym typeface="Roboto"/>
              </a:defRPr>
            </a:lvl1pPr>
            <a:lvl2pPr indent="-228600" lvl="1" marL="914400" marR="0" rtl="0" algn="l">
              <a:lnSpc>
                <a:spcPct val="90000"/>
              </a:lnSpc>
              <a:spcBef>
                <a:spcPts val="1200"/>
              </a:spcBef>
              <a:spcAft>
                <a:spcPts val="0"/>
              </a:spcAft>
              <a:buClr>
                <a:schemeClr val="dk1"/>
              </a:buClr>
              <a:buSzPts val="2400"/>
              <a:buFont typeface="Arial"/>
              <a:buNone/>
              <a:defRPr b="0" i="0" sz="2400" u="none" cap="none" strike="noStrike">
                <a:solidFill>
                  <a:schemeClr val="dk1"/>
                </a:solidFill>
                <a:latin typeface="Roboto"/>
                <a:ea typeface="Roboto"/>
                <a:cs typeface="Roboto"/>
                <a:sym typeface="Roboto"/>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Roboto"/>
                <a:ea typeface="Roboto"/>
                <a:cs typeface="Roboto"/>
                <a:sym typeface="Roboto"/>
              </a:defRPr>
            </a:lvl3pPr>
            <a:lvl4pPr indent="-228600" lvl="3" marL="18288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Roboto"/>
                <a:ea typeface="Roboto"/>
                <a:cs typeface="Roboto"/>
                <a:sym typeface="Roboto"/>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Roboto"/>
                <a:ea typeface="Roboto"/>
                <a:cs typeface="Roboto"/>
                <a:sym typeface="Roboto"/>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9pPr>
          </a:lstStyle>
          <a:p/>
        </p:txBody>
      </p:sp>
      <p:sp>
        <p:nvSpPr>
          <p:cNvPr id="92" name="Google Shape;92;p12"/>
          <p:cNvSpPr txBox="1"/>
          <p:nvPr>
            <p:ph idx="5" type="body"/>
          </p:nvPr>
        </p:nvSpPr>
        <p:spPr>
          <a:xfrm>
            <a:off x="892149" y="4260465"/>
            <a:ext cx="4252937" cy="337785"/>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10000"/>
              </a:lnSpc>
              <a:spcBef>
                <a:spcPts val="0"/>
              </a:spcBef>
              <a:spcAft>
                <a:spcPts val="0"/>
              </a:spcAft>
              <a:buClr>
                <a:schemeClr val="dk1"/>
              </a:buClr>
              <a:buSzPts val="1600"/>
              <a:buFont typeface="Arial"/>
              <a:buNone/>
              <a:defRPr b="1" i="0" sz="1600" u="none" cap="none" strike="noStrike">
                <a:solidFill>
                  <a:schemeClr val="dk1"/>
                </a:solidFill>
                <a:latin typeface="Roboto Slab"/>
                <a:ea typeface="Roboto Slab"/>
                <a:cs typeface="Roboto Slab"/>
                <a:sym typeface="Roboto Slab"/>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Roboto"/>
                <a:ea typeface="Roboto"/>
                <a:cs typeface="Roboto"/>
                <a:sym typeface="Roboto"/>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Roboto"/>
                <a:ea typeface="Roboto"/>
                <a:cs typeface="Roboto"/>
                <a:sym typeface="Roboto"/>
              </a:defRPr>
            </a:lvl3pPr>
            <a:lvl4pPr indent="-228600" lvl="3" marL="18288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Roboto"/>
                <a:ea typeface="Roboto"/>
                <a:cs typeface="Roboto"/>
                <a:sym typeface="Roboto"/>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Roboto"/>
                <a:ea typeface="Roboto"/>
                <a:cs typeface="Roboto"/>
                <a:sym typeface="Roboto"/>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9pPr>
          </a:lstStyle>
          <a:p/>
        </p:txBody>
      </p:sp>
      <p:sp>
        <p:nvSpPr>
          <p:cNvPr id="93" name="Google Shape;93;p12"/>
          <p:cNvSpPr txBox="1"/>
          <p:nvPr>
            <p:ph idx="6" type="body"/>
          </p:nvPr>
        </p:nvSpPr>
        <p:spPr>
          <a:xfrm>
            <a:off x="896503" y="4623423"/>
            <a:ext cx="4820175" cy="721489"/>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25000"/>
              </a:lnSpc>
              <a:spcBef>
                <a:spcPts val="0"/>
              </a:spcBef>
              <a:spcAft>
                <a:spcPts val="0"/>
              </a:spcAft>
              <a:buClr>
                <a:srgbClr val="3F3F3F"/>
              </a:buClr>
              <a:buSzPts val="1400"/>
              <a:buFont typeface="Arial"/>
              <a:buNone/>
              <a:defRPr b="0" i="0" sz="1400" u="none" cap="none" strike="noStrike">
                <a:solidFill>
                  <a:srgbClr val="3F3F3F"/>
                </a:solidFill>
                <a:latin typeface="Roboto"/>
                <a:ea typeface="Roboto"/>
                <a:cs typeface="Roboto"/>
                <a:sym typeface="Roboto"/>
              </a:defRPr>
            </a:lvl1pPr>
            <a:lvl2pPr indent="-228600" lvl="1" marL="914400" marR="0" rtl="0" algn="l">
              <a:lnSpc>
                <a:spcPct val="90000"/>
              </a:lnSpc>
              <a:spcBef>
                <a:spcPts val="1200"/>
              </a:spcBef>
              <a:spcAft>
                <a:spcPts val="0"/>
              </a:spcAft>
              <a:buClr>
                <a:schemeClr val="dk1"/>
              </a:buClr>
              <a:buSzPts val="2400"/>
              <a:buFont typeface="Arial"/>
              <a:buNone/>
              <a:defRPr b="0" i="0" sz="2400" u="none" cap="none" strike="noStrike">
                <a:solidFill>
                  <a:schemeClr val="dk1"/>
                </a:solidFill>
                <a:latin typeface="Roboto"/>
                <a:ea typeface="Roboto"/>
                <a:cs typeface="Roboto"/>
                <a:sym typeface="Roboto"/>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Roboto"/>
                <a:ea typeface="Roboto"/>
                <a:cs typeface="Roboto"/>
                <a:sym typeface="Roboto"/>
              </a:defRPr>
            </a:lvl3pPr>
            <a:lvl4pPr indent="-228600" lvl="3" marL="18288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Roboto"/>
                <a:ea typeface="Roboto"/>
                <a:cs typeface="Roboto"/>
                <a:sym typeface="Roboto"/>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Roboto"/>
                <a:ea typeface="Roboto"/>
                <a:cs typeface="Roboto"/>
                <a:sym typeface="Roboto"/>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9pPr>
          </a:lstStyle>
          <a:p/>
        </p:txBody>
      </p:sp>
      <p:sp>
        <p:nvSpPr>
          <p:cNvPr id="94" name="Google Shape;94;p12"/>
          <p:cNvSpPr txBox="1"/>
          <p:nvPr>
            <p:ph idx="7" type="body"/>
          </p:nvPr>
        </p:nvSpPr>
        <p:spPr>
          <a:xfrm>
            <a:off x="892149" y="2959668"/>
            <a:ext cx="4252937" cy="337785"/>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10000"/>
              </a:lnSpc>
              <a:spcBef>
                <a:spcPts val="0"/>
              </a:spcBef>
              <a:spcAft>
                <a:spcPts val="0"/>
              </a:spcAft>
              <a:buClr>
                <a:schemeClr val="dk1"/>
              </a:buClr>
              <a:buSzPts val="1600"/>
              <a:buFont typeface="Arial"/>
              <a:buNone/>
              <a:defRPr b="1" i="0" sz="1600" u="none" cap="none" strike="noStrike">
                <a:solidFill>
                  <a:schemeClr val="dk1"/>
                </a:solidFill>
                <a:latin typeface="Roboto Slab"/>
                <a:ea typeface="Roboto Slab"/>
                <a:cs typeface="Roboto Slab"/>
                <a:sym typeface="Roboto Slab"/>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Roboto"/>
                <a:ea typeface="Roboto"/>
                <a:cs typeface="Roboto"/>
                <a:sym typeface="Roboto"/>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Roboto"/>
                <a:ea typeface="Roboto"/>
                <a:cs typeface="Roboto"/>
                <a:sym typeface="Roboto"/>
              </a:defRPr>
            </a:lvl3pPr>
            <a:lvl4pPr indent="-228600" lvl="3" marL="18288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Roboto"/>
                <a:ea typeface="Roboto"/>
                <a:cs typeface="Roboto"/>
                <a:sym typeface="Roboto"/>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Roboto"/>
                <a:ea typeface="Roboto"/>
                <a:cs typeface="Roboto"/>
                <a:sym typeface="Roboto"/>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9pPr>
          </a:lstStyle>
          <a:p/>
        </p:txBody>
      </p:sp>
      <p:sp>
        <p:nvSpPr>
          <p:cNvPr id="95" name="Google Shape;95;p12"/>
          <p:cNvSpPr txBox="1"/>
          <p:nvPr>
            <p:ph idx="8" type="body"/>
          </p:nvPr>
        </p:nvSpPr>
        <p:spPr>
          <a:xfrm>
            <a:off x="896503" y="3322626"/>
            <a:ext cx="4820175" cy="721489"/>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25000"/>
              </a:lnSpc>
              <a:spcBef>
                <a:spcPts val="0"/>
              </a:spcBef>
              <a:spcAft>
                <a:spcPts val="0"/>
              </a:spcAft>
              <a:buClr>
                <a:srgbClr val="3F3F3F"/>
              </a:buClr>
              <a:buSzPts val="1400"/>
              <a:buFont typeface="Arial"/>
              <a:buNone/>
              <a:defRPr b="0" i="0" sz="1400" u="none" cap="none" strike="noStrike">
                <a:solidFill>
                  <a:srgbClr val="3F3F3F"/>
                </a:solidFill>
                <a:latin typeface="Roboto"/>
                <a:ea typeface="Roboto"/>
                <a:cs typeface="Roboto"/>
                <a:sym typeface="Roboto"/>
              </a:defRPr>
            </a:lvl1pPr>
            <a:lvl2pPr indent="-228600" lvl="1" marL="914400" marR="0" rtl="0" algn="l">
              <a:lnSpc>
                <a:spcPct val="90000"/>
              </a:lnSpc>
              <a:spcBef>
                <a:spcPts val="1200"/>
              </a:spcBef>
              <a:spcAft>
                <a:spcPts val="0"/>
              </a:spcAft>
              <a:buClr>
                <a:schemeClr val="dk1"/>
              </a:buClr>
              <a:buSzPts val="2400"/>
              <a:buFont typeface="Arial"/>
              <a:buNone/>
              <a:defRPr b="0" i="0" sz="2400" u="none" cap="none" strike="noStrike">
                <a:solidFill>
                  <a:schemeClr val="dk1"/>
                </a:solidFill>
                <a:latin typeface="Roboto"/>
                <a:ea typeface="Roboto"/>
                <a:cs typeface="Roboto"/>
                <a:sym typeface="Roboto"/>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Roboto"/>
                <a:ea typeface="Roboto"/>
                <a:cs typeface="Roboto"/>
                <a:sym typeface="Roboto"/>
              </a:defRPr>
            </a:lvl3pPr>
            <a:lvl4pPr indent="-228600" lvl="3" marL="18288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Roboto"/>
                <a:ea typeface="Roboto"/>
                <a:cs typeface="Roboto"/>
                <a:sym typeface="Roboto"/>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Roboto"/>
                <a:ea typeface="Roboto"/>
                <a:cs typeface="Roboto"/>
                <a:sym typeface="Roboto"/>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9pPr>
          </a:lstStyle>
          <a:p/>
        </p:txBody>
      </p:sp>
      <p:sp>
        <p:nvSpPr>
          <p:cNvPr id="96" name="Google Shape;96;p12"/>
          <p:cNvSpPr txBox="1"/>
          <p:nvPr>
            <p:ph idx="9" type="body"/>
          </p:nvPr>
        </p:nvSpPr>
        <p:spPr>
          <a:xfrm>
            <a:off x="898496" y="1642539"/>
            <a:ext cx="7788304" cy="890349"/>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34000"/>
              </a:lnSpc>
              <a:spcBef>
                <a:spcPts val="0"/>
              </a:spcBef>
              <a:spcAft>
                <a:spcPts val="0"/>
              </a:spcAft>
              <a:buClr>
                <a:srgbClr val="262626"/>
              </a:buClr>
              <a:buSzPts val="1400"/>
              <a:buFont typeface="Arial"/>
              <a:buNone/>
              <a:defRPr b="0" i="0" sz="1400" u="none" cap="none" strike="noStrike">
                <a:solidFill>
                  <a:srgbClr val="262626"/>
                </a:solidFill>
                <a:latin typeface="Roboto"/>
                <a:ea typeface="Roboto"/>
                <a:cs typeface="Roboto"/>
                <a:sym typeface="Roboto"/>
              </a:defRPr>
            </a:lvl1pPr>
            <a:lvl2pPr indent="-228600" lvl="1" marL="914400" marR="0" rtl="0" algn="l">
              <a:lnSpc>
                <a:spcPct val="90000"/>
              </a:lnSpc>
              <a:spcBef>
                <a:spcPts val="1200"/>
              </a:spcBef>
              <a:spcAft>
                <a:spcPts val="0"/>
              </a:spcAft>
              <a:buClr>
                <a:schemeClr val="dk1"/>
              </a:buClr>
              <a:buSzPts val="2400"/>
              <a:buFont typeface="Arial"/>
              <a:buNone/>
              <a:defRPr b="0" i="0" sz="2400" u="none" cap="none" strike="noStrike">
                <a:solidFill>
                  <a:schemeClr val="dk1"/>
                </a:solidFill>
                <a:latin typeface="Roboto"/>
                <a:ea typeface="Roboto"/>
                <a:cs typeface="Roboto"/>
                <a:sym typeface="Roboto"/>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Roboto"/>
                <a:ea typeface="Roboto"/>
                <a:cs typeface="Roboto"/>
                <a:sym typeface="Roboto"/>
              </a:defRPr>
            </a:lvl3pPr>
            <a:lvl4pPr indent="-228600" lvl="3" marL="18288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Roboto"/>
                <a:ea typeface="Roboto"/>
                <a:cs typeface="Roboto"/>
                <a:sym typeface="Roboto"/>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Roboto"/>
                <a:ea typeface="Roboto"/>
                <a:cs typeface="Roboto"/>
                <a:sym typeface="Roboto"/>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9pPr>
          </a:lstStyle>
          <a:p/>
        </p:txBody>
      </p:sp>
      <p:sp>
        <p:nvSpPr>
          <p:cNvPr id="97" name="Google Shape;97;p12"/>
          <p:cNvSpPr txBox="1"/>
          <p:nvPr>
            <p:ph type="title"/>
          </p:nvPr>
        </p:nvSpPr>
        <p:spPr>
          <a:xfrm>
            <a:off x="892147" y="836511"/>
            <a:ext cx="8612637" cy="515526"/>
          </a:xfrm>
          <a:prstGeom prst="rect">
            <a:avLst/>
          </a:prstGeom>
          <a:noFill/>
          <a:ln>
            <a:noFill/>
          </a:ln>
        </p:spPr>
        <p:txBody>
          <a:bodyPr anchorCtr="0" anchor="t" bIns="91425" lIns="91425" spcFirstLastPara="1" rIns="91425" wrap="square" tIns="91425">
            <a:noAutofit/>
          </a:bodyPr>
          <a:lstStyle>
            <a:lvl1pPr lvl="0" marR="0" rtl="0" algn="l">
              <a:lnSpc>
                <a:spcPct val="110000"/>
              </a:lnSpc>
              <a:spcBef>
                <a:spcPts val="0"/>
              </a:spcBef>
              <a:spcAft>
                <a:spcPts val="0"/>
              </a:spcAft>
              <a:buClr>
                <a:schemeClr val="dk1"/>
              </a:buClr>
              <a:buSzPts val="2800"/>
              <a:buFont typeface="Roboto Slab"/>
              <a:buNone/>
              <a:defRPr b="1" i="0" sz="2800" u="none" cap="none" strike="noStrike">
                <a:solidFill>
                  <a:schemeClr val="dk1"/>
                </a:solidFill>
                <a:latin typeface="Roboto Slab"/>
                <a:ea typeface="Roboto Slab"/>
                <a:cs typeface="Roboto Slab"/>
                <a:sym typeface="Roboto Slab"/>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40/60 Picture Right 2">
  <p:cSld name="40/60 Picture Right 2">
    <p:spTree>
      <p:nvGrpSpPr>
        <p:cNvPr id="98" name="Shape 98"/>
        <p:cNvGrpSpPr/>
        <p:nvPr/>
      </p:nvGrpSpPr>
      <p:grpSpPr>
        <a:xfrm>
          <a:off x="0" y="0"/>
          <a:ext cx="0" cy="0"/>
          <a:chOff x="0" y="0"/>
          <a:chExt cx="0" cy="0"/>
        </a:xfrm>
      </p:grpSpPr>
      <p:sp>
        <p:nvSpPr>
          <p:cNvPr id="99" name="Google Shape;99;p13"/>
          <p:cNvSpPr txBox="1"/>
          <p:nvPr>
            <p:ph idx="1" type="body"/>
          </p:nvPr>
        </p:nvSpPr>
        <p:spPr>
          <a:xfrm>
            <a:off x="441748" y="85412"/>
            <a:ext cx="5677475" cy="26161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0"/>
              </a:spcBef>
              <a:spcAft>
                <a:spcPts val="0"/>
              </a:spcAft>
              <a:buClr>
                <a:srgbClr val="6B6B6B"/>
              </a:buClr>
              <a:buSzPts val="1100"/>
              <a:buFont typeface="Arial"/>
              <a:buNone/>
              <a:defRPr b="0" i="0" sz="1100" u="none" cap="none" strike="noStrike">
                <a:solidFill>
                  <a:srgbClr val="6B6B6B"/>
                </a:solidFill>
                <a:latin typeface="Roboto Slab"/>
                <a:ea typeface="Roboto Slab"/>
                <a:cs typeface="Roboto Slab"/>
                <a:sym typeface="Roboto Slab"/>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Roboto"/>
                <a:ea typeface="Roboto"/>
                <a:cs typeface="Roboto"/>
                <a:sym typeface="Roboto"/>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Roboto"/>
                <a:ea typeface="Roboto"/>
                <a:cs typeface="Roboto"/>
                <a:sym typeface="Roboto"/>
              </a:defRPr>
            </a:lvl3pPr>
            <a:lvl4pPr indent="-228600" lvl="3" marL="18288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Roboto"/>
                <a:ea typeface="Roboto"/>
                <a:cs typeface="Roboto"/>
                <a:sym typeface="Roboto"/>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Roboto"/>
                <a:ea typeface="Roboto"/>
                <a:cs typeface="Roboto"/>
                <a:sym typeface="Roboto"/>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9pPr>
          </a:lstStyle>
          <a:p/>
        </p:txBody>
      </p:sp>
      <p:sp>
        <p:nvSpPr>
          <p:cNvPr id="100" name="Google Shape;100;p13"/>
          <p:cNvSpPr txBox="1"/>
          <p:nvPr>
            <p:ph idx="2" type="body"/>
          </p:nvPr>
        </p:nvSpPr>
        <p:spPr>
          <a:xfrm>
            <a:off x="1468764" y="2725471"/>
            <a:ext cx="4516686" cy="2365584"/>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34000"/>
              </a:lnSpc>
              <a:spcBef>
                <a:spcPts val="0"/>
              </a:spcBef>
              <a:spcAft>
                <a:spcPts val="0"/>
              </a:spcAft>
              <a:buClr>
                <a:srgbClr val="595959"/>
              </a:buClr>
              <a:buSzPts val="1400"/>
              <a:buFont typeface="Arial"/>
              <a:buNone/>
              <a:defRPr b="0" i="0" sz="1400" u="none" cap="none" strike="noStrike">
                <a:solidFill>
                  <a:srgbClr val="595959"/>
                </a:solidFill>
                <a:latin typeface="Roboto"/>
                <a:ea typeface="Roboto"/>
                <a:cs typeface="Roboto"/>
                <a:sym typeface="Roboto"/>
              </a:defRPr>
            </a:lvl1pPr>
            <a:lvl2pPr indent="-228600" lvl="1" marL="914400" marR="0" rtl="0" algn="l">
              <a:lnSpc>
                <a:spcPct val="90000"/>
              </a:lnSpc>
              <a:spcBef>
                <a:spcPts val="1200"/>
              </a:spcBef>
              <a:spcAft>
                <a:spcPts val="0"/>
              </a:spcAft>
              <a:buClr>
                <a:schemeClr val="dk1"/>
              </a:buClr>
              <a:buSzPts val="2400"/>
              <a:buFont typeface="Arial"/>
              <a:buNone/>
              <a:defRPr b="0" i="0" sz="2400" u="none" cap="none" strike="noStrike">
                <a:solidFill>
                  <a:schemeClr val="dk1"/>
                </a:solidFill>
                <a:latin typeface="Roboto"/>
                <a:ea typeface="Roboto"/>
                <a:cs typeface="Roboto"/>
                <a:sym typeface="Roboto"/>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Roboto"/>
                <a:ea typeface="Roboto"/>
                <a:cs typeface="Roboto"/>
                <a:sym typeface="Roboto"/>
              </a:defRPr>
            </a:lvl3pPr>
            <a:lvl4pPr indent="-228600" lvl="3" marL="18288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Roboto"/>
                <a:ea typeface="Roboto"/>
                <a:cs typeface="Roboto"/>
                <a:sym typeface="Roboto"/>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Roboto"/>
                <a:ea typeface="Roboto"/>
                <a:cs typeface="Roboto"/>
                <a:sym typeface="Roboto"/>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9pPr>
          </a:lstStyle>
          <a:p/>
        </p:txBody>
      </p:sp>
      <p:sp>
        <p:nvSpPr>
          <p:cNvPr id="101" name="Google Shape;101;p13"/>
          <p:cNvSpPr txBox="1"/>
          <p:nvPr>
            <p:ph type="title"/>
          </p:nvPr>
        </p:nvSpPr>
        <p:spPr>
          <a:xfrm>
            <a:off x="1462417" y="1503585"/>
            <a:ext cx="4523033" cy="938911"/>
          </a:xfrm>
          <a:prstGeom prst="rect">
            <a:avLst/>
          </a:prstGeom>
          <a:noFill/>
          <a:ln>
            <a:noFill/>
          </a:ln>
        </p:spPr>
        <p:txBody>
          <a:bodyPr anchorCtr="0" anchor="b" bIns="91425" lIns="91425" spcFirstLastPara="1" rIns="91425" wrap="square" tIns="91425">
            <a:noAutofit/>
          </a:bodyPr>
          <a:lstStyle>
            <a:lvl1pPr lvl="0" marR="0" rtl="0" algn="l">
              <a:lnSpc>
                <a:spcPct val="110000"/>
              </a:lnSpc>
              <a:spcBef>
                <a:spcPts val="0"/>
              </a:spcBef>
              <a:spcAft>
                <a:spcPts val="0"/>
              </a:spcAft>
              <a:buClr>
                <a:schemeClr val="dk1"/>
              </a:buClr>
              <a:buSzPts val="2800"/>
              <a:buFont typeface="Roboto Slab"/>
              <a:buNone/>
              <a:defRPr b="1" i="0" sz="2800" u="none" cap="none" strike="noStrike">
                <a:solidFill>
                  <a:schemeClr val="dk1"/>
                </a:solidFill>
                <a:latin typeface="Roboto Slab"/>
                <a:ea typeface="Roboto Slab"/>
                <a:cs typeface="Roboto Slab"/>
                <a:sym typeface="Roboto Slab"/>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40/60 Picture Right 3">
  <p:cSld name="40/60 Picture Right 3">
    <p:spTree>
      <p:nvGrpSpPr>
        <p:cNvPr id="102" name="Shape 102"/>
        <p:cNvGrpSpPr/>
        <p:nvPr/>
      </p:nvGrpSpPr>
      <p:grpSpPr>
        <a:xfrm>
          <a:off x="0" y="0"/>
          <a:ext cx="0" cy="0"/>
          <a:chOff x="0" y="0"/>
          <a:chExt cx="0" cy="0"/>
        </a:xfrm>
      </p:grpSpPr>
      <p:sp>
        <p:nvSpPr>
          <p:cNvPr id="103" name="Google Shape;103;p14"/>
          <p:cNvSpPr txBox="1"/>
          <p:nvPr>
            <p:ph idx="1" type="body"/>
          </p:nvPr>
        </p:nvSpPr>
        <p:spPr>
          <a:xfrm>
            <a:off x="441748" y="85412"/>
            <a:ext cx="5677475" cy="26161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0"/>
              </a:spcBef>
              <a:spcAft>
                <a:spcPts val="0"/>
              </a:spcAft>
              <a:buClr>
                <a:srgbClr val="6B6B6B"/>
              </a:buClr>
              <a:buSzPts val="1100"/>
              <a:buFont typeface="Arial"/>
              <a:buNone/>
              <a:defRPr b="0" i="0" sz="1100" u="none" cap="none" strike="noStrike">
                <a:solidFill>
                  <a:srgbClr val="6B6B6B"/>
                </a:solidFill>
                <a:latin typeface="Roboto Slab"/>
                <a:ea typeface="Roboto Slab"/>
                <a:cs typeface="Roboto Slab"/>
                <a:sym typeface="Roboto Slab"/>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Roboto"/>
                <a:ea typeface="Roboto"/>
                <a:cs typeface="Roboto"/>
                <a:sym typeface="Roboto"/>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Roboto"/>
                <a:ea typeface="Roboto"/>
                <a:cs typeface="Roboto"/>
                <a:sym typeface="Roboto"/>
              </a:defRPr>
            </a:lvl3pPr>
            <a:lvl4pPr indent="-228600" lvl="3" marL="18288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Roboto"/>
                <a:ea typeface="Roboto"/>
                <a:cs typeface="Roboto"/>
                <a:sym typeface="Roboto"/>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Roboto"/>
                <a:ea typeface="Roboto"/>
                <a:cs typeface="Roboto"/>
                <a:sym typeface="Roboto"/>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9pPr>
          </a:lstStyle>
          <a:p/>
        </p:txBody>
      </p:sp>
      <p:sp>
        <p:nvSpPr>
          <p:cNvPr id="104" name="Google Shape;104;p14"/>
          <p:cNvSpPr txBox="1"/>
          <p:nvPr>
            <p:ph idx="2" type="body"/>
          </p:nvPr>
        </p:nvSpPr>
        <p:spPr>
          <a:xfrm>
            <a:off x="1403597" y="2498466"/>
            <a:ext cx="3954984" cy="263367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34000"/>
              </a:lnSpc>
              <a:spcBef>
                <a:spcPts val="0"/>
              </a:spcBef>
              <a:spcAft>
                <a:spcPts val="0"/>
              </a:spcAft>
              <a:buClr>
                <a:srgbClr val="595959"/>
              </a:buClr>
              <a:buSzPts val="1400"/>
              <a:buFont typeface="Arial"/>
              <a:buNone/>
              <a:defRPr b="0" i="0" sz="1400" u="none" cap="none" strike="noStrike">
                <a:solidFill>
                  <a:srgbClr val="595959"/>
                </a:solidFill>
                <a:latin typeface="Roboto"/>
                <a:ea typeface="Roboto"/>
                <a:cs typeface="Roboto"/>
                <a:sym typeface="Roboto"/>
              </a:defRPr>
            </a:lvl1pPr>
            <a:lvl2pPr indent="-228600" lvl="1" marL="914400" marR="0" rtl="0" algn="l">
              <a:lnSpc>
                <a:spcPct val="90000"/>
              </a:lnSpc>
              <a:spcBef>
                <a:spcPts val="1200"/>
              </a:spcBef>
              <a:spcAft>
                <a:spcPts val="0"/>
              </a:spcAft>
              <a:buClr>
                <a:schemeClr val="dk1"/>
              </a:buClr>
              <a:buSzPts val="2400"/>
              <a:buFont typeface="Arial"/>
              <a:buNone/>
              <a:defRPr b="0" i="0" sz="2400" u="none" cap="none" strike="noStrike">
                <a:solidFill>
                  <a:schemeClr val="dk1"/>
                </a:solidFill>
                <a:latin typeface="Roboto"/>
                <a:ea typeface="Roboto"/>
                <a:cs typeface="Roboto"/>
                <a:sym typeface="Roboto"/>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Roboto"/>
                <a:ea typeface="Roboto"/>
                <a:cs typeface="Roboto"/>
                <a:sym typeface="Roboto"/>
              </a:defRPr>
            </a:lvl3pPr>
            <a:lvl4pPr indent="-228600" lvl="3" marL="18288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Roboto"/>
                <a:ea typeface="Roboto"/>
                <a:cs typeface="Roboto"/>
                <a:sym typeface="Roboto"/>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Roboto"/>
                <a:ea typeface="Roboto"/>
                <a:cs typeface="Roboto"/>
                <a:sym typeface="Roboto"/>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9pPr>
          </a:lstStyle>
          <a:p/>
        </p:txBody>
      </p:sp>
      <p:sp>
        <p:nvSpPr>
          <p:cNvPr id="105" name="Google Shape;105;p14"/>
          <p:cNvSpPr txBox="1"/>
          <p:nvPr>
            <p:ph type="title"/>
          </p:nvPr>
        </p:nvSpPr>
        <p:spPr>
          <a:xfrm>
            <a:off x="1397250" y="1276580"/>
            <a:ext cx="4411367" cy="938911"/>
          </a:xfrm>
          <a:prstGeom prst="rect">
            <a:avLst/>
          </a:prstGeom>
          <a:noFill/>
          <a:ln>
            <a:noFill/>
          </a:ln>
        </p:spPr>
        <p:txBody>
          <a:bodyPr anchorCtr="0" anchor="b" bIns="91425" lIns="91425" spcFirstLastPara="1" rIns="91425" wrap="square" tIns="91425">
            <a:noAutofit/>
          </a:bodyPr>
          <a:lstStyle>
            <a:lvl1pPr lvl="0" marR="0" rtl="0" algn="l">
              <a:lnSpc>
                <a:spcPct val="110000"/>
              </a:lnSpc>
              <a:spcBef>
                <a:spcPts val="0"/>
              </a:spcBef>
              <a:spcAft>
                <a:spcPts val="0"/>
              </a:spcAft>
              <a:buClr>
                <a:schemeClr val="dk1"/>
              </a:buClr>
              <a:buSzPts val="2800"/>
              <a:buFont typeface="Roboto Slab"/>
              <a:buNone/>
              <a:defRPr b="1" i="0" sz="2800" u="none" cap="none" strike="noStrike">
                <a:solidFill>
                  <a:schemeClr val="dk1"/>
                </a:solidFill>
                <a:latin typeface="Roboto Slab"/>
                <a:ea typeface="Roboto Slab"/>
                <a:cs typeface="Roboto Slab"/>
                <a:sym typeface="Roboto Slab"/>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06" name="Google Shape;106;p14"/>
          <p:cNvSpPr/>
          <p:nvPr>
            <p:ph idx="3" type="pic"/>
          </p:nvPr>
        </p:nvSpPr>
        <p:spPr>
          <a:xfrm>
            <a:off x="7228124" y="1636386"/>
            <a:ext cx="5408865" cy="3371039"/>
          </a:xfrm>
          <a:prstGeom prst="rect">
            <a:avLst/>
          </a:prstGeom>
          <a:noFill/>
          <a:ln>
            <a:noFill/>
          </a:ln>
        </p:spPr>
        <p:txBody>
          <a:bodyPr anchorCtr="0" anchor="t" bIns="91425" lIns="91425" spcFirstLastPara="1" rIns="91425" wrap="square" tIns="91425">
            <a:noAutofit/>
          </a:bodyPr>
          <a:lstStyle>
            <a:lvl1pPr lvl="0" marR="0" rtl="0" algn="l">
              <a:lnSpc>
                <a:spcPct val="90000"/>
              </a:lnSpc>
              <a:spcBef>
                <a:spcPts val="1000"/>
              </a:spcBef>
              <a:spcAft>
                <a:spcPts val="0"/>
              </a:spcAft>
              <a:buClr>
                <a:schemeClr val="dk1"/>
              </a:buClr>
              <a:buSzPts val="1400"/>
              <a:buFont typeface="Arial"/>
              <a:buNone/>
              <a:defRPr b="0" i="0" sz="1400" u="none" cap="none" strike="noStrike">
                <a:solidFill>
                  <a:schemeClr val="dk1"/>
                </a:solidFill>
                <a:latin typeface="Roboto"/>
                <a:ea typeface="Roboto"/>
                <a:cs typeface="Roboto"/>
                <a:sym typeface="Roboto"/>
              </a:defRPr>
            </a:lvl1pPr>
            <a:lvl2pPr lvl="1"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Roboto"/>
                <a:ea typeface="Roboto"/>
                <a:cs typeface="Roboto"/>
                <a:sym typeface="Roboto"/>
              </a:defRPr>
            </a:lvl2pPr>
            <a:lvl3pPr lvl="2"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Roboto"/>
                <a:ea typeface="Roboto"/>
                <a:cs typeface="Roboto"/>
                <a:sym typeface="Roboto"/>
              </a:defRPr>
            </a:lvl3pPr>
            <a:lvl4pPr lvl="3"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Roboto"/>
                <a:ea typeface="Roboto"/>
                <a:cs typeface="Roboto"/>
                <a:sym typeface="Roboto"/>
              </a:defRPr>
            </a:lvl4pPr>
            <a:lvl5pPr lvl="4"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Roboto"/>
                <a:ea typeface="Roboto"/>
                <a:cs typeface="Roboto"/>
                <a:sym typeface="Roboto"/>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ideo">
  <p:cSld name="Video">
    <p:spTree>
      <p:nvGrpSpPr>
        <p:cNvPr id="107" name="Shape 107"/>
        <p:cNvGrpSpPr/>
        <p:nvPr/>
      </p:nvGrpSpPr>
      <p:grpSpPr>
        <a:xfrm>
          <a:off x="0" y="0"/>
          <a:ext cx="0" cy="0"/>
          <a:chOff x="0" y="0"/>
          <a:chExt cx="0" cy="0"/>
        </a:xfrm>
      </p:grpSpPr>
      <p:sp>
        <p:nvSpPr>
          <p:cNvPr id="108" name="Google Shape;108;p15"/>
          <p:cNvSpPr txBox="1"/>
          <p:nvPr>
            <p:ph idx="1" type="body"/>
          </p:nvPr>
        </p:nvSpPr>
        <p:spPr>
          <a:xfrm>
            <a:off x="441748" y="85412"/>
            <a:ext cx="5700697" cy="26161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0"/>
              </a:spcBef>
              <a:spcAft>
                <a:spcPts val="0"/>
              </a:spcAft>
              <a:buClr>
                <a:srgbClr val="6B6B6B"/>
              </a:buClr>
              <a:buSzPts val="1100"/>
              <a:buFont typeface="Arial"/>
              <a:buNone/>
              <a:defRPr b="0" i="0" sz="1100" u="none" cap="none" strike="noStrike">
                <a:solidFill>
                  <a:srgbClr val="6B6B6B"/>
                </a:solidFill>
                <a:latin typeface="Roboto Slab"/>
                <a:ea typeface="Roboto Slab"/>
                <a:cs typeface="Roboto Slab"/>
                <a:sym typeface="Roboto Slab"/>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Roboto"/>
                <a:ea typeface="Roboto"/>
                <a:cs typeface="Roboto"/>
                <a:sym typeface="Roboto"/>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Roboto"/>
                <a:ea typeface="Roboto"/>
                <a:cs typeface="Roboto"/>
                <a:sym typeface="Roboto"/>
              </a:defRPr>
            </a:lvl3pPr>
            <a:lvl4pPr indent="-228600" lvl="3" marL="18288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Roboto"/>
                <a:ea typeface="Roboto"/>
                <a:cs typeface="Roboto"/>
                <a:sym typeface="Roboto"/>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Roboto"/>
                <a:ea typeface="Roboto"/>
                <a:cs typeface="Roboto"/>
                <a:sym typeface="Roboto"/>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9pPr>
          </a:lstStyle>
          <a:p/>
        </p:txBody>
      </p:sp>
      <p:sp>
        <p:nvSpPr>
          <p:cNvPr id="109" name="Google Shape;109;p15"/>
          <p:cNvSpPr/>
          <p:nvPr>
            <p:ph idx="2" type="media"/>
          </p:nvPr>
        </p:nvSpPr>
        <p:spPr>
          <a:xfrm>
            <a:off x="2615520" y="1037765"/>
            <a:ext cx="6803784" cy="4261821"/>
          </a:xfrm>
          <a:prstGeom prst="rect">
            <a:avLst/>
          </a:prstGeom>
          <a:noFill/>
          <a:ln>
            <a:noFill/>
          </a:ln>
        </p:spPr>
        <p:txBody>
          <a:bodyPr anchorCtr="0" anchor="t" bIns="91425" lIns="91425" spcFirstLastPara="1" rIns="91425" wrap="square" tIns="91425">
            <a:noAutofit/>
          </a:bodyPr>
          <a:lstStyle>
            <a:lvl1pPr lvl="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Roboto"/>
                <a:ea typeface="Roboto"/>
                <a:cs typeface="Roboto"/>
                <a:sym typeface="Roboto"/>
              </a:defRPr>
            </a:lvl1pPr>
            <a:lvl2pPr lvl="1"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Roboto"/>
                <a:ea typeface="Roboto"/>
                <a:cs typeface="Roboto"/>
                <a:sym typeface="Roboto"/>
              </a:defRPr>
            </a:lvl2pPr>
            <a:lvl3pPr lvl="2"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Roboto"/>
                <a:ea typeface="Roboto"/>
                <a:cs typeface="Roboto"/>
                <a:sym typeface="Roboto"/>
              </a:defRPr>
            </a:lvl3pPr>
            <a:lvl4pPr lvl="3"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Roboto"/>
                <a:ea typeface="Roboto"/>
                <a:cs typeface="Roboto"/>
                <a:sym typeface="Roboto"/>
              </a:defRPr>
            </a:lvl4pPr>
            <a:lvl5pPr lvl="4"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Roboto"/>
                <a:ea typeface="Roboto"/>
                <a:cs typeface="Roboto"/>
                <a:sym typeface="Roboto"/>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60/40 Picture Right">
  <p:cSld name="60/40 Picture Right">
    <p:spTree>
      <p:nvGrpSpPr>
        <p:cNvPr id="110" name="Shape 110"/>
        <p:cNvGrpSpPr/>
        <p:nvPr/>
      </p:nvGrpSpPr>
      <p:grpSpPr>
        <a:xfrm>
          <a:off x="0" y="0"/>
          <a:ext cx="0" cy="0"/>
          <a:chOff x="0" y="0"/>
          <a:chExt cx="0" cy="0"/>
        </a:xfrm>
      </p:grpSpPr>
      <p:sp>
        <p:nvSpPr>
          <p:cNvPr id="111" name="Google Shape;111;p16"/>
          <p:cNvSpPr txBox="1"/>
          <p:nvPr>
            <p:ph idx="1" type="body"/>
          </p:nvPr>
        </p:nvSpPr>
        <p:spPr>
          <a:xfrm>
            <a:off x="441747" y="85412"/>
            <a:ext cx="5689087" cy="26161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0"/>
              </a:spcBef>
              <a:spcAft>
                <a:spcPts val="0"/>
              </a:spcAft>
              <a:buClr>
                <a:srgbClr val="6B6B6B"/>
              </a:buClr>
              <a:buSzPts val="1100"/>
              <a:buFont typeface="Arial"/>
              <a:buNone/>
              <a:defRPr b="0" i="0" sz="1100" u="none" cap="none" strike="noStrike">
                <a:solidFill>
                  <a:srgbClr val="6B6B6B"/>
                </a:solidFill>
                <a:latin typeface="Roboto Slab"/>
                <a:ea typeface="Roboto Slab"/>
                <a:cs typeface="Roboto Slab"/>
                <a:sym typeface="Roboto Slab"/>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Roboto"/>
                <a:ea typeface="Roboto"/>
                <a:cs typeface="Roboto"/>
                <a:sym typeface="Roboto"/>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Roboto"/>
                <a:ea typeface="Roboto"/>
                <a:cs typeface="Roboto"/>
                <a:sym typeface="Roboto"/>
              </a:defRPr>
            </a:lvl3pPr>
            <a:lvl4pPr indent="-228600" lvl="3" marL="18288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Roboto"/>
                <a:ea typeface="Roboto"/>
                <a:cs typeface="Roboto"/>
                <a:sym typeface="Roboto"/>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Roboto"/>
                <a:ea typeface="Roboto"/>
                <a:cs typeface="Roboto"/>
                <a:sym typeface="Roboto"/>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9pPr>
          </a:lstStyle>
          <a:p/>
        </p:txBody>
      </p:sp>
      <p:sp>
        <p:nvSpPr>
          <p:cNvPr id="112" name="Google Shape;112;p16"/>
          <p:cNvSpPr txBox="1"/>
          <p:nvPr>
            <p:ph idx="2" type="body"/>
          </p:nvPr>
        </p:nvSpPr>
        <p:spPr>
          <a:xfrm>
            <a:off x="1449105" y="2725473"/>
            <a:ext cx="4853372" cy="2110321"/>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34000"/>
              </a:lnSpc>
              <a:spcBef>
                <a:spcPts val="0"/>
              </a:spcBef>
              <a:spcAft>
                <a:spcPts val="0"/>
              </a:spcAft>
              <a:buClr>
                <a:srgbClr val="595959"/>
              </a:buClr>
              <a:buSzPts val="1300"/>
              <a:buFont typeface="Arial"/>
              <a:buNone/>
              <a:defRPr b="0" i="0" sz="1300" u="none" cap="none" strike="noStrike">
                <a:solidFill>
                  <a:srgbClr val="595959"/>
                </a:solidFill>
                <a:latin typeface="Roboto"/>
                <a:ea typeface="Roboto"/>
                <a:cs typeface="Roboto"/>
                <a:sym typeface="Roboto"/>
              </a:defRPr>
            </a:lvl1pPr>
            <a:lvl2pPr indent="-228600" lvl="1" marL="914400" marR="0" rtl="0" algn="l">
              <a:lnSpc>
                <a:spcPct val="90000"/>
              </a:lnSpc>
              <a:spcBef>
                <a:spcPts val="1200"/>
              </a:spcBef>
              <a:spcAft>
                <a:spcPts val="0"/>
              </a:spcAft>
              <a:buClr>
                <a:schemeClr val="dk1"/>
              </a:buClr>
              <a:buSzPts val="2400"/>
              <a:buFont typeface="Arial"/>
              <a:buNone/>
              <a:defRPr b="0" i="0" sz="2400" u="none" cap="none" strike="noStrike">
                <a:solidFill>
                  <a:schemeClr val="dk1"/>
                </a:solidFill>
                <a:latin typeface="Roboto"/>
                <a:ea typeface="Roboto"/>
                <a:cs typeface="Roboto"/>
                <a:sym typeface="Roboto"/>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Roboto"/>
                <a:ea typeface="Roboto"/>
                <a:cs typeface="Roboto"/>
                <a:sym typeface="Roboto"/>
              </a:defRPr>
            </a:lvl3pPr>
            <a:lvl4pPr indent="-228600" lvl="3" marL="18288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Roboto"/>
                <a:ea typeface="Roboto"/>
                <a:cs typeface="Roboto"/>
                <a:sym typeface="Roboto"/>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Roboto"/>
                <a:ea typeface="Roboto"/>
                <a:cs typeface="Roboto"/>
                <a:sym typeface="Roboto"/>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9pPr>
          </a:lstStyle>
          <a:p/>
        </p:txBody>
      </p:sp>
      <p:sp>
        <p:nvSpPr>
          <p:cNvPr id="113" name="Google Shape;113;p16"/>
          <p:cNvSpPr txBox="1"/>
          <p:nvPr>
            <p:ph type="title"/>
          </p:nvPr>
        </p:nvSpPr>
        <p:spPr>
          <a:xfrm>
            <a:off x="1442755" y="1503585"/>
            <a:ext cx="4523033" cy="938911"/>
          </a:xfrm>
          <a:prstGeom prst="rect">
            <a:avLst/>
          </a:prstGeom>
          <a:noFill/>
          <a:ln>
            <a:noFill/>
          </a:ln>
        </p:spPr>
        <p:txBody>
          <a:bodyPr anchorCtr="0" anchor="b" bIns="91425" lIns="91425" spcFirstLastPara="1" rIns="91425" wrap="square" tIns="91425">
            <a:noAutofit/>
          </a:bodyPr>
          <a:lstStyle>
            <a:lvl1pPr lvl="0" marR="0" rtl="0" algn="l">
              <a:lnSpc>
                <a:spcPct val="110000"/>
              </a:lnSpc>
              <a:spcBef>
                <a:spcPts val="0"/>
              </a:spcBef>
              <a:spcAft>
                <a:spcPts val="0"/>
              </a:spcAft>
              <a:buClr>
                <a:schemeClr val="dk1"/>
              </a:buClr>
              <a:buSzPts val="2800"/>
              <a:buFont typeface="Roboto Slab"/>
              <a:buNone/>
              <a:defRPr b="1" i="0" sz="2800" u="none" cap="none" strike="noStrike">
                <a:solidFill>
                  <a:schemeClr val="dk1"/>
                </a:solidFill>
                <a:latin typeface="Roboto Slab"/>
                <a:ea typeface="Roboto Slab"/>
                <a:cs typeface="Roboto Slab"/>
                <a:sym typeface="Roboto Slab"/>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4" name="Google Shape;114;p16"/>
          <p:cNvSpPr/>
          <p:nvPr>
            <p:ph idx="3" type="pic"/>
          </p:nvPr>
        </p:nvSpPr>
        <p:spPr>
          <a:xfrm>
            <a:off x="7791798" y="1245818"/>
            <a:ext cx="2319644" cy="4120265"/>
          </a:xfrm>
          <a:prstGeom prst="rect">
            <a:avLst/>
          </a:prstGeom>
          <a:noFill/>
          <a:ln>
            <a:noFill/>
          </a:ln>
        </p:spPr>
        <p:txBody>
          <a:bodyPr anchorCtr="0" anchor="t" bIns="91425" lIns="91425" spcFirstLastPara="1" rIns="91425" wrap="square" tIns="91425">
            <a:noAutofit/>
          </a:bodyPr>
          <a:lstStyle>
            <a:lvl1pPr lvl="0" marR="0" rtl="0" algn="l">
              <a:lnSpc>
                <a:spcPct val="90000"/>
              </a:lnSpc>
              <a:spcBef>
                <a:spcPts val="1000"/>
              </a:spcBef>
              <a:spcAft>
                <a:spcPts val="0"/>
              </a:spcAft>
              <a:buClr>
                <a:schemeClr val="dk1"/>
              </a:buClr>
              <a:buSzPts val="1400"/>
              <a:buFont typeface="Arial"/>
              <a:buNone/>
              <a:defRPr b="0" i="0" sz="1400" u="none" cap="none" strike="noStrike">
                <a:solidFill>
                  <a:schemeClr val="dk1"/>
                </a:solidFill>
                <a:latin typeface="Roboto"/>
                <a:ea typeface="Roboto"/>
                <a:cs typeface="Roboto"/>
                <a:sym typeface="Roboto"/>
              </a:defRPr>
            </a:lvl1pPr>
            <a:lvl2pPr lvl="1"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Roboto"/>
                <a:ea typeface="Roboto"/>
                <a:cs typeface="Roboto"/>
                <a:sym typeface="Roboto"/>
              </a:defRPr>
            </a:lvl2pPr>
            <a:lvl3pPr lvl="2"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Roboto"/>
                <a:ea typeface="Roboto"/>
                <a:cs typeface="Roboto"/>
                <a:sym typeface="Roboto"/>
              </a:defRPr>
            </a:lvl3pPr>
            <a:lvl4pPr lvl="3"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Roboto"/>
                <a:ea typeface="Roboto"/>
                <a:cs typeface="Roboto"/>
                <a:sym typeface="Roboto"/>
              </a:defRPr>
            </a:lvl4pPr>
            <a:lvl5pPr lvl="4"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Roboto"/>
                <a:ea typeface="Roboto"/>
                <a:cs typeface="Roboto"/>
                <a:sym typeface="Roboto"/>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roblem and Solution">
  <p:cSld name="Problem and Solution">
    <p:spTree>
      <p:nvGrpSpPr>
        <p:cNvPr id="115" name="Shape 115"/>
        <p:cNvGrpSpPr/>
        <p:nvPr/>
      </p:nvGrpSpPr>
      <p:grpSpPr>
        <a:xfrm>
          <a:off x="0" y="0"/>
          <a:ext cx="0" cy="0"/>
          <a:chOff x="0" y="0"/>
          <a:chExt cx="0" cy="0"/>
        </a:xfrm>
      </p:grpSpPr>
      <p:sp>
        <p:nvSpPr>
          <p:cNvPr id="116" name="Google Shape;116;p17"/>
          <p:cNvSpPr txBox="1"/>
          <p:nvPr>
            <p:ph idx="1" type="body"/>
          </p:nvPr>
        </p:nvSpPr>
        <p:spPr>
          <a:xfrm>
            <a:off x="441747" y="85412"/>
            <a:ext cx="5654252" cy="26161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0"/>
              </a:spcBef>
              <a:spcAft>
                <a:spcPts val="0"/>
              </a:spcAft>
              <a:buClr>
                <a:srgbClr val="6B6B6B"/>
              </a:buClr>
              <a:buSzPts val="1100"/>
              <a:buFont typeface="Arial"/>
              <a:buNone/>
              <a:defRPr b="0" i="0" sz="1100" u="none" cap="none" strike="noStrike">
                <a:solidFill>
                  <a:srgbClr val="6B6B6B"/>
                </a:solidFill>
                <a:latin typeface="Roboto Slab"/>
                <a:ea typeface="Roboto Slab"/>
                <a:cs typeface="Roboto Slab"/>
                <a:sym typeface="Roboto Slab"/>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Roboto"/>
                <a:ea typeface="Roboto"/>
                <a:cs typeface="Roboto"/>
                <a:sym typeface="Roboto"/>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Roboto"/>
                <a:ea typeface="Roboto"/>
                <a:cs typeface="Roboto"/>
                <a:sym typeface="Roboto"/>
              </a:defRPr>
            </a:lvl3pPr>
            <a:lvl4pPr indent="-228600" lvl="3" marL="18288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Roboto"/>
                <a:ea typeface="Roboto"/>
                <a:cs typeface="Roboto"/>
                <a:sym typeface="Roboto"/>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Roboto"/>
                <a:ea typeface="Roboto"/>
                <a:cs typeface="Roboto"/>
                <a:sym typeface="Roboto"/>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9pPr>
          </a:lstStyle>
          <a:p/>
        </p:txBody>
      </p:sp>
      <p:sp>
        <p:nvSpPr>
          <p:cNvPr id="117" name="Google Shape;117;p17"/>
          <p:cNvSpPr txBox="1"/>
          <p:nvPr>
            <p:ph idx="2" type="body"/>
          </p:nvPr>
        </p:nvSpPr>
        <p:spPr>
          <a:xfrm>
            <a:off x="6222137" y="3658674"/>
            <a:ext cx="4252937" cy="315864"/>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10000"/>
              </a:lnSpc>
              <a:spcBef>
                <a:spcPts val="0"/>
              </a:spcBef>
              <a:spcAft>
                <a:spcPts val="0"/>
              </a:spcAft>
              <a:buClr>
                <a:schemeClr val="dk1"/>
              </a:buClr>
              <a:buSzPts val="1600"/>
              <a:buFont typeface="Arial"/>
              <a:buNone/>
              <a:defRPr b="1" i="0" sz="1600" u="none" cap="none" strike="noStrike">
                <a:solidFill>
                  <a:schemeClr val="dk1"/>
                </a:solidFill>
                <a:latin typeface="Roboto Slab"/>
                <a:ea typeface="Roboto Slab"/>
                <a:cs typeface="Roboto Slab"/>
                <a:sym typeface="Roboto Slab"/>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Roboto"/>
                <a:ea typeface="Roboto"/>
                <a:cs typeface="Roboto"/>
                <a:sym typeface="Roboto"/>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Roboto"/>
                <a:ea typeface="Roboto"/>
                <a:cs typeface="Roboto"/>
                <a:sym typeface="Roboto"/>
              </a:defRPr>
            </a:lvl3pPr>
            <a:lvl4pPr indent="-228600" lvl="3" marL="18288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Roboto"/>
                <a:ea typeface="Roboto"/>
                <a:cs typeface="Roboto"/>
                <a:sym typeface="Roboto"/>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Roboto"/>
                <a:ea typeface="Roboto"/>
                <a:cs typeface="Roboto"/>
                <a:sym typeface="Roboto"/>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9pPr>
          </a:lstStyle>
          <a:p/>
        </p:txBody>
      </p:sp>
      <p:sp>
        <p:nvSpPr>
          <p:cNvPr id="118" name="Google Shape;118;p17"/>
          <p:cNvSpPr txBox="1"/>
          <p:nvPr>
            <p:ph idx="3" type="body"/>
          </p:nvPr>
        </p:nvSpPr>
        <p:spPr>
          <a:xfrm>
            <a:off x="6226491" y="4046732"/>
            <a:ext cx="4248583" cy="1223101"/>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25000"/>
              </a:lnSpc>
              <a:spcBef>
                <a:spcPts val="0"/>
              </a:spcBef>
              <a:spcAft>
                <a:spcPts val="0"/>
              </a:spcAft>
              <a:buClr>
                <a:srgbClr val="595959"/>
              </a:buClr>
              <a:buSzPts val="1400"/>
              <a:buFont typeface="Arial"/>
              <a:buNone/>
              <a:defRPr b="0" i="0" sz="1400" u="none" cap="none" strike="noStrike">
                <a:solidFill>
                  <a:srgbClr val="595959"/>
                </a:solidFill>
                <a:latin typeface="Roboto"/>
                <a:ea typeface="Roboto"/>
                <a:cs typeface="Roboto"/>
                <a:sym typeface="Roboto"/>
              </a:defRPr>
            </a:lvl1pPr>
            <a:lvl2pPr indent="-228600" lvl="1" marL="914400" marR="0" rtl="0" algn="l">
              <a:lnSpc>
                <a:spcPct val="90000"/>
              </a:lnSpc>
              <a:spcBef>
                <a:spcPts val="1200"/>
              </a:spcBef>
              <a:spcAft>
                <a:spcPts val="0"/>
              </a:spcAft>
              <a:buClr>
                <a:schemeClr val="dk1"/>
              </a:buClr>
              <a:buSzPts val="2400"/>
              <a:buFont typeface="Arial"/>
              <a:buNone/>
              <a:defRPr b="0" i="0" sz="2400" u="none" cap="none" strike="noStrike">
                <a:solidFill>
                  <a:schemeClr val="dk1"/>
                </a:solidFill>
                <a:latin typeface="Roboto"/>
                <a:ea typeface="Roboto"/>
                <a:cs typeface="Roboto"/>
                <a:sym typeface="Roboto"/>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Roboto"/>
                <a:ea typeface="Roboto"/>
                <a:cs typeface="Roboto"/>
                <a:sym typeface="Roboto"/>
              </a:defRPr>
            </a:lvl3pPr>
            <a:lvl4pPr indent="-228600" lvl="3" marL="18288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Roboto"/>
                <a:ea typeface="Roboto"/>
                <a:cs typeface="Roboto"/>
                <a:sym typeface="Roboto"/>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Roboto"/>
                <a:ea typeface="Roboto"/>
                <a:cs typeface="Roboto"/>
                <a:sym typeface="Roboto"/>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9pPr>
          </a:lstStyle>
          <a:p/>
        </p:txBody>
      </p:sp>
      <p:sp>
        <p:nvSpPr>
          <p:cNvPr id="119" name="Google Shape;119;p17"/>
          <p:cNvSpPr txBox="1"/>
          <p:nvPr>
            <p:ph idx="4" type="body"/>
          </p:nvPr>
        </p:nvSpPr>
        <p:spPr>
          <a:xfrm>
            <a:off x="1238703" y="3658674"/>
            <a:ext cx="4325480" cy="315864"/>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10000"/>
              </a:lnSpc>
              <a:spcBef>
                <a:spcPts val="0"/>
              </a:spcBef>
              <a:spcAft>
                <a:spcPts val="0"/>
              </a:spcAft>
              <a:buClr>
                <a:schemeClr val="dk1"/>
              </a:buClr>
              <a:buSzPts val="1600"/>
              <a:buFont typeface="Arial"/>
              <a:buNone/>
              <a:defRPr b="1" i="0" sz="1600" u="none" cap="none" strike="noStrike">
                <a:solidFill>
                  <a:schemeClr val="dk1"/>
                </a:solidFill>
                <a:latin typeface="Roboto Slab"/>
                <a:ea typeface="Roboto Slab"/>
                <a:cs typeface="Roboto Slab"/>
                <a:sym typeface="Roboto Slab"/>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Roboto"/>
                <a:ea typeface="Roboto"/>
                <a:cs typeface="Roboto"/>
                <a:sym typeface="Roboto"/>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Roboto"/>
                <a:ea typeface="Roboto"/>
                <a:cs typeface="Roboto"/>
                <a:sym typeface="Roboto"/>
              </a:defRPr>
            </a:lvl3pPr>
            <a:lvl4pPr indent="-228600" lvl="3" marL="18288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Roboto"/>
                <a:ea typeface="Roboto"/>
                <a:cs typeface="Roboto"/>
                <a:sym typeface="Roboto"/>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Roboto"/>
                <a:ea typeface="Roboto"/>
                <a:cs typeface="Roboto"/>
                <a:sym typeface="Roboto"/>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9pPr>
          </a:lstStyle>
          <a:p/>
        </p:txBody>
      </p:sp>
      <p:sp>
        <p:nvSpPr>
          <p:cNvPr id="120" name="Google Shape;120;p17"/>
          <p:cNvSpPr txBox="1"/>
          <p:nvPr>
            <p:ph idx="5" type="body"/>
          </p:nvPr>
        </p:nvSpPr>
        <p:spPr>
          <a:xfrm>
            <a:off x="1243058" y="4046730"/>
            <a:ext cx="4248583" cy="1223102"/>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25000"/>
              </a:lnSpc>
              <a:spcBef>
                <a:spcPts val="0"/>
              </a:spcBef>
              <a:spcAft>
                <a:spcPts val="0"/>
              </a:spcAft>
              <a:buClr>
                <a:srgbClr val="595959"/>
              </a:buClr>
              <a:buSzPts val="1400"/>
              <a:buFont typeface="Arial"/>
              <a:buNone/>
              <a:defRPr b="0" i="0" sz="1400" u="none" cap="none" strike="noStrike">
                <a:solidFill>
                  <a:srgbClr val="595959"/>
                </a:solidFill>
                <a:latin typeface="Roboto"/>
                <a:ea typeface="Roboto"/>
                <a:cs typeface="Roboto"/>
                <a:sym typeface="Roboto"/>
              </a:defRPr>
            </a:lvl1pPr>
            <a:lvl2pPr indent="-228600" lvl="1" marL="914400" marR="0" rtl="0" algn="l">
              <a:lnSpc>
                <a:spcPct val="90000"/>
              </a:lnSpc>
              <a:spcBef>
                <a:spcPts val="1200"/>
              </a:spcBef>
              <a:spcAft>
                <a:spcPts val="0"/>
              </a:spcAft>
              <a:buClr>
                <a:schemeClr val="dk1"/>
              </a:buClr>
              <a:buSzPts val="2400"/>
              <a:buFont typeface="Arial"/>
              <a:buNone/>
              <a:defRPr b="0" i="0" sz="2400" u="none" cap="none" strike="noStrike">
                <a:solidFill>
                  <a:schemeClr val="dk1"/>
                </a:solidFill>
                <a:latin typeface="Roboto"/>
                <a:ea typeface="Roboto"/>
                <a:cs typeface="Roboto"/>
                <a:sym typeface="Roboto"/>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Roboto"/>
                <a:ea typeface="Roboto"/>
                <a:cs typeface="Roboto"/>
                <a:sym typeface="Roboto"/>
              </a:defRPr>
            </a:lvl3pPr>
            <a:lvl4pPr indent="-228600" lvl="3" marL="18288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Roboto"/>
                <a:ea typeface="Roboto"/>
                <a:cs typeface="Roboto"/>
                <a:sym typeface="Roboto"/>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Roboto"/>
                <a:ea typeface="Roboto"/>
                <a:cs typeface="Roboto"/>
                <a:sym typeface="Roboto"/>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9pPr>
          </a:lstStyle>
          <a:p/>
        </p:txBody>
      </p:sp>
      <p:sp>
        <p:nvSpPr>
          <p:cNvPr id="121" name="Google Shape;121;p17"/>
          <p:cNvSpPr txBox="1"/>
          <p:nvPr>
            <p:ph type="title"/>
          </p:nvPr>
        </p:nvSpPr>
        <p:spPr>
          <a:xfrm>
            <a:off x="892146" y="836511"/>
            <a:ext cx="8624892" cy="488788"/>
          </a:xfrm>
          <a:prstGeom prst="rect">
            <a:avLst/>
          </a:prstGeom>
          <a:noFill/>
          <a:ln>
            <a:noFill/>
          </a:ln>
        </p:spPr>
        <p:txBody>
          <a:bodyPr anchorCtr="0" anchor="t" bIns="91425" lIns="91425" spcFirstLastPara="1" rIns="91425" wrap="square" tIns="91425">
            <a:noAutofit/>
          </a:bodyPr>
          <a:lstStyle>
            <a:lvl1pPr lvl="0" marR="0" rtl="0" algn="l">
              <a:lnSpc>
                <a:spcPct val="110000"/>
              </a:lnSpc>
              <a:spcBef>
                <a:spcPts val="0"/>
              </a:spcBef>
              <a:spcAft>
                <a:spcPts val="0"/>
              </a:spcAft>
              <a:buClr>
                <a:schemeClr val="dk1"/>
              </a:buClr>
              <a:buSzPts val="2500"/>
              <a:buFont typeface="Roboto Slab"/>
              <a:buNone/>
              <a:defRPr b="1" i="0" sz="2500" u="none" cap="none" strike="noStrike">
                <a:solidFill>
                  <a:schemeClr val="dk1"/>
                </a:solidFill>
                <a:latin typeface="Roboto Slab"/>
                <a:ea typeface="Roboto Slab"/>
                <a:cs typeface="Roboto Slab"/>
                <a:sym typeface="Roboto Slab"/>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22" name="Google Shape;122;p17"/>
          <p:cNvSpPr/>
          <p:nvPr>
            <p:ph idx="6" type="pic"/>
          </p:nvPr>
        </p:nvSpPr>
        <p:spPr>
          <a:xfrm>
            <a:off x="1379207" y="2166113"/>
            <a:ext cx="2337288" cy="1346278"/>
          </a:xfrm>
          <a:prstGeom prst="roundRect">
            <a:avLst>
              <a:gd fmla="val 2163" name="adj"/>
            </a:avLst>
          </a:prstGeom>
          <a:noFill/>
          <a:ln>
            <a:noFill/>
          </a:ln>
        </p:spPr>
        <p:txBody>
          <a:bodyPr anchorCtr="0" anchor="t" bIns="91425" lIns="91425" spcFirstLastPara="1" rIns="91425" wrap="square" tIns="91425">
            <a:noAutofit/>
          </a:bodyPr>
          <a:lstStyle>
            <a:lvl1pPr lvl="0" marR="0" rtl="0" algn="l">
              <a:lnSpc>
                <a:spcPct val="90000"/>
              </a:lnSpc>
              <a:spcBef>
                <a:spcPts val="1000"/>
              </a:spcBef>
              <a:spcAft>
                <a:spcPts val="0"/>
              </a:spcAft>
              <a:buClr>
                <a:schemeClr val="dk1"/>
              </a:buClr>
              <a:buSzPts val="1400"/>
              <a:buFont typeface="Arial"/>
              <a:buNone/>
              <a:defRPr b="0" i="0" sz="1400" u="none" cap="none" strike="noStrike">
                <a:solidFill>
                  <a:schemeClr val="dk1"/>
                </a:solidFill>
                <a:latin typeface="Roboto"/>
                <a:ea typeface="Roboto"/>
                <a:cs typeface="Roboto"/>
                <a:sym typeface="Roboto"/>
              </a:defRPr>
            </a:lvl1pPr>
            <a:lvl2pPr lvl="1"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Roboto"/>
                <a:ea typeface="Roboto"/>
                <a:cs typeface="Roboto"/>
                <a:sym typeface="Roboto"/>
              </a:defRPr>
            </a:lvl2pPr>
            <a:lvl3pPr lvl="2"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Roboto"/>
                <a:ea typeface="Roboto"/>
                <a:cs typeface="Roboto"/>
                <a:sym typeface="Roboto"/>
              </a:defRPr>
            </a:lvl3pPr>
            <a:lvl4pPr lvl="3"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Roboto"/>
                <a:ea typeface="Roboto"/>
                <a:cs typeface="Roboto"/>
                <a:sym typeface="Roboto"/>
              </a:defRPr>
            </a:lvl4pPr>
            <a:lvl5pPr lvl="4"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Roboto"/>
                <a:ea typeface="Roboto"/>
                <a:cs typeface="Roboto"/>
                <a:sym typeface="Roboto"/>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9pPr>
          </a:lstStyle>
          <a:p/>
        </p:txBody>
      </p:sp>
      <p:sp>
        <p:nvSpPr>
          <p:cNvPr id="123" name="Google Shape;123;p17"/>
          <p:cNvSpPr/>
          <p:nvPr>
            <p:ph idx="7" type="pic"/>
          </p:nvPr>
        </p:nvSpPr>
        <p:spPr>
          <a:xfrm>
            <a:off x="6327975" y="2166113"/>
            <a:ext cx="2337288" cy="1346278"/>
          </a:xfrm>
          <a:prstGeom prst="roundRect">
            <a:avLst>
              <a:gd fmla="val 2517" name="adj"/>
            </a:avLst>
          </a:prstGeom>
          <a:noFill/>
          <a:ln>
            <a:noFill/>
          </a:ln>
        </p:spPr>
        <p:txBody>
          <a:bodyPr anchorCtr="0" anchor="t" bIns="91425" lIns="91425" spcFirstLastPara="1" rIns="91425" wrap="square" tIns="91425">
            <a:noAutofit/>
          </a:bodyPr>
          <a:lstStyle>
            <a:lvl1pPr lvl="0" marR="0" rtl="0" algn="l">
              <a:lnSpc>
                <a:spcPct val="90000"/>
              </a:lnSpc>
              <a:spcBef>
                <a:spcPts val="1000"/>
              </a:spcBef>
              <a:spcAft>
                <a:spcPts val="0"/>
              </a:spcAft>
              <a:buClr>
                <a:schemeClr val="dk1"/>
              </a:buClr>
              <a:buSzPts val="1400"/>
              <a:buFont typeface="Arial"/>
              <a:buNone/>
              <a:defRPr b="0" i="0" sz="1400" u="none" cap="none" strike="noStrike">
                <a:solidFill>
                  <a:schemeClr val="dk1"/>
                </a:solidFill>
                <a:latin typeface="Roboto"/>
                <a:ea typeface="Roboto"/>
                <a:cs typeface="Roboto"/>
                <a:sym typeface="Roboto"/>
              </a:defRPr>
            </a:lvl1pPr>
            <a:lvl2pPr lvl="1"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Roboto"/>
                <a:ea typeface="Roboto"/>
                <a:cs typeface="Roboto"/>
                <a:sym typeface="Roboto"/>
              </a:defRPr>
            </a:lvl2pPr>
            <a:lvl3pPr lvl="2"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Roboto"/>
                <a:ea typeface="Roboto"/>
                <a:cs typeface="Roboto"/>
                <a:sym typeface="Roboto"/>
              </a:defRPr>
            </a:lvl3pPr>
            <a:lvl4pPr lvl="3"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Roboto"/>
                <a:ea typeface="Roboto"/>
                <a:cs typeface="Roboto"/>
                <a:sym typeface="Roboto"/>
              </a:defRPr>
            </a:lvl4pPr>
            <a:lvl5pPr lvl="4"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Roboto"/>
                <a:ea typeface="Roboto"/>
                <a:cs typeface="Roboto"/>
                <a:sym typeface="Roboto"/>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olution Process">
  <p:cSld name="Solution Process">
    <p:spTree>
      <p:nvGrpSpPr>
        <p:cNvPr id="124" name="Shape 124"/>
        <p:cNvGrpSpPr/>
        <p:nvPr/>
      </p:nvGrpSpPr>
      <p:grpSpPr>
        <a:xfrm>
          <a:off x="0" y="0"/>
          <a:ext cx="0" cy="0"/>
          <a:chOff x="0" y="0"/>
          <a:chExt cx="0" cy="0"/>
        </a:xfrm>
      </p:grpSpPr>
      <p:sp>
        <p:nvSpPr>
          <p:cNvPr id="125" name="Google Shape;125;p18"/>
          <p:cNvSpPr txBox="1"/>
          <p:nvPr>
            <p:ph idx="1" type="body"/>
          </p:nvPr>
        </p:nvSpPr>
        <p:spPr>
          <a:xfrm>
            <a:off x="441747" y="85412"/>
            <a:ext cx="5586519" cy="26161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0"/>
              </a:spcBef>
              <a:spcAft>
                <a:spcPts val="0"/>
              </a:spcAft>
              <a:buClr>
                <a:srgbClr val="6B6B6B"/>
              </a:buClr>
              <a:buSzPts val="1100"/>
              <a:buFont typeface="Arial"/>
              <a:buNone/>
              <a:defRPr b="0" i="0" sz="1100" u="none" cap="none" strike="noStrike">
                <a:solidFill>
                  <a:srgbClr val="6B6B6B"/>
                </a:solidFill>
                <a:latin typeface="Roboto Slab"/>
                <a:ea typeface="Roboto Slab"/>
                <a:cs typeface="Roboto Slab"/>
                <a:sym typeface="Roboto Slab"/>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Roboto"/>
                <a:ea typeface="Roboto"/>
                <a:cs typeface="Roboto"/>
                <a:sym typeface="Roboto"/>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Roboto"/>
                <a:ea typeface="Roboto"/>
                <a:cs typeface="Roboto"/>
                <a:sym typeface="Roboto"/>
              </a:defRPr>
            </a:lvl3pPr>
            <a:lvl4pPr indent="-228600" lvl="3" marL="18288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Roboto"/>
                <a:ea typeface="Roboto"/>
                <a:cs typeface="Roboto"/>
                <a:sym typeface="Roboto"/>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Roboto"/>
                <a:ea typeface="Roboto"/>
                <a:cs typeface="Roboto"/>
                <a:sym typeface="Roboto"/>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9pPr>
          </a:lstStyle>
          <a:p/>
        </p:txBody>
      </p:sp>
      <p:sp>
        <p:nvSpPr>
          <p:cNvPr id="126" name="Google Shape;126;p18"/>
          <p:cNvSpPr txBox="1"/>
          <p:nvPr>
            <p:ph idx="2" type="body"/>
          </p:nvPr>
        </p:nvSpPr>
        <p:spPr>
          <a:xfrm>
            <a:off x="6028268" y="2791520"/>
            <a:ext cx="4969993" cy="2655022"/>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28000"/>
              </a:lnSpc>
              <a:spcBef>
                <a:spcPts val="0"/>
              </a:spcBef>
              <a:spcAft>
                <a:spcPts val="0"/>
              </a:spcAft>
              <a:buClr>
                <a:schemeClr val="accent6"/>
              </a:buClr>
              <a:buSzPts val="1400"/>
              <a:buFont typeface="Noto Sans Symbols"/>
              <a:buChar char="✓"/>
              <a:defRPr b="0" i="0" sz="1400" u="none" cap="none" strike="noStrike">
                <a:solidFill>
                  <a:srgbClr val="3F3F3F"/>
                </a:solidFill>
                <a:latin typeface="Roboto"/>
                <a:ea typeface="Roboto"/>
                <a:cs typeface="Roboto"/>
                <a:sym typeface="Roboto"/>
              </a:defRPr>
            </a:lvl1pPr>
            <a:lvl2pPr indent="-228600" lvl="1" marL="914400" marR="0" rtl="0" algn="l">
              <a:lnSpc>
                <a:spcPct val="90000"/>
              </a:lnSpc>
              <a:spcBef>
                <a:spcPts val="1700"/>
              </a:spcBef>
              <a:spcAft>
                <a:spcPts val="0"/>
              </a:spcAft>
              <a:buClr>
                <a:schemeClr val="dk1"/>
              </a:buClr>
              <a:buSzPts val="2400"/>
              <a:buFont typeface="Arial"/>
              <a:buNone/>
              <a:defRPr b="0" i="0" sz="2400" u="none" cap="none" strike="noStrike">
                <a:solidFill>
                  <a:schemeClr val="dk1"/>
                </a:solidFill>
                <a:latin typeface="Roboto"/>
                <a:ea typeface="Roboto"/>
                <a:cs typeface="Roboto"/>
                <a:sym typeface="Roboto"/>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Roboto"/>
                <a:ea typeface="Roboto"/>
                <a:cs typeface="Roboto"/>
                <a:sym typeface="Roboto"/>
              </a:defRPr>
            </a:lvl3pPr>
            <a:lvl4pPr indent="-228600" lvl="3" marL="18288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Roboto"/>
                <a:ea typeface="Roboto"/>
                <a:cs typeface="Roboto"/>
                <a:sym typeface="Roboto"/>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Roboto"/>
                <a:ea typeface="Roboto"/>
                <a:cs typeface="Roboto"/>
                <a:sym typeface="Roboto"/>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9pPr>
          </a:lstStyle>
          <a:p/>
        </p:txBody>
      </p:sp>
      <p:sp>
        <p:nvSpPr>
          <p:cNvPr id="127" name="Google Shape;127;p18"/>
          <p:cNvSpPr txBox="1"/>
          <p:nvPr>
            <p:ph idx="3" type="body"/>
          </p:nvPr>
        </p:nvSpPr>
        <p:spPr>
          <a:xfrm>
            <a:off x="898384" y="2791520"/>
            <a:ext cx="4944000" cy="2655022"/>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28000"/>
              </a:lnSpc>
              <a:spcBef>
                <a:spcPts val="0"/>
              </a:spcBef>
              <a:spcAft>
                <a:spcPts val="0"/>
              </a:spcAft>
              <a:buClr>
                <a:schemeClr val="accent6"/>
              </a:buClr>
              <a:buSzPts val="1400"/>
              <a:buFont typeface="Noto Sans Symbols"/>
              <a:buChar char="✓"/>
              <a:defRPr b="0" i="0" sz="1400" u="none" cap="none" strike="noStrike">
                <a:solidFill>
                  <a:srgbClr val="3F3F3F"/>
                </a:solidFill>
                <a:latin typeface="Roboto"/>
                <a:ea typeface="Roboto"/>
                <a:cs typeface="Roboto"/>
                <a:sym typeface="Roboto"/>
              </a:defRPr>
            </a:lvl1pPr>
            <a:lvl2pPr indent="-228600" lvl="1" marL="914400" marR="0" rtl="0" algn="l">
              <a:lnSpc>
                <a:spcPct val="90000"/>
              </a:lnSpc>
              <a:spcBef>
                <a:spcPts val="1700"/>
              </a:spcBef>
              <a:spcAft>
                <a:spcPts val="0"/>
              </a:spcAft>
              <a:buClr>
                <a:schemeClr val="dk1"/>
              </a:buClr>
              <a:buSzPts val="2400"/>
              <a:buFont typeface="Arial"/>
              <a:buNone/>
              <a:defRPr b="0" i="0" sz="2400" u="none" cap="none" strike="noStrike">
                <a:solidFill>
                  <a:schemeClr val="dk1"/>
                </a:solidFill>
                <a:latin typeface="Roboto"/>
                <a:ea typeface="Roboto"/>
                <a:cs typeface="Roboto"/>
                <a:sym typeface="Roboto"/>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Roboto"/>
                <a:ea typeface="Roboto"/>
                <a:cs typeface="Roboto"/>
                <a:sym typeface="Roboto"/>
              </a:defRPr>
            </a:lvl3pPr>
            <a:lvl4pPr indent="-228600" lvl="3" marL="18288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Roboto"/>
                <a:ea typeface="Roboto"/>
                <a:cs typeface="Roboto"/>
                <a:sym typeface="Roboto"/>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Roboto"/>
                <a:ea typeface="Roboto"/>
                <a:cs typeface="Roboto"/>
                <a:sym typeface="Roboto"/>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9pPr>
          </a:lstStyle>
          <a:p/>
        </p:txBody>
      </p:sp>
      <p:sp>
        <p:nvSpPr>
          <p:cNvPr id="128" name="Google Shape;128;p18"/>
          <p:cNvSpPr txBox="1"/>
          <p:nvPr>
            <p:ph idx="4" type="body"/>
          </p:nvPr>
        </p:nvSpPr>
        <p:spPr>
          <a:xfrm>
            <a:off x="898496" y="1642541"/>
            <a:ext cx="9237241" cy="841353"/>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34000"/>
              </a:lnSpc>
              <a:spcBef>
                <a:spcPts val="0"/>
              </a:spcBef>
              <a:spcAft>
                <a:spcPts val="0"/>
              </a:spcAft>
              <a:buClr>
                <a:srgbClr val="262626"/>
              </a:buClr>
              <a:buSzPts val="1400"/>
              <a:buFont typeface="Arial"/>
              <a:buNone/>
              <a:defRPr b="0" i="0" sz="1400" u="none" cap="none" strike="noStrike">
                <a:solidFill>
                  <a:srgbClr val="262626"/>
                </a:solidFill>
                <a:latin typeface="Roboto"/>
                <a:ea typeface="Roboto"/>
                <a:cs typeface="Roboto"/>
                <a:sym typeface="Roboto"/>
              </a:defRPr>
            </a:lvl1pPr>
            <a:lvl2pPr indent="-228600" lvl="1" marL="914400" marR="0" rtl="0" algn="l">
              <a:lnSpc>
                <a:spcPct val="90000"/>
              </a:lnSpc>
              <a:spcBef>
                <a:spcPts val="1200"/>
              </a:spcBef>
              <a:spcAft>
                <a:spcPts val="0"/>
              </a:spcAft>
              <a:buClr>
                <a:schemeClr val="dk1"/>
              </a:buClr>
              <a:buSzPts val="2400"/>
              <a:buFont typeface="Arial"/>
              <a:buNone/>
              <a:defRPr b="0" i="0" sz="2400" u="none" cap="none" strike="noStrike">
                <a:solidFill>
                  <a:schemeClr val="dk1"/>
                </a:solidFill>
                <a:latin typeface="Roboto"/>
                <a:ea typeface="Roboto"/>
                <a:cs typeface="Roboto"/>
                <a:sym typeface="Roboto"/>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Roboto"/>
                <a:ea typeface="Roboto"/>
                <a:cs typeface="Roboto"/>
                <a:sym typeface="Roboto"/>
              </a:defRPr>
            </a:lvl3pPr>
            <a:lvl4pPr indent="-228600" lvl="3" marL="18288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Roboto"/>
                <a:ea typeface="Roboto"/>
                <a:cs typeface="Roboto"/>
                <a:sym typeface="Roboto"/>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Roboto"/>
                <a:ea typeface="Roboto"/>
                <a:cs typeface="Roboto"/>
                <a:sym typeface="Roboto"/>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9pPr>
          </a:lstStyle>
          <a:p/>
        </p:txBody>
      </p:sp>
      <p:sp>
        <p:nvSpPr>
          <p:cNvPr id="129" name="Google Shape;129;p18"/>
          <p:cNvSpPr txBox="1"/>
          <p:nvPr>
            <p:ph type="title"/>
          </p:nvPr>
        </p:nvSpPr>
        <p:spPr>
          <a:xfrm>
            <a:off x="892146" y="836511"/>
            <a:ext cx="8624892" cy="488788"/>
          </a:xfrm>
          <a:prstGeom prst="rect">
            <a:avLst/>
          </a:prstGeom>
          <a:noFill/>
          <a:ln>
            <a:noFill/>
          </a:ln>
        </p:spPr>
        <p:txBody>
          <a:bodyPr anchorCtr="0" anchor="t" bIns="91425" lIns="91425" spcFirstLastPara="1" rIns="91425" wrap="square" tIns="91425">
            <a:noAutofit/>
          </a:bodyPr>
          <a:lstStyle>
            <a:lvl1pPr lvl="0" marR="0" rtl="0" algn="l">
              <a:lnSpc>
                <a:spcPct val="110000"/>
              </a:lnSpc>
              <a:spcBef>
                <a:spcPts val="0"/>
              </a:spcBef>
              <a:spcAft>
                <a:spcPts val="0"/>
              </a:spcAft>
              <a:buClr>
                <a:schemeClr val="dk1"/>
              </a:buClr>
              <a:buSzPts val="2500"/>
              <a:buFont typeface="Roboto Slab"/>
              <a:buNone/>
              <a:defRPr b="1" i="0" sz="2500" u="none" cap="none" strike="noStrike">
                <a:solidFill>
                  <a:schemeClr val="dk1"/>
                </a:solidFill>
                <a:latin typeface="Roboto Slab"/>
                <a:ea typeface="Roboto Slab"/>
                <a:cs typeface="Roboto Slab"/>
                <a:sym typeface="Roboto Slab"/>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Infographic">
  <p:cSld name="Infographic">
    <p:spTree>
      <p:nvGrpSpPr>
        <p:cNvPr id="130" name="Shape 130"/>
        <p:cNvGrpSpPr/>
        <p:nvPr/>
      </p:nvGrpSpPr>
      <p:grpSpPr>
        <a:xfrm>
          <a:off x="0" y="0"/>
          <a:ext cx="0" cy="0"/>
          <a:chOff x="0" y="0"/>
          <a:chExt cx="0" cy="0"/>
        </a:xfrm>
      </p:grpSpPr>
      <p:sp>
        <p:nvSpPr>
          <p:cNvPr id="131" name="Google Shape;131;p19"/>
          <p:cNvSpPr txBox="1"/>
          <p:nvPr>
            <p:ph idx="1" type="body"/>
          </p:nvPr>
        </p:nvSpPr>
        <p:spPr>
          <a:xfrm>
            <a:off x="441747" y="85412"/>
            <a:ext cx="5654252" cy="26161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0"/>
              </a:spcBef>
              <a:spcAft>
                <a:spcPts val="0"/>
              </a:spcAft>
              <a:buClr>
                <a:srgbClr val="6B6B6B"/>
              </a:buClr>
              <a:buSzPts val="1100"/>
              <a:buFont typeface="Arial"/>
              <a:buNone/>
              <a:defRPr b="0" i="0" sz="1100" u="none" cap="none" strike="noStrike">
                <a:solidFill>
                  <a:srgbClr val="6B6B6B"/>
                </a:solidFill>
                <a:latin typeface="Roboto Slab"/>
                <a:ea typeface="Roboto Slab"/>
                <a:cs typeface="Roboto Slab"/>
                <a:sym typeface="Roboto Slab"/>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Roboto"/>
                <a:ea typeface="Roboto"/>
                <a:cs typeface="Roboto"/>
                <a:sym typeface="Roboto"/>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Roboto"/>
                <a:ea typeface="Roboto"/>
                <a:cs typeface="Roboto"/>
                <a:sym typeface="Roboto"/>
              </a:defRPr>
            </a:lvl3pPr>
            <a:lvl4pPr indent="-228600" lvl="3" marL="18288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Roboto"/>
                <a:ea typeface="Roboto"/>
                <a:cs typeface="Roboto"/>
                <a:sym typeface="Roboto"/>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Roboto"/>
                <a:ea typeface="Roboto"/>
                <a:cs typeface="Roboto"/>
                <a:sym typeface="Roboto"/>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9pPr>
          </a:lstStyle>
          <a:p/>
        </p:txBody>
      </p:sp>
      <p:sp>
        <p:nvSpPr>
          <p:cNvPr id="132" name="Google Shape;132;p19"/>
          <p:cNvSpPr txBox="1"/>
          <p:nvPr>
            <p:ph idx="2" type="body"/>
          </p:nvPr>
        </p:nvSpPr>
        <p:spPr>
          <a:xfrm>
            <a:off x="898496" y="1737789"/>
            <a:ext cx="8151720" cy="896592"/>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34000"/>
              </a:lnSpc>
              <a:spcBef>
                <a:spcPts val="0"/>
              </a:spcBef>
              <a:spcAft>
                <a:spcPts val="0"/>
              </a:spcAft>
              <a:buClr>
                <a:srgbClr val="262626"/>
              </a:buClr>
              <a:buSzPts val="1400"/>
              <a:buFont typeface="Arial"/>
              <a:buNone/>
              <a:defRPr b="0" i="0" sz="1400" u="none" cap="none" strike="noStrike">
                <a:solidFill>
                  <a:srgbClr val="262626"/>
                </a:solidFill>
                <a:latin typeface="Roboto"/>
                <a:ea typeface="Roboto"/>
                <a:cs typeface="Roboto"/>
                <a:sym typeface="Roboto"/>
              </a:defRPr>
            </a:lvl1pPr>
            <a:lvl2pPr indent="-228600" lvl="1" marL="914400" marR="0" rtl="0" algn="l">
              <a:lnSpc>
                <a:spcPct val="90000"/>
              </a:lnSpc>
              <a:spcBef>
                <a:spcPts val="1200"/>
              </a:spcBef>
              <a:spcAft>
                <a:spcPts val="0"/>
              </a:spcAft>
              <a:buClr>
                <a:schemeClr val="dk1"/>
              </a:buClr>
              <a:buSzPts val="2400"/>
              <a:buFont typeface="Arial"/>
              <a:buNone/>
              <a:defRPr b="0" i="0" sz="2400" u="none" cap="none" strike="noStrike">
                <a:solidFill>
                  <a:schemeClr val="dk1"/>
                </a:solidFill>
                <a:latin typeface="Roboto"/>
                <a:ea typeface="Roboto"/>
                <a:cs typeface="Roboto"/>
                <a:sym typeface="Roboto"/>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Roboto"/>
                <a:ea typeface="Roboto"/>
                <a:cs typeface="Roboto"/>
                <a:sym typeface="Roboto"/>
              </a:defRPr>
            </a:lvl3pPr>
            <a:lvl4pPr indent="-228600" lvl="3" marL="18288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Roboto"/>
                <a:ea typeface="Roboto"/>
                <a:cs typeface="Roboto"/>
                <a:sym typeface="Roboto"/>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Roboto"/>
                <a:ea typeface="Roboto"/>
                <a:cs typeface="Roboto"/>
                <a:sym typeface="Roboto"/>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9pPr>
          </a:lstStyle>
          <a:p/>
        </p:txBody>
      </p:sp>
      <p:sp>
        <p:nvSpPr>
          <p:cNvPr id="133" name="Google Shape;133;p19"/>
          <p:cNvSpPr txBox="1"/>
          <p:nvPr>
            <p:ph type="title"/>
          </p:nvPr>
        </p:nvSpPr>
        <p:spPr>
          <a:xfrm>
            <a:off x="892146" y="931761"/>
            <a:ext cx="8606695" cy="515526"/>
          </a:xfrm>
          <a:prstGeom prst="rect">
            <a:avLst/>
          </a:prstGeom>
          <a:noFill/>
          <a:ln>
            <a:noFill/>
          </a:ln>
        </p:spPr>
        <p:txBody>
          <a:bodyPr anchorCtr="0" anchor="t" bIns="91425" lIns="91425" spcFirstLastPara="1" rIns="91425" wrap="square" tIns="91425">
            <a:noAutofit/>
          </a:bodyPr>
          <a:lstStyle>
            <a:lvl1pPr lvl="0" marR="0" rtl="0" algn="l">
              <a:lnSpc>
                <a:spcPct val="110000"/>
              </a:lnSpc>
              <a:spcBef>
                <a:spcPts val="0"/>
              </a:spcBef>
              <a:spcAft>
                <a:spcPts val="0"/>
              </a:spcAft>
              <a:buClr>
                <a:schemeClr val="dk1"/>
              </a:buClr>
              <a:buSzPts val="2500"/>
              <a:buFont typeface="Roboto Slab"/>
              <a:buNone/>
              <a:defRPr b="1" i="0" sz="2500" u="none" cap="none" strike="noStrike">
                <a:solidFill>
                  <a:schemeClr val="dk1"/>
                </a:solidFill>
                <a:latin typeface="Roboto Slab"/>
                <a:ea typeface="Roboto Slab"/>
                <a:cs typeface="Roboto Slab"/>
                <a:sym typeface="Roboto Slab"/>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Labels ">
  <p:cSld name="Labels ">
    <p:spTree>
      <p:nvGrpSpPr>
        <p:cNvPr id="134" name="Shape 134"/>
        <p:cNvGrpSpPr/>
        <p:nvPr/>
      </p:nvGrpSpPr>
      <p:grpSpPr>
        <a:xfrm>
          <a:off x="0" y="0"/>
          <a:ext cx="0" cy="0"/>
          <a:chOff x="0" y="0"/>
          <a:chExt cx="0" cy="0"/>
        </a:xfrm>
      </p:grpSpPr>
      <p:sp>
        <p:nvSpPr>
          <p:cNvPr id="135" name="Google Shape;135;p20"/>
          <p:cNvSpPr txBox="1"/>
          <p:nvPr>
            <p:ph idx="1" type="body"/>
          </p:nvPr>
        </p:nvSpPr>
        <p:spPr>
          <a:xfrm>
            <a:off x="441747" y="85412"/>
            <a:ext cx="5689087" cy="26161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0"/>
              </a:spcBef>
              <a:spcAft>
                <a:spcPts val="0"/>
              </a:spcAft>
              <a:buClr>
                <a:srgbClr val="6B6B6B"/>
              </a:buClr>
              <a:buSzPts val="1100"/>
              <a:buFont typeface="Arial"/>
              <a:buNone/>
              <a:defRPr b="0" i="0" sz="1100" u="none" cap="none" strike="noStrike">
                <a:solidFill>
                  <a:srgbClr val="6B6B6B"/>
                </a:solidFill>
                <a:latin typeface="Roboto Slab"/>
                <a:ea typeface="Roboto Slab"/>
                <a:cs typeface="Roboto Slab"/>
                <a:sym typeface="Roboto Slab"/>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Roboto"/>
                <a:ea typeface="Roboto"/>
                <a:cs typeface="Roboto"/>
                <a:sym typeface="Roboto"/>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Roboto"/>
                <a:ea typeface="Roboto"/>
                <a:cs typeface="Roboto"/>
                <a:sym typeface="Roboto"/>
              </a:defRPr>
            </a:lvl3pPr>
            <a:lvl4pPr indent="-228600" lvl="3" marL="18288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Roboto"/>
                <a:ea typeface="Roboto"/>
                <a:cs typeface="Roboto"/>
                <a:sym typeface="Roboto"/>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Roboto"/>
                <a:ea typeface="Roboto"/>
                <a:cs typeface="Roboto"/>
                <a:sym typeface="Roboto"/>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9pPr>
          </a:lstStyle>
          <a:p/>
        </p:txBody>
      </p:sp>
      <p:sp>
        <p:nvSpPr>
          <p:cNvPr id="136" name="Google Shape;136;p20"/>
          <p:cNvSpPr txBox="1"/>
          <p:nvPr>
            <p:ph type="title"/>
          </p:nvPr>
        </p:nvSpPr>
        <p:spPr>
          <a:xfrm>
            <a:off x="892147" y="882333"/>
            <a:ext cx="8570301" cy="488788"/>
          </a:xfrm>
          <a:prstGeom prst="rect">
            <a:avLst/>
          </a:prstGeom>
          <a:noFill/>
          <a:ln>
            <a:noFill/>
          </a:ln>
        </p:spPr>
        <p:txBody>
          <a:bodyPr anchorCtr="0" anchor="t" bIns="91425" lIns="91425" spcFirstLastPara="1" rIns="91425" wrap="square" tIns="91425">
            <a:noAutofit/>
          </a:bodyPr>
          <a:lstStyle>
            <a:lvl1pPr lvl="0" marR="0" rtl="0" algn="l">
              <a:lnSpc>
                <a:spcPct val="110000"/>
              </a:lnSpc>
              <a:spcBef>
                <a:spcPts val="0"/>
              </a:spcBef>
              <a:spcAft>
                <a:spcPts val="0"/>
              </a:spcAft>
              <a:buClr>
                <a:schemeClr val="dk1"/>
              </a:buClr>
              <a:buSzPts val="2500"/>
              <a:buFont typeface="Roboto Slab"/>
              <a:buNone/>
              <a:defRPr b="1" i="0" sz="2500" u="none" cap="none" strike="noStrike">
                <a:solidFill>
                  <a:schemeClr val="dk1"/>
                </a:solidFill>
                <a:latin typeface="Roboto Slab"/>
                <a:ea typeface="Roboto Slab"/>
                <a:cs typeface="Roboto Slab"/>
                <a:sym typeface="Roboto Slab"/>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urse Objectives">
  <p:cSld name="Course Objectives">
    <p:spTree>
      <p:nvGrpSpPr>
        <p:cNvPr id="18" name="Shape 18"/>
        <p:cNvGrpSpPr/>
        <p:nvPr/>
      </p:nvGrpSpPr>
      <p:grpSpPr>
        <a:xfrm>
          <a:off x="0" y="0"/>
          <a:ext cx="0" cy="0"/>
          <a:chOff x="0" y="0"/>
          <a:chExt cx="0" cy="0"/>
        </a:xfrm>
      </p:grpSpPr>
      <p:sp>
        <p:nvSpPr>
          <p:cNvPr id="19" name="Google Shape;19;p3"/>
          <p:cNvSpPr txBox="1"/>
          <p:nvPr>
            <p:ph idx="1" type="body"/>
          </p:nvPr>
        </p:nvSpPr>
        <p:spPr>
          <a:xfrm>
            <a:off x="1120775" y="5190603"/>
            <a:ext cx="444995" cy="400110"/>
          </a:xfrm>
          <a:prstGeom prst="rect">
            <a:avLst/>
          </a:prstGeom>
          <a:noFill/>
          <a:ln>
            <a:noFill/>
          </a:ln>
        </p:spPr>
        <p:txBody>
          <a:bodyPr anchorCtr="0" anchor="t" bIns="91425" lIns="91425" spcFirstLastPara="1" rIns="91425" wrap="square" tIns="91425">
            <a:noAutofit/>
          </a:bodyPr>
          <a:lstStyle>
            <a:lvl1pPr indent="-228600" lvl="0" marL="457200" marR="0" rtl="0" algn="ctr">
              <a:lnSpc>
                <a:spcPct val="100000"/>
              </a:lnSpc>
              <a:spcBef>
                <a:spcPts val="0"/>
              </a:spcBef>
              <a:spcAft>
                <a:spcPts val="0"/>
              </a:spcAft>
              <a:buClr>
                <a:srgbClr val="34BD2C"/>
              </a:buClr>
              <a:buSzPts val="2000"/>
              <a:buFont typeface="Arial"/>
              <a:buNone/>
              <a:defRPr b="1" i="0" sz="2000" u="none" cap="none" strike="noStrike">
                <a:solidFill>
                  <a:srgbClr val="34BD2C"/>
                </a:solidFill>
                <a:latin typeface="Roboto"/>
                <a:ea typeface="Roboto"/>
                <a:cs typeface="Roboto"/>
                <a:sym typeface="Roboto"/>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Roboto"/>
                <a:ea typeface="Roboto"/>
                <a:cs typeface="Roboto"/>
                <a:sym typeface="Roboto"/>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Roboto"/>
                <a:ea typeface="Roboto"/>
                <a:cs typeface="Roboto"/>
                <a:sym typeface="Roboto"/>
              </a:defRPr>
            </a:lvl3pPr>
            <a:lvl4pPr indent="-228600" lvl="3" marL="18288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Roboto"/>
                <a:ea typeface="Roboto"/>
                <a:cs typeface="Roboto"/>
                <a:sym typeface="Roboto"/>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Roboto"/>
                <a:ea typeface="Roboto"/>
                <a:cs typeface="Roboto"/>
                <a:sym typeface="Roboto"/>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9pPr>
          </a:lstStyle>
          <a:p/>
        </p:txBody>
      </p:sp>
      <p:sp>
        <p:nvSpPr>
          <p:cNvPr id="20" name="Google Shape;20;p3"/>
          <p:cNvSpPr txBox="1"/>
          <p:nvPr>
            <p:ph idx="2" type="body"/>
          </p:nvPr>
        </p:nvSpPr>
        <p:spPr>
          <a:xfrm>
            <a:off x="1766723" y="5082155"/>
            <a:ext cx="4104000" cy="648000"/>
          </a:xfrm>
          <a:prstGeom prst="rect">
            <a:avLst/>
          </a:prstGeom>
          <a:noFill/>
          <a:ln>
            <a:noFill/>
          </a:ln>
        </p:spPr>
        <p:txBody>
          <a:bodyPr anchorCtr="0" anchor="ctr" bIns="91425" lIns="91425" spcFirstLastPara="1" rIns="91425" wrap="square" tIns="91425">
            <a:noAutofit/>
          </a:bodyPr>
          <a:lstStyle>
            <a:lvl1pPr indent="-228600" lvl="0" marL="457200" marR="0" rtl="0" algn="l">
              <a:lnSpc>
                <a:spcPct val="117000"/>
              </a:lnSpc>
              <a:spcBef>
                <a:spcPts val="0"/>
              </a:spcBef>
              <a:spcAft>
                <a:spcPts val="0"/>
              </a:spcAft>
              <a:buClr>
                <a:srgbClr val="262626"/>
              </a:buClr>
              <a:buSzPts val="1300"/>
              <a:buFont typeface="Arial"/>
              <a:buNone/>
              <a:defRPr b="0" i="0" sz="1300" u="none" cap="none" strike="noStrike">
                <a:solidFill>
                  <a:srgbClr val="262626"/>
                </a:solidFill>
                <a:latin typeface="Roboto"/>
                <a:ea typeface="Roboto"/>
                <a:cs typeface="Roboto"/>
                <a:sym typeface="Roboto"/>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Roboto"/>
                <a:ea typeface="Roboto"/>
                <a:cs typeface="Roboto"/>
                <a:sym typeface="Roboto"/>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Roboto"/>
                <a:ea typeface="Roboto"/>
                <a:cs typeface="Roboto"/>
                <a:sym typeface="Roboto"/>
              </a:defRPr>
            </a:lvl3pPr>
            <a:lvl4pPr indent="-228600" lvl="3" marL="18288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Roboto"/>
                <a:ea typeface="Roboto"/>
                <a:cs typeface="Roboto"/>
                <a:sym typeface="Roboto"/>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Roboto"/>
                <a:ea typeface="Roboto"/>
                <a:cs typeface="Roboto"/>
                <a:sym typeface="Roboto"/>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9pPr>
          </a:lstStyle>
          <a:p/>
        </p:txBody>
      </p:sp>
      <p:sp>
        <p:nvSpPr>
          <p:cNvPr id="21" name="Google Shape;21;p3"/>
          <p:cNvSpPr txBox="1"/>
          <p:nvPr>
            <p:ph idx="3" type="body"/>
          </p:nvPr>
        </p:nvSpPr>
        <p:spPr>
          <a:xfrm>
            <a:off x="1120775" y="4243501"/>
            <a:ext cx="444995" cy="400110"/>
          </a:xfrm>
          <a:prstGeom prst="rect">
            <a:avLst/>
          </a:prstGeom>
          <a:noFill/>
          <a:ln>
            <a:noFill/>
          </a:ln>
        </p:spPr>
        <p:txBody>
          <a:bodyPr anchorCtr="0" anchor="t" bIns="91425" lIns="91425" spcFirstLastPara="1" rIns="91425" wrap="square" tIns="91425">
            <a:noAutofit/>
          </a:bodyPr>
          <a:lstStyle>
            <a:lvl1pPr indent="-228600" lvl="0" marL="457200" marR="0" rtl="0" algn="ctr">
              <a:lnSpc>
                <a:spcPct val="100000"/>
              </a:lnSpc>
              <a:spcBef>
                <a:spcPts val="0"/>
              </a:spcBef>
              <a:spcAft>
                <a:spcPts val="0"/>
              </a:spcAft>
              <a:buClr>
                <a:srgbClr val="34BD2C"/>
              </a:buClr>
              <a:buSzPts val="2000"/>
              <a:buFont typeface="Arial"/>
              <a:buNone/>
              <a:defRPr b="1" i="0" sz="2000" u="none" cap="none" strike="noStrike">
                <a:solidFill>
                  <a:srgbClr val="34BD2C"/>
                </a:solidFill>
                <a:latin typeface="Roboto"/>
                <a:ea typeface="Roboto"/>
                <a:cs typeface="Roboto"/>
                <a:sym typeface="Roboto"/>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Roboto"/>
                <a:ea typeface="Roboto"/>
                <a:cs typeface="Roboto"/>
                <a:sym typeface="Roboto"/>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Roboto"/>
                <a:ea typeface="Roboto"/>
                <a:cs typeface="Roboto"/>
                <a:sym typeface="Roboto"/>
              </a:defRPr>
            </a:lvl3pPr>
            <a:lvl4pPr indent="-228600" lvl="3" marL="18288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Roboto"/>
                <a:ea typeface="Roboto"/>
                <a:cs typeface="Roboto"/>
                <a:sym typeface="Roboto"/>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Roboto"/>
                <a:ea typeface="Roboto"/>
                <a:cs typeface="Roboto"/>
                <a:sym typeface="Roboto"/>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9pPr>
          </a:lstStyle>
          <a:p/>
        </p:txBody>
      </p:sp>
      <p:sp>
        <p:nvSpPr>
          <p:cNvPr id="22" name="Google Shape;22;p3"/>
          <p:cNvSpPr txBox="1"/>
          <p:nvPr>
            <p:ph idx="4" type="body"/>
          </p:nvPr>
        </p:nvSpPr>
        <p:spPr>
          <a:xfrm>
            <a:off x="1766723" y="4135053"/>
            <a:ext cx="4104000" cy="648000"/>
          </a:xfrm>
          <a:prstGeom prst="rect">
            <a:avLst/>
          </a:prstGeom>
          <a:noFill/>
          <a:ln>
            <a:noFill/>
          </a:ln>
        </p:spPr>
        <p:txBody>
          <a:bodyPr anchorCtr="0" anchor="ctr" bIns="91425" lIns="91425" spcFirstLastPara="1" rIns="91425" wrap="square" tIns="91425">
            <a:noAutofit/>
          </a:bodyPr>
          <a:lstStyle>
            <a:lvl1pPr indent="-228600" lvl="0" marL="457200" marR="0" rtl="0" algn="l">
              <a:lnSpc>
                <a:spcPct val="117000"/>
              </a:lnSpc>
              <a:spcBef>
                <a:spcPts val="0"/>
              </a:spcBef>
              <a:spcAft>
                <a:spcPts val="0"/>
              </a:spcAft>
              <a:buClr>
                <a:srgbClr val="262626"/>
              </a:buClr>
              <a:buSzPts val="1300"/>
              <a:buFont typeface="Arial"/>
              <a:buNone/>
              <a:defRPr b="0" i="0" sz="1300" u="none" cap="none" strike="noStrike">
                <a:solidFill>
                  <a:srgbClr val="262626"/>
                </a:solidFill>
                <a:latin typeface="Roboto"/>
                <a:ea typeface="Roboto"/>
                <a:cs typeface="Roboto"/>
                <a:sym typeface="Roboto"/>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Roboto"/>
                <a:ea typeface="Roboto"/>
                <a:cs typeface="Roboto"/>
                <a:sym typeface="Roboto"/>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Roboto"/>
                <a:ea typeface="Roboto"/>
                <a:cs typeface="Roboto"/>
                <a:sym typeface="Roboto"/>
              </a:defRPr>
            </a:lvl3pPr>
            <a:lvl4pPr indent="-228600" lvl="3" marL="18288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Roboto"/>
                <a:ea typeface="Roboto"/>
                <a:cs typeface="Roboto"/>
                <a:sym typeface="Roboto"/>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Roboto"/>
                <a:ea typeface="Roboto"/>
                <a:cs typeface="Roboto"/>
                <a:sym typeface="Roboto"/>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9pPr>
          </a:lstStyle>
          <a:p/>
        </p:txBody>
      </p:sp>
      <p:sp>
        <p:nvSpPr>
          <p:cNvPr id="23" name="Google Shape;23;p3"/>
          <p:cNvSpPr txBox="1"/>
          <p:nvPr>
            <p:ph idx="5" type="body"/>
          </p:nvPr>
        </p:nvSpPr>
        <p:spPr>
          <a:xfrm>
            <a:off x="1120775" y="3296399"/>
            <a:ext cx="444995" cy="400110"/>
          </a:xfrm>
          <a:prstGeom prst="rect">
            <a:avLst/>
          </a:prstGeom>
          <a:noFill/>
          <a:ln>
            <a:noFill/>
          </a:ln>
        </p:spPr>
        <p:txBody>
          <a:bodyPr anchorCtr="0" anchor="t" bIns="91425" lIns="91425" spcFirstLastPara="1" rIns="91425" wrap="square" tIns="91425">
            <a:noAutofit/>
          </a:bodyPr>
          <a:lstStyle>
            <a:lvl1pPr indent="-228600" lvl="0" marL="457200" marR="0" rtl="0" algn="ctr">
              <a:lnSpc>
                <a:spcPct val="100000"/>
              </a:lnSpc>
              <a:spcBef>
                <a:spcPts val="0"/>
              </a:spcBef>
              <a:spcAft>
                <a:spcPts val="0"/>
              </a:spcAft>
              <a:buClr>
                <a:srgbClr val="34BD2C"/>
              </a:buClr>
              <a:buSzPts val="2000"/>
              <a:buFont typeface="Arial"/>
              <a:buNone/>
              <a:defRPr b="1" i="0" sz="2000" u="none" cap="none" strike="noStrike">
                <a:solidFill>
                  <a:srgbClr val="34BD2C"/>
                </a:solidFill>
                <a:latin typeface="Roboto"/>
                <a:ea typeface="Roboto"/>
                <a:cs typeface="Roboto"/>
                <a:sym typeface="Roboto"/>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Roboto"/>
                <a:ea typeface="Roboto"/>
                <a:cs typeface="Roboto"/>
                <a:sym typeface="Roboto"/>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Roboto"/>
                <a:ea typeface="Roboto"/>
                <a:cs typeface="Roboto"/>
                <a:sym typeface="Roboto"/>
              </a:defRPr>
            </a:lvl3pPr>
            <a:lvl4pPr indent="-228600" lvl="3" marL="18288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Roboto"/>
                <a:ea typeface="Roboto"/>
                <a:cs typeface="Roboto"/>
                <a:sym typeface="Roboto"/>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Roboto"/>
                <a:ea typeface="Roboto"/>
                <a:cs typeface="Roboto"/>
                <a:sym typeface="Roboto"/>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9pPr>
          </a:lstStyle>
          <a:p/>
        </p:txBody>
      </p:sp>
      <p:sp>
        <p:nvSpPr>
          <p:cNvPr id="24" name="Google Shape;24;p3"/>
          <p:cNvSpPr txBox="1"/>
          <p:nvPr>
            <p:ph idx="6" type="body"/>
          </p:nvPr>
        </p:nvSpPr>
        <p:spPr>
          <a:xfrm>
            <a:off x="1766723" y="3187951"/>
            <a:ext cx="4104000" cy="648000"/>
          </a:xfrm>
          <a:prstGeom prst="rect">
            <a:avLst/>
          </a:prstGeom>
          <a:noFill/>
          <a:ln>
            <a:noFill/>
          </a:ln>
        </p:spPr>
        <p:txBody>
          <a:bodyPr anchorCtr="0" anchor="ctr" bIns="91425" lIns="91425" spcFirstLastPara="1" rIns="91425" wrap="square" tIns="91425">
            <a:noAutofit/>
          </a:bodyPr>
          <a:lstStyle>
            <a:lvl1pPr indent="-228600" lvl="0" marL="457200" marR="0" rtl="0" algn="l">
              <a:lnSpc>
                <a:spcPct val="117000"/>
              </a:lnSpc>
              <a:spcBef>
                <a:spcPts val="0"/>
              </a:spcBef>
              <a:spcAft>
                <a:spcPts val="0"/>
              </a:spcAft>
              <a:buClr>
                <a:srgbClr val="262626"/>
              </a:buClr>
              <a:buSzPts val="1300"/>
              <a:buFont typeface="Arial"/>
              <a:buNone/>
              <a:defRPr b="0" i="0" sz="1300" u="none" cap="none" strike="noStrike">
                <a:solidFill>
                  <a:srgbClr val="262626"/>
                </a:solidFill>
                <a:latin typeface="Roboto"/>
                <a:ea typeface="Roboto"/>
                <a:cs typeface="Roboto"/>
                <a:sym typeface="Roboto"/>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Roboto"/>
                <a:ea typeface="Roboto"/>
                <a:cs typeface="Roboto"/>
                <a:sym typeface="Roboto"/>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Roboto"/>
                <a:ea typeface="Roboto"/>
                <a:cs typeface="Roboto"/>
                <a:sym typeface="Roboto"/>
              </a:defRPr>
            </a:lvl3pPr>
            <a:lvl4pPr indent="-228600" lvl="3" marL="18288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Roboto"/>
                <a:ea typeface="Roboto"/>
                <a:cs typeface="Roboto"/>
                <a:sym typeface="Roboto"/>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Roboto"/>
                <a:ea typeface="Roboto"/>
                <a:cs typeface="Roboto"/>
                <a:sym typeface="Roboto"/>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9pPr>
          </a:lstStyle>
          <a:p/>
        </p:txBody>
      </p:sp>
      <p:sp>
        <p:nvSpPr>
          <p:cNvPr id="25" name="Google Shape;25;p3"/>
          <p:cNvSpPr txBox="1"/>
          <p:nvPr>
            <p:ph idx="7" type="body"/>
          </p:nvPr>
        </p:nvSpPr>
        <p:spPr>
          <a:xfrm>
            <a:off x="1120775" y="2349297"/>
            <a:ext cx="444995" cy="400110"/>
          </a:xfrm>
          <a:prstGeom prst="rect">
            <a:avLst/>
          </a:prstGeom>
          <a:noFill/>
          <a:ln>
            <a:noFill/>
          </a:ln>
        </p:spPr>
        <p:txBody>
          <a:bodyPr anchorCtr="0" anchor="t" bIns="91425" lIns="91425" spcFirstLastPara="1" rIns="91425" wrap="square" tIns="91425">
            <a:noAutofit/>
          </a:bodyPr>
          <a:lstStyle>
            <a:lvl1pPr indent="-228600" lvl="0" marL="457200" marR="0" rtl="0" algn="ctr">
              <a:lnSpc>
                <a:spcPct val="100000"/>
              </a:lnSpc>
              <a:spcBef>
                <a:spcPts val="0"/>
              </a:spcBef>
              <a:spcAft>
                <a:spcPts val="0"/>
              </a:spcAft>
              <a:buClr>
                <a:srgbClr val="34BD2C"/>
              </a:buClr>
              <a:buSzPts val="2000"/>
              <a:buFont typeface="Arial"/>
              <a:buNone/>
              <a:defRPr b="1" i="0" sz="2000" u="none" cap="none" strike="noStrike">
                <a:solidFill>
                  <a:srgbClr val="34BD2C"/>
                </a:solidFill>
                <a:latin typeface="Roboto"/>
                <a:ea typeface="Roboto"/>
                <a:cs typeface="Roboto"/>
                <a:sym typeface="Roboto"/>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Roboto"/>
                <a:ea typeface="Roboto"/>
                <a:cs typeface="Roboto"/>
                <a:sym typeface="Roboto"/>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Roboto"/>
                <a:ea typeface="Roboto"/>
                <a:cs typeface="Roboto"/>
                <a:sym typeface="Roboto"/>
              </a:defRPr>
            </a:lvl3pPr>
            <a:lvl4pPr indent="-228600" lvl="3" marL="18288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Roboto"/>
                <a:ea typeface="Roboto"/>
                <a:cs typeface="Roboto"/>
                <a:sym typeface="Roboto"/>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Roboto"/>
                <a:ea typeface="Roboto"/>
                <a:cs typeface="Roboto"/>
                <a:sym typeface="Roboto"/>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9pPr>
          </a:lstStyle>
          <a:p/>
        </p:txBody>
      </p:sp>
      <p:sp>
        <p:nvSpPr>
          <p:cNvPr id="26" name="Google Shape;26;p3"/>
          <p:cNvSpPr txBox="1"/>
          <p:nvPr>
            <p:ph idx="8" type="body"/>
          </p:nvPr>
        </p:nvSpPr>
        <p:spPr>
          <a:xfrm>
            <a:off x="1766723" y="2240849"/>
            <a:ext cx="4104000" cy="648000"/>
          </a:xfrm>
          <a:prstGeom prst="rect">
            <a:avLst/>
          </a:prstGeom>
          <a:noFill/>
          <a:ln>
            <a:noFill/>
          </a:ln>
        </p:spPr>
        <p:txBody>
          <a:bodyPr anchorCtr="0" anchor="ctr" bIns="91425" lIns="91425" spcFirstLastPara="1" rIns="91425" wrap="square" tIns="91425">
            <a:noAutofit/>
          </a:bodyPr>
          <a:lstStyle>
            <a:lvl1pPr indent="-228600" lvl="0" marL="457200" marR="0" rtl="0" algn="l">
              <a:lnSpc>
                <a:spcPct val="117000"/>
              </a:lnSpc>
              <a:spcBef>
                <a:spcPts val="0"/>
              </a:spcBef>
              <a:spcAft>
                <a:spcPts val="0"/>
              </a:spcAft>
              <a:buClr>
                <a:srgbClr val="262626"/>
              </a:buClr>
              <a:buSzPts val="1300"/>
              <a:buFont typeface="Arial"/>
              <a:buNone/>
              <a:defRPr b="0" i="0" sz="1300" u="none" cap="none" strike="noStrike">
                <a:solidFill>
                  <a:srgbClr val="262626"/>
                </a:solidFill>
                <a:latin typeface="Roboto"/>
                <a:ea typeface="Roboto"/>
                <a:cs typeface="Roboto"/>
                <a:sym typeface="Roboto"/>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Roboto"/>
                <a:ea typeface="Roboto"/>
                <a:cs typeface="Roboto"/>
                <a:sym typeface="Roboto"/>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Roboto"/>
                <a:ea typeface="Roboto"/>
                <a:cs typeface="Roboto"/>
                <a:sym typeface="Roboto"/>
              </a:defRPr>
            </a:lvl3pPr>
            <a:lvl4pPr indent="-228600" lvl="3" marL="18288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Roboto"/>
                <a:ea typeface="Roboto"/>
                <a:cs typeface="Roboto"/>
                <a:sym typeface="Roboto"/>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Roboto"/>
                <a:ea typeface="Roboto"/>
                <a:cs typeface="Roboto"/>
                <a:sym typeface="Roboto"/>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9pPr>
          </a:lstStyle>
          <a:p/>
        </p:txBody>
      </p:sp>
      <p:sp>
        <p:nvSpPr>
          <p:cNvPr id="27" name="Google Shape;27;p3"/>
          <p:cNvSpPr txBox="1"/>
          <p:nvPr>
            <p:ph idx="9" type="body"/>
          </p:nvPr>
        </p:nvSpPr>
        <p:spPr>
          <a:xfrm>
            <a:off x="1120775" y="1402195"/>
            <a:ext cx="444995" cy="400110"/>
          </a:xfrm>
          <a:prstGeom prst="rect">
            <a:avLst/>
          </a:prstGeom>
          <a:noFill/>
          <a:ln>
            <a:noFill/>
          </a:ln>
        </p:spPr>
        <p:txBody>
          <a:bodyPr anchorCtr="0" anchor="t" bIns="91425" lIns="91425" spcFirstLastPara="1" rIns="91425" wrap="square" tIns="91425">
            <a:noAutofit/>
          </a:bodyPr>
          <a:lstStyle>
            <a:lvl1pPr indent="-228600" lvl="0" marL="457200" marR="0" rtl="0" algn="ctr">
              <a:lnSpc>
                <a:spcPct val="100000"/>
              </a:lnSpc>
              <a:spcBef>
                <a:spcPts val="0"/>
              </a:spcBef>
              <a:spcAft>
                <a:spcPts val="0"/>
              </a:spcAft>
              <a:buClr>
                <a:srgbClr val="34BD2C"/>
              </a:buClr>
              <a:buSzPts val="2000"/>
              <a:buFont typeface="Arial"/>
              <a:buNone/>
              <a:defRPr b="1" i="0" sz="2000" u="none" cap="none" strike="noStrike">
                <a:solidFill>
                  <a:srgbClr val="34BD2C"/>
                </a:solidFill>
                <a:latin typeface="Roboto"/>
                <a:ea typeface="Roboto"/>
                <a:cs typeface="Roboto"/>
                <a:sym typeface="Roboto"/>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Roboto"/>
                <a:ea typeface="Roboto"/>
                <a:cs typeface="Roboto"/>
                <a:sym typeface="Roboto"/>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Roboto"/>
                <a:ea typeface="Roboto"/>
                <a:cs typeface="Roboto"/>
                <a:sym typeface="Roboto"/>
              </a:defRPr>
            </a:lvl3pPr>
            <a:lvl4pPr indent="-228600" lvl="3" marL="18288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Roboto"/>
                <a:ea typeface="Roboto"/>
                <a:cs typeface="Roboto"/>
                <a:sym typeface="Roboto"/>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Roboto"/>
                <a:ea typeface="Roboto"/>
                <a:cs typeface="Roboto"/>
                <a:sym typeface="Roboto"/>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9pPr>
          </a:lstStyle>
          <a:p/>
        </p:txBody>
      </p:sp>
      <p:sp>
        <p:nvSpPr>
          <p:cNvPr id="28" name="Google Shape;28;p3"/>
          <p:cNvSpPr txBox="1"/>
          <p:nvPr>
            <p:ph idx="13" type="body"/>
          </p:nvPr>
        </p:nvSpPr>
        <p:spPr>
          <a:xfrm>
            <a:off x="1766723" y="1293747"/>
            <a:ext cx="4104000" cy="648000"/>
          </a:xfrm>
          <a:prstGeom prst="rect">
            <a:avLst/>
          </a:prstGeom>
          <a:noFill/>
          <a:ln>
            <a:noFill/>
          </a:ln>
        </p:spPr>
        <p:txBody>
          <a:bodyPr anchorCtr="0" anchor="ctr" bIns="91425" lIns="91425" spcFirstLastPara="1" rIns="91425" wrap="square" tIns="91425">
            <a:noAutofit/>
          </a:bodyPr>
          <a:lstStyle>
            <a:lvl1pPr indent="-228600" lvl="0" marL="457200" marR="0" rtl="0" algn="l">
              <a:lnSpc>
                <a:spcPct val="117000"/>
              </a:lnSpc>
              <a:spcBef>
                <a:spcPts val="0"/>
              </a:spcBef>
              <a:spcAft>
                <a:spcPts val="0"/>
              </a:spcAft>
              <a:buClr>
                <a:srgbClr val="262626"/>
              </a:buClr>
              <a:buSzPts val="1300"/>
              <a:buFont typeface="Arial"/>
              <a:buNone/>
              <a:defRPr b="0" i="0" sz="1300" u="none" cap="none" strike="noStrike">
                <a:solidFill>
                  <a:srgbClr val="262626"/>
                </a:solidFill>
                <a:latin typeface="Roboto"/>
                <a:ea typeface="Roboto"/>
                <a:cs typeface="Roboto"/>
                <a:sym typeface="Roboto"/>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Roboto"/>
                <a:ea typeface="Roboto"/>
                <a:cs typeface="Roboto"/>
                <a:sym typeface="Roboto"/>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Roboto"/>
                <a:ea typeface="Roboto"/>
                <a:cs typeface="Roboto"/>
                <a:sym typeface="Roboto"/>
              </a:defRPr>
            </a:lvl3pPr>
            <a:lvl4pPr indent="-228600" lvl="3" marL="18288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Roboto"/>
                <a:ea typeface="Roboto"/>
                <a:cs typeface="Roboto"/>
                <a:sym typeface="Roboto"/>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Roboto"/>
                <a:ea typeface="Roboto"/>
                <a:cs typeface="Roboto"/>
                <a:sym typeface="Roboto"/>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9pPr>
          </a:lstStyle>
          <a:p/>
        </p:txBody>
      </p:sp>
      <p:sp>
        <p:nvSpPr>
          <p:cNvPr id="29" name="Google Shape;29;p3"/>
          <p:cNvSpPr txBox="1"/>
          <p:nvPr>
            <p:ph type="title"/>
          </p:nvPr>
        </p:nvSpPr>
        <p:spPr>
          <a:xfrm>
            <a:off x="887272" y="489115"/>
            <a:ext cx="5888667" cy="569387"/>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3100"/>
              <a:buFont typeface="Roboto Slab"/>
              <a:buNone/>
              <a:defRPr b="1" i="0" sz="3100" u="none" cap="none" strike="noStrike">
                <a:solidFill>
                  <a:schemeClr val="dk1"/>
                </a:solidFill>
                <a:latin typeface="Roboto Slab"/>
                <a:ea typeface="Roboto Slab"/>
                <a:cs typeface="Roboto Slab"/>
                <a:sym typeface="Roboto Slab"/>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jor Point">
  <p:cSld name="Major Point">
    <p:spTree>
      <p:nvGrpSpPr>
        <p:cNvPr id="137" name="Shape 137"/>
        <p:cNvGrpSpPr/>
        <p:nvPr/>
      </p:nvGrpSpPr>
      <p:grpSpPr>
        <a:xfrm>
          <a:off x="0" y="0"/>
          <a:ext cx="0" cy="0"/>
          <a:chOff x="0" y="0"/>
          <a:chExt cx="0" cy="0"/>
        </a:xfrm>
      </p:grpSpPr>
      <p:sp>
        <p:nvSpPr>
          <p:cNvPr id="138" name="Google Shape;138;p21"/>
          <p:cNvSpPr txBox="1"/>
          <p:nvPr>
            <p:ph idx="1" type="body"/>
          </p:nvPr>
        </p:nvSpPr>
        <p:spPr>
          <a:xfrm>
            <a:off x="441748" y="85412"/>
            <a:ext cx="5631029" cy="26161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0"/>
              </a:spcBef>
              <a:spcAft>
                <a:spcPts val="0"/>
              </a:spcAft>
              <a:buClr>
                <a:srgbClr val="6B6B6B"/>
              </a:buClr>
              <a:buSzPts val="1100"/>
              <a:buFont typeface="Arial"/>
              <a:buNone/>
              <a:defRPr b="0" i="0" sz="1100" u="none" cap="none" strike="noStrike">
                <a:solidFill>
                  <a:srgbClr val="6B6B6B"/>
                </a:solidFill>
                <a:latin typeface="Roboto Slab"/>
                <a:ea typeface="Roboto Slab"/>
                <a:cs typeface="Roboto Slab"/>
                <a:sym typeface="Roboto Slab"/>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Roboto"/>
                <a:ea typeface="Roboto"/>
                <a:cs typeface="Roboto"/>
                <a:sym typeface="Roboto"/>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Roboto"/>
                <a:ea typeface="Roboto"/>
                <a:cs typeface="Roboto"/>
                <a:sym typeface="Roboto"/>
              </a:defRPr>
            </a:lvl3pPr>
            <a:lvl4pPr indent="-228600" lvl="3" marL="18288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Roboto"/>
                <a:ea typeface="Roboto"/>
                <a:cs typeface="Roboto"/>
                <a:sym typeface="Roboto"/>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Roboto"/>
                <a:ea typeface="Roboto"/>
                <a:cs typeface="Roboto"/>
                <a:sym typeface="Roboto"/>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9pPr>
          </a:lstStyle>
          <a:p/>
        </p:txBody>
      </p:sp>
      <p:sp>
        <p:nvSpPr>
          <p:cNvPr id="139" name="Google Shape;139;p21"/>
          <p:cNvSpPr txBox="1"/>
          <p:nvPr>
            <p:ph type="title"/>
          </p:nvPr>
        </p:nvSpPr>
        <p:spPr>
          <a:xfrm>
            <a:off x="2568324" y="1773937"/>
            <a:ext cx="3445613" cy="608675"/>
          </a:xfrm>
          <a:prstGeom prst="rect">
            <a:avLst/>
          </a:prstGeom>
          <a:noFill/>
          <a:ln>
            <a:noFill/>
          </a:ln>
        </p:spPr>
        <p:txBody>
          <a:bodyPr anchorCtr="0" anchor="ctr" bIns="91425" lIns="91425" spcFirstLastPara="1" rIns="91425" wrap="square" tIns="91425">
            <a:noAutofit/>
          </a:bodyPr>
          <a:lstStyle>
            <a:lvl1pPr lvl="0" marR="0" rtl="0" algn="l">
              <a:lnSpc>
                <a:spcPct val="110000"/>
              </a:lnSpc>
              <a:spcBef>
                <a:spcPts val="0"/>
              </a:spcBef>
              <a:spcAft>
                <a:spcPts val="0"/>
              </a:spcAft>
              <a:buClr>
                <a:schemeClr val="dk1"/>
              </a:buClr>
              <a:buSzPts val="1900"/>
              <a:buFont typeface="Roboto Slab"/>
              <a:buNone/>
              <a:defRPr b="1" i="0" sz="1900" u="none" cap="none" strike="noStrike">
                <a:solidFill>
                  <a:schemeClr val="dk1"/>
                </a:solidFill>
                <a:latin typeface="Roboto Slab"/>
                <a:ea typeface="Roboto Slab"/>
                <a:cs typeface="Roboto Slab"/>
                <a:sym typeface="Roboto Slab"/>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40" name="Google Shape;140;p21"/>
          <p:cNvSpPr txBox="1"/>
          <p:nvPr>
            <p:ph idx="2" type="body"/>
          </p:nvPr>
        </p:nvSpPr>
        <p:spPr>
          <a:xfrm>
            <a:off x="1762096" y="2468297"/>
            <a:ext cx="3965604" cy="2237023"/>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34000"/>
              </a:lnSpc>
              <a:spcBef>
                <a:spcPts val="0"/>
              </a:spcBef>
              <a:spcAft>
                <a:spcPts val="0"/>
              </a:spcAft>
              <a:buClr>
                <a:srgbClr val="595959"/>
              </a:buClr>
              <a:buSzPts val="1300"/>
              <a:buFont typeface="Arial"/>
              <a:buNone/>
              <a:defRPr b="0" i="0" sz="1300" u="none" cap="none" strike="noStrike">
                <a:solidFill>
                  <a:srgbClr val="595959"/>
                </a:solidFill>
                <a:latin typeface="Roboto"/>
                <a:ea typeface="Roboto"/>
                <a:cs typeface="Roboto"/>
                <a:sym typeface="Roboto"/>
              </a:defRPr>
            </a:lvl1pPr>
            <a:lvl2pPr indent="-228600" lvl="1" marL="914400" marR="0" rtl="0" algn="l">
              <a:lnSpc>
                <a:spcPct val="90000"/>
              </a:lnSpc>
              <a:spcBef>
                <a:spcPts val="1200"/>
              </a:spcBef>
              <a:spcAft>
                <a:spcPts val="0"/>
              </a:spcAft>
              <a:buClr>
                <a:schemeClr val="dk1"/>
              </a:buClr>
              <a:buSzPts val="2400"/>
              <a:buFont typeface="Arial"/>
              <a:buNone/>
              <a:defRPr b="0" i="0" sz="2400" u="none" cap="none" strike="noStrike">
                <a:solidFill>
                  <a:schemeClr val="dk1"/>
                </a:solidFill>
                <a:latin typeface="Roboto"/>
                <a:ea typeface="Roboto"/>
                <a:cs typeface="Roboto"/>
                <a:sym typeface="Roboto"/>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Roboto"/>
                <a:ea typeface="Roboto"/>
                <a:cs typeface="Roboto"/>
                <a:sym typeface="Roboto"/>
              </a:defRPr>
            </a:lvl3pPr>
            <a:lvl4pPr indent="-228600" lvl="3" marL="18288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Roboto"/>
                <a:ea typeface="Roboto"/>
                <a:cs typeface="Roboto"/>
                <a:sym typeface="Roboto"/>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Roboto"/>
                <a:ea typeface="Roboto"/>
                <a:cs typeface="Roboto"/>
                <a:sym typeface="Roboto"/>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hree Columns 1">
  <p:cSld name="Three Columns 1">
    <p:spTree>
      <p:nvGrpSpPr>
        <p:cNvPr id="141" name="Shape 141"/>
        <p:cNvGrpSpPr/>
        <p:nvPr/>
      </p:nvGrpSpPr>
      <p:grpSpPr>
        <a:xfrm>
          <a:off x="0" y="0"/>
          <a:ext cx="0" cy="0"/>
          <a:chOff x="0" y="0"/>
          <a:chExt cx="0" cy="0"/>
        </a:xfrm>
      </p:grpSpPr>
      <p:sp>
        <p:nvSpPr>
          <p:cNvPr id="142" name="Google Shape;142;p22"/>
          <p:cNvSpPr txBox="1"/>
          <p:nvPr>
            <p:ph idx="1" type="body"/>
          </p:nvPr>
        </p:nvSpPr>
        <p:spPr>
          <a:xfrm>
            <a:off x="1198548" y="2510294"/>
            <a:ext cx="2880000" cy="2822403"/>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34000"/>
              </a:lnSpc>
              <a:spcBef>
                <a:spcPts val="0"/>
              </a:spcBef>
              <a:spcAft>
                <a:spcPts val="0"/>
              </a:spcAft>
              <a:buClr>
                <a:srgbClr val="595959"/>
              </a:buClr>
              <a:buSzPts val="1400"/>
              <a:buFont typeface="Arial"/>
              <a:buNone/>
              <a:defRPr b="0" i="0" sz="1400" u="none" cap="none" strike="noStrike">
                <a:solidFill>
                  <a:srgbClr val="595959"/>
                </a:solidFill>
                <a:latin typeface="Roboto"/>
                <a:ea typeface="Roboto"/>
                <a:cs typeface="Roboto"/>
                <a:sym typeface="Roboto"/>
              </a:defRPr>
            </a:lvl1pPr>
            <a:lvl2pPr indent="-228600" lvl="1" marL="914400" marR="0" rtl="0" algn="l">
              <a:lnSpc>
                <a:spcPct val="90000"/>
              </a:lnSpc>
              <a:spcBef>
                <a:spcPts val="1200"/>
              </a:spcBef>
              <a:spcAft>
                <a:spcPts val="0"/>
              </a:spcAft>
              <a:buClr>
                <a:schemeClr val="dk1"/>
              </a:buClr>
              <a:buSzPts val="2400"/>
              <a:buFont typeface="Arial"/>
              <a:buNone/>
              <a:defRPr b="0" i="0" sz="2400" u="none" cap="none" strike="noStrike">
                <a:solidFill>
                  <a:schemeClr val="dk1"/>
                </a:solidFill>
                <a:latin typeface="Roboto"/>
                <a:ea typeface="Roboto"/>
                <a:cs typeface="Roboto"/>
                <a:sym typeface="Roboto"/>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Roboto"/>
                <a:ea typeface="Roboto"/>
                <a:cs typeface="Roboto"/>
                <a:sym typeface="Roboto"/>
              </a:defRPr>
            </a:lvl3pPr>
            <a:lvl4pPr indent="-228600" lvl="3" marL="18288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Roboto"/>
                <a:ea typeface="Roboto"/>
                <a:cs typeface="Roboto"/>
                <a:sym typeface="Roboto"/>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Roboto"/>
                <a:ea typeface="Roboto"/>
                <a:cs typeface="Roboto"/>
                <a:sym typeface="Roboto"/>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9pPr>
          </a:lstStyle>
          <a:p/>
        </p:txBody>
      </p:sp>
      <p:sp>
        <p:nvSpPr>
          <p:cNvPr id="143" name="Google Shape;143;p22"/>
          <p:cNvSpPr txBox="1"/>
          <p:nvPr>
            <p:ph idx="2" type="body"/>
          </p:nvPr>
        </p:nvSpPr>
        <p:spPr>
          <a:xfrm>
            <a:off x="441748" y="85412"/>
            <a:ext cx="5642640" cy="26161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0"/>
              </a:spcBef>
              <a:spcAft>
                <a:spcPts val="0"/>
              </a:spcAft>
              <a:buClr>
                <a:srgbClr val="6B6B6B"/>
              </a:buClr>
              <a:buSzPts val="1100"/>
              <a:buFont typeface="Arial"/>
              <a:buNone/>
              <a:defRPr b="0" i="0" sz="1100" u="none" cap="none" strike="noStrike">
                <a:solidFill>
                  <a:srgbClr val="6B6B6B"/>
                </a:solidFill>
                <a:latin typeface="Roboto Slab"/>
                <a:ea typeface="Roboto Slab"/>
                <a:cs typeface="Roboto Slab"/>
                <a:sym typeface="Roboto Slab"/>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Roboto"/>
                <a:ea typeface="Roboto"/>
                <a:cs typeface="Roboto"/>
                <a:sym typeface="Roboto"/>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Roboto"/>
                <a:ea typeface="Roboto"/>
                <a:cs typeface="Roboto"/>
                <a:sym typeface="Roboto"/>
              </a:defRPr>
            </a:lvl3pPr>
            <a:lvl4pPr indent="-228600" lvl="3" marL="18288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Roboto"/>
                <a:ea typeface="Roboto"/>
                <a:cs typeface="Roboto"/>
                <a:sym typeface="Roboto"/>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Roboto"/>
                <a:ea typeface="Roboto"/>
                <a:cs typeface="Roboto"/>
                <a:sym typeface="Roboto"/>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9pPr>
          </a:lstStyle>
          <a:p/>
        </p:txBody>
      </p:sp>
      <p:sp>
        <p:nvSpPr>
          <p:cNvPr id="144" name="Google Shape;144;p22"/>
          <p:cNvSpPr txBox="1"/>
          <p:nvPr>
            <p:ph idx="3" type="body"/>
          </p:nvPr>
        </p:nvSpPr>
        <p:spPr>
          <a:xfrm>
            <a:off x="1183396" y="1899139"/>
            <a:ext cx="3068987" cy="567053"/>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19000"/>
              </a:lnSpc>
              <a:spcBef>
                <a:spcPts val="0"/>
              </a:spcBef>
              <a:spcAft>
                <a:spcPts val="0"/>
              </a:spcAft>
              <a:buClr>
                <a:schemeClr val="dk1"/>
              </a:buClr>
              <a:buSzPts val="1500"/>
              <a:buFont typeface="Arial"/>
              <a:buNone/>
              <a:defRPr b="1" i="0" sz="1500" u="none" cap="none" strike="noStrike">
                <a:solidFill>
                  <a:schemeClr val="dk1"/>
                </a:solidFill>
                <a:latin typeface="Roboto"/>
                <a:ea typeface="Roboto"/>
                <a:cs typeface="Roboto"/>
                <a:sym typeface="Roboto"/>
              </a:defRPr>
            </a:lvl1pPr>
            <a:lvl2pPr indent="-228600" lvl="1" marL="914400" marR="0" rtl="0" algn="l">
              <a:lnSpc>
                <a:spcPct val="90000"/>
              </a:lnSpc>
              <a:spcBef>
                <a:spcPts val="1200"/>
              </a:spcBef>
              <a:spcAft>
                <a:spcPts val="0"/>
              </a:spcAft>
              <a:buClr>
                <a:schemeClr val="dk1"/>
              </a:buClr>
              <a:buSzPts val="2400"/>
              <a:buFont typeface="Arial"/>
              <a:buNone/>
              <a:defRPr b="0" i="0" sz="2400" u="none" cap="none" strike="noStrike">
                <a:solidFill>
                  <a:schemeClr val="dk1"/>
                </a:solidFill>
                <a:latin typeface="Roboto"/>
                <a:ea typeface="Roboto"/>
                <a:cs typeface="Roboto"/>
                <a:sym typeface="Roboto"/>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Roboto"/>
                <a:ea typeface="Roboto"/>
                <a:cs typeface="Roboto"/>
                <a:sym typeface="Roboto"/>
              </a:defRPr>
            </a:lvl3pPr>
            <a:lvl4pPr indent="-228600" lvl="3" marL="18288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Roboto"/>
                <a:ea typeface="Roboto"/>
                <a:cs typeface="Roboto"/>
                <a:sym typeface="Roboto"/>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Roboto"/>
                <a:ea typeface="Roboto"/>
                <a:cs typeface="Roboto"/>
                <a:sym typeface="Roboto"/>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9pPr>
          </a:lstStyle>
          <a:p/>
        </p:txBody>
      </p:sp>
      <p:sp>
        <p:nvSpPr>
          <p:cNvPr id="145" name="Google Shape;145;p22"/>
          <p:cNvSpPr txBox="1"/>
          <p:nvPr>
            <p:ph idx="4" type="body"/>
          </p:nvPr>
        </p:nvSpPr>
        <p:spPr>
          <a:xfrm>
            <a:off x="8025312" y="2496950"/>
            <a:ext cx="2880000" cy="2822403"/>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34000"/>
              </a:lnSpc>
              <a:spcBef>
                <a:spcPts val="0"/>
              </a:spcBef>
              <a:spcAft>
                <a:spcPts val="0"/>
              </a:spcAft>
              <a:buClr>
                <a:srgbClr val="595959"/>
              </a:buClr>
              <a:buSzPts val="1400"/>
              <a:buFont typeface="Arial"/>
              <a:buNone/>
              <a:defRPr b="0" i="0" sz="1400" u="none" cap="none" strike="noStrike">
                <a:solidFill>
                  <a:srgbClr val="595959"/>
                </a:solidFill>
                <a:latin typeface="Roboto"/>
                <a:ea typeface="Roboto"/>
                <a:cs typeface="Roboto"/>
                <a:sym typeface="Roboto"/>
              </a:defRPr>
            </a:lvl1pPr>
            <a:lvl2pPr indent="-228600" lvl="1" marL="914400" marR="0" rtl="0" algn="l">
              <a:lnSpc>
                <a:spcPct val="90000"/>
              </a:lnSpc>
              <a:spcBef>
                <a:spcPts val="1200"/>
              </a:spcBef>
              <a:spcAft>
                <a:spcPts val="0"/>
              </a:spcAft>
              <a:buClr>
                <a:schemeClr val="dk1"/>
              </a:buClr>
              <a:buSzPts val="2400"/>
              <a:buFont typeface="Arial"/>
              <a:buNone/>
              <a:defRPr b="0" i="0" sz="2400" u="none" cap="none" strike="noStrike">
                <a:solidFill>
                  <a:schemeClr val="dk1"/>
                </a:solidFill>
                <a:latin typeface="Roboto"/>
                <a:ea typeface="Roboto"/>
                <a:cs typeface="Roboto"/>
                <a:sym typeface="Roboto"/>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Roboto"/>
                <a:ea typeface="Roboto"/>
                <a:cs typeface="Roboto"/>
                <a:sym typeface="Roboto"/>
              </a:defRPr>
            </a:lvl3pPr>
            <a:lvl4pPr indent="-228600" lvl="3" marL="18288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Roboto"/>
                <a:ea typeface="Roboto"/>
                <a:cs typeface="Roboto"/>
                <a:sym typeface="Roboto"/>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Roboto"/>
                <a:ea typeface="Roboto"/>
                <a:cs typeface="Roboto"/>
                <a:sym typeface="Roboto"/>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9pPr>
          </a:lstStyle>
          <a:p/>
        </p:txBody>
      </p:sp>
      <p:sp>
        <p:nvSpPr>
          <p:cNvPr id="146" name="Google Shape;146;p22"/>
          <p:cNvSpPr txBox="1"/>
          <p:nvPr>
            <p:ph idx="5" type="body"/>
          </p:nvPr>
        </p:nvSpPr>
        <p:spPr>
          <a:xfrm>
            <a:off x="8004636" y="1897703"/>
            <a:ext cx="3068987" cy="568489"/>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19000"/>
              </a:lnSpc>
              <a:spcBef>
                <a:spcPts val="0"/>
              </a:spcBef>
              <a:spcAft>
                <a:spcPts val="0"/>
              </a:spcAft>
              <a:buClr>
                <a:schemeClr val="dk1"/>
              </a:buClr>
              <a:buSzPts val="1500"/>
              <a:buFont typeface="Arial"/>
              <a:buNone/>
              <a:defRPr b="1" i="0" sz="1500" u="none" cap="none" strike="noStrike">
                <a:solidFill>
                  <a:schemeClr val="dk1"/>
                </a:solidFill>
                <a:latin typeface="Roboto"/>
                <a:ea typeface="Roboto"/>
                <a:cs typeface="Roboto"/>
                <a:sym typeface="Roboto"/>
              </a:defRPr>
            </a:lvl1pPr>
            <a:lvl2pPr indent="-228600" lvl="1" marL="914400" marR="0" rtl="0" algn="l">
              <a:lnSpc>
                <a:spcPct val="90000"/>
              </a:lnSpc>
              <a:spcBef>
                <a:spcPts val="1200"/>
              </a:spcBef>
              <a:spcAft>
                <a:spcPts val="0"/>
              </a:spcAft>
              <a:buClr>
                <a:schemeClr val="dk1"/>
              </a:buClr>
              <a:buSzPts val="2400"/>
              <a:buFont typeface="Arial"/>
              <a:buNone/>
              <a:defRPr b="0" i="0" sz="2400" u="none" cap="none" strike="noStrike">
                <a:solidFill>
                  <a:schemeClr val="dk1"/>
                </a:solidFill>
                <a:latin typeface="Roboto"/>
                <a:ea typeface="Roboto"/>
                <a:cs typeface="Roboto"/>
                <a:sym typeface="Roboto"/>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Roboto"/>
                <a:ea typeface="Roboto"/>
                <a:cs typeface="Roboto"/>
                <a:sym typeface="Roboto"/>
              </a:defRPr>
            </a:lvl3pPr>
            <a:lvl4pPr indent="-228600" lvl="3" marL="18288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Roboto"/>
                <a:ea typeface="Roboto"/>
                <a:cs typeface="Roboto"/>
                <a:sym typeface="Roboto"/>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Roboto"/>
                <a:ea typeface="Roboto"/>
                <a:cs typeface="Roboto"/>
                <a:sym typeface="Roboto"/>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9pPr>
          </a:lstStyle>
          <a:p/>
        </p:txBody>
      </p:sp>
      <p:sp>
        <p:nvSpPr>
          <p:cNvPr id="147" name="Google Shape;147;p22"/>
          <p:cNvSpPr txBox="1"/>
          <p:nvPr>
            <p:ph idx="6" type="body"/>
          </p:nvPr>
        </p:nvSpPr>
        <p:spPr>
          <a:xfrm>
            <a:off x="4602148" y="2496950"/>
            <a:ext cx="2880000" cy="2822403"/>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34000"/>
              </a:lnSpc>
              <a:spcBef>
                <a:spcPts val="0"/>
              </a:spcBef>
              <a:spcAft>
                <a:spcPts val="0"/>
              </a:spcAft>
              <a:buClr>
                <a:srgbClr val="595959"/>
              </a:buClr>
              <a:buSzPts val="1400"/>
              <a:buFont typeface="Arial"/>
              <a:buNone/>
              <a:defRPr b="0" i="0" sz="1400" u="none" cap="none" strike="noStrike">
                <a:solidFill>
                  <a:srgbClr val="595959"/>
                </a:solidFill>
                <a:latin typeface="Roboto"/>
                <a:ea typeface="Roboto"/>
                <a:cs typeface="Roboto"/>
                <a:sym typeface="Roboto"/>
              </a:defRPr>
            </a:lvl1pPr>
            <a:lvl2pPr indent="-228600" lvl="1" marL="914400" marR="0" rtl="0" algn="l">
              <a:lnSpc>
                <a:spcPct val="90000"/>
              </a:lnSpc>
              <a:spcBef>
                <a:spcPts val="1200"/>
              </a:spcBef>
              <a:spcAft>
                <a:spcPts val="0"/>
              </a:spcAft>
              <a:buClr>
                <a:schemeClr val="dk1"/>
              </a:buClr>
              <a:buSzPts val="2400"/>
              <a:buFont typeface="Arial"/>
              <a:buNone/>
              <a:defRPr b="0" i="0" sz="2400" u="none" cap="none" strike="noStrike">
                <a:solidFill>
                  <a:schemeClr val="dk1"/>
                </a:solidFill>
                <a:latin typeface="Roboto"/>
                <a:ea typeface="Roboto"/>
                <a:cs typeface="Roboto"/>
                <a:sym typeface="Roboto"/>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Roboto"/>
                <a:ea typeface="Roboto"/>
                <a:cs typeface="Roboto"/>
                <a:sym typeface="Roboto"/>
              </a:defRPr>
            </a:lvl3pPr>
            <a:lvl4pPr indent="-228600" lvl="3" marL="18288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Roboto"/>
                <a:ea typeface="Roboto"/>
                <a:cs typeface="Roboto"/>
                <a:sym typeface="Roboto"/>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Roboto"/>
                <a:ea typeface="Roboto"/>
                <a:cs typeface="Roboto"/>
                <a:sym typeface="Roboto"/>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9pPr>
          </a:lstStyle>
          <a:p/>
        </p:txBody>
      </p:sp>
      <p:sp>
        <p:nvSpPr>
          <p:cNvPr id="148" name="Google Shape;148;p22"/>
          <p:cNvSpPr txBox="1"/>
          <p:nvPr>
            <p:ph idx="7" type="body"/>
          </p:nvPr>
        </p:nvSpPr>
        <p:spPr>
          <a:xfrm>
            <a:off x="4594804" y="1897703"/>
            <a:ext cx="3068987" cy="568489"/>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19000"/>
              </a:lnSpc>
              <a:spcBef>
                <a:spcPts val="0"/>
              </a:spcBef>
              <a:spcAft>
                <a:spcPts val="0"/>
              </a:spcAft>
              <a:buClr>
                <a:schemeClr val="dk1"/>
              </a:buClr>
              <a:buSzPts val="1500"/>
              <a:buFont typeface="Arial"/>
              <a:buNone/>
              <a:defRPr b="1" i="0" sz="1500" u="none" cap="none" strike="noStrike">
                <a:solidFill>
                  <a:schemeClr val="dk1"/>
                </a:solidFill>
                <a:latin typeface="Roboto"/>
                <a:ea typeface="Roboto"/>
                <a:cs typeface="Roboto"/>
                <a:sym typeface="Roboto"/>
              </a:defRPr>
            </a:lvl1pPr>
            <a:lvl2pPr indent="-228600" lvl="1" marL="914400" marR="0" rtl="0" algn="l">
              <a:lnSpc>
                <a:spcPct val="90000"/>
              </a:lnSpc>
              <a:spcBef>
                <a:spcPts val="1200"/>
              </a:spcBef>
              <a:spcAft>
                <a:spcPts val="0"/>
              </a:spcAft>
              <a:buClr>
                <a:schemeClr val="dk1"/>
              </a:buClr>
              <a:buSzPts val="2400"/>
              <a:buFont typeface="Arial"/>
              <a:buNone/>
              <a:defRPr b="0" i="0" sz="2400" u="none" cap="none" strike="noStrike">
                <a:solidFill>
                  <a:schemeClr val="dk1"/>
                </a:solidFill>
                <a:latin typeface="Roboto"/>
                <a:ea typeface="Roboto"/>
                <a:cs typeface="Roboto"/>
                <a:sym typeface="Roboto"/>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Roboto"/>
                <a:ea typeface="Roboto"/>
                <a:cs typeface="Roboto"/>
                <a:sym typeface="Roboto"/>
              </a:defRPr>
            </a:lvl3pPr>
            <a:lvl4pPr indent="-228600" lvl="3" marL="18288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Roboto"/>
                <a:ea typeface="Roboto"/>
                <a:cs typeface="Roboto"/>
                <a:sym typeface="Roboto"/>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Roboto"/>
                <a:ea typeface="Roboto"/>
                <a:cs typeface="Roboto"/>
                <a:sym typeface="Roboto"/>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9pPr>
          </a:lstStyle>
          <a:p/>
        </p:txBody>
      </p:sp>
      <p:sp>
        <p:nvSpPr>
          <p:cNvPr id="149" name="Google Shape;149;p22"/>
          <p:cNvSpPr txBox="1"/>
          <p:nvPr>
            <p:ph type="title"/>
          </p:nvPr>
        </p:nvSpPr>
        <p:spPr>
          <a:xfrm>
            <a:off x="898274" y="907808"/>
            <a:ext cx="8550527" cy="515526"/>
          </a:xfrm>
          <a:prstGeom prst="rect">
            <a:avLst/>
          </a:prstGeom>
          <a:noFill/>
          <a:ln>
            <a:noFill/>
          </a:ln>
        </p:spPr>
        <p:txBody>
          <a:bodyPr anchorCtr="0" anchor="t" bIns="91425" lIns="91425" spcFirstLastPara="1" rIns="91425" wrap="square" tIns="91425">
            <a:noAutofit/>
          </a:bodyPr>
          <a:lstStyle>
            <a:lvl1pPr lvl="0" marR="0" rtl="0" algn="l">
              <a:lnSpc>
                <a:spcPct val="110000"/>
              </a:lnSpc>
              <a:spcBef>
                <a:spcPts val="0"/>
              </a:spcBef>
              <a:spcAft>
                <a:spcPts val="0"/>
              </a:spcAft>
              <a:buClr>
                <a:schemeClr val="dk1"/>
              </a:buClr>
              <a:buSzPts val="2500"/>
              <a:buFont typeface="Roboto Slab"/>
              <a:buNone/>
              <a:defRPr b="1" i="0" sz="2500" u="none" cap="none" strike="noStrike">
                <a:solidFill>
                  <a:schemeClr val="dk1"/>
                </a:solidFill>
                <a:latin typeface="Roboto Slab"/>
                <a:ea typeface="Roboto Slab"/>
                <a:cs typeface="Roboto Slab"/>
                <a:sym typeface="Roboto Slab"/>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hree Columns 2">
  <p:cSld name="Three Columns 2">
    <p:spTree>
      <p:nvGrpSpPr>
        <p:cNvPr id="150" name="Shape 150"/>
        <p:cNvGrpSpPr/>
        <p:nvPr/>
      </p:nvGrpSpPr>
      <p:grpSpPr>
        <a:xfrm>
          <a:off x="0" y="0"/>
          <a:ext cx="0" cy="0"/>
          <a:chOff x="0" y="0"/>
          <a:chExt cx="0" cy="0"/>
        </a:xfrm>
      </p:grpSpPr>
      <p:sp>
        <p:nvSpPr>
          <p:cNvPr id="151" name="Google Shape;151;p23"/>
          <p:cNvSpPr txBox="1"/>
          <p:nvPr>
            <p:ph idx="1" type="body"/>
          </p:nvPr>
        </p:nvSpPr>
        <p:spPr>
          <a:xfrm>
            <a:off x="1198548" y="2765263"/>
            <a:ext cx="2880000" cy="2822403"/>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34000"/>
              </a:lnSpc>
              <a:spcBef>
                <a:spcPts val="0"/>
              </a:spcBef>
              <a:spcAft>
                <a:spcPts val="0"/>
              </a:spcAft>
              <a:buClr>
                <a:srgbClr val="595959"/>
              </a:buClr>
              <a:buSzPts val="1400"/>
              <a:buFont typeface="Arial"/>
              <a:buNone/>
              <a:defRPr b="0" i="0" sz="1400" u="none" cap="none" strike="noStrike">
                <a:solidFill>
                  <a:srgbClr val="595959"/>
                </a:solidFill>
                <a:latin typeface="Roboto"/>
                <a:ea typeface="Roboto"/>
                <a:cs typeface="Roboto"/>
                <a:sym typeface="Roboto"/>
              </a:defRPr>
            </a:lvl1pPr>
            <a:lvl2pPr indent="-228600" lvl="1" marL="914400" marR="0" rtl="0" algn="l">
              <a:lnSpc>
                <a:spcPct val="90000"/>
              </a:lnSpc>
              <a:spcBef>
                <a:spcPts val="1200"/>
              </a:spcBef>
              <a:spcAft>
                <a:spcPts val="0"/>
              </a:spcAft>
              <a:buClr>
                <a:schemeClr val="dk1"/>
              </a:buClr>
              <a:buSzPts val="2400"/>
              <a:buFont typeface="Arial"/>
              <a:buNone/>
              <a:defRPr b="0" i="0" sz="2400" u="none" cap="none" strike="noStrike">
                <a:solidFill>
                  <a:schemeClr val="dk1"/>
                </a:solidFill>
                <a:latin typeface="Roboto"/>
                <a:ea typeface="Roboto"/>
                <a:cs typeface="Roboto"/>
                <a:sym typeface="Roboto"/>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Roboto"/>
                <a:ea typeface="Roboto"/>
                <a:cs typeface="Roboto"/>
                <a:sym typeface="Roboto"/>
              </a:defRPr>
            </a:lvl3pPr>
            <a:lvl4pPr indent="-228600" lvl="3" marL="18288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Roboto"/>
                <a:ea typeface="Roboto"/>
                <a:cs typeface="Roboto"/>
                <a:sym typeface="Roboto"/>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Roboto"/>
                <a:ea typeface="Roboto"/>
                <a:cs typeface="Roboto"/>
                <a:sym typeface="Roboto"/>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9pPr>
          </a:lstStyle>
          <a:p/>
        </p:txBody>
      </p:sp>
      <p:sp>
        <p:nvSpPr>
          <p:cNvPr id="152" name="Google Shape;152;p23"/>
          <p:cNvSpPr txBox="1"/>
          <p:nvPr>
            <p:ph idx="2" type="body"/>
          </p:nvPr>
        </p:nvSpPr>
        <p:spPr>
          <a:xfrm>
            <a:off x="1183396" y="2154108"/>
            <a:ext cx="3068987" cy="567053"/>
          </a:xfrm>
          <a:prstGeom prst="rect">
            <a:avLst/>
          </a:prstGeom>
          <a:noFill/>
          <a:ln>
            <a:noFill/>
          </a:ln>
        </p:spPr>
        <p:txBody>
          <a:bodyPr anchorCtr="0" anchor="ctr" bIns="91425" lIns="91425" spcFirstLastPara="1" rIns="91425" wrap="square" tIns="91425">
            <a:noAutofit/>
          </a:bodyPr>
          <a:lstStyle>
            <a:lvl1pPr indent="-228600" lvl="0" marL="457200" marR="0" rtl="0" algn="l">
              <a:lnSpc>
                <a:spcPct val="119000"/>
              </a:lnSpc>
              <a:spcBef>
                <a:spcPts val="0"/>
              </a:spcBef>
              <a:spcAft>
                <a:spcPts val="0"/>
              </a:spcAft>
              <a:buClr>
                <a:schemeClr val="dk1"/>
              </a:buClr>
              <a:buSzPts val="1500"/>
              <a:buFont typeface="Arial"/>
              <a:buNone/>
              <a:defRPr b="1" i="0" sz="1500" u="none" cap="none" strike="noStrike">
                <a:solidFill>
                  <a:schemeClr val="dk1"/>
                </a:solidFill>
                <a:latin typeface="Roboto"/>
                <a:ea typeface="Roboto"/>
                <a:cs typeface="Roboto"/>
                <a:sym typeface="Roboto"/>
              </a:defRPr>
            </a:lvl1pPr>
            <a:lvl2pPr indent="-228600" lvl="1" marL="914400" marR="0" rtl="0" algn="l">
              <a:lnSpc>
                <a:spcPct val="90000"/>
              </a:lnSpc>
              <a:spcBef>
                <a:spcPts val="1200"/>
              </a:spcBef>
              <a:spcAft>
                <a:spcPts val="0"/>
              </a:spcAft>
              <a:buClr>
                <a:schemeClr val="dk1"/>
              </a:buClr>
              <a:buSzPts val="2400"/>
              <a:buFont typeface="Arial"/>
              <a:buNone/>
              <a:defRPr b="0" i="0" sz="2400" u="none" cap="none" strike="noStrike">
                <a:solidFill>
                  <a:schemeClr val="dk1"/>
                </a:solidFill>
                <a:latin typeface="Roboto"/>
                <a:ea typeface="Roboto"/>
                <a:cs typeface="Roboto"/>
                <a:sym typeface="Roboto"/>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Roboto"/>
                <a:ea typeface="Roboto"/>
                <a:cs typeface="Roboto"/>
                <a:sym typeface="Roboto"/>
              </a:defRPr>
            </a:lvl3pPr>
            <a:lvl4pPr indent="-228600" lvl="3" marL="18288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Roboto"/>
                <a:ea typeface="Roboto"/>
                <a:cs typeface="Roboto"/>
                <a:sym typeface="Roboto"/>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Roboto"/>
                <a:ea typeface="Roboto"/>
                <a:cs typeface="Roboto"/>
                <a:sym typeface="Roboto"/>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9pPr>
          </a:lstStyle>
          <a:p/>
        </p:txBody>
      </p:sp>
      <p:sp>
        <p:nvSpPr>
          <p:cNvPr id="153" name="Google Shape;153;p23"/>
          <p:cNvSpPr txBox="1"/>
          <p:nvPr>
            <p:ph idx="3" type="body"/>
          </p:nvPr>
        </p:nvSpPr>
        <p:spPr>
          <a:xfrm>
            <a:off x="8025312" y="2751919"/>
            <a:ext cx="2880000" cy="2822403"/>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34000"/>
              </a:lnSpc>
              <a:spcBef>
                <a:spcPts val="0"/>
              </a:spcBef>
              <a:spcAft>
                <a:spcPts val="0"/>
              </a:spcAft>
              <a:buClr>
                <a:srgbClr val="595959"/>
              </a:buClr>
              <a:buSzPts val="1400"/>
              <a:buFont typeface="Arial"/>
              <a:buNone/>
              <a:defRPr b="0" i="0" sz="1400" u="none" cap="none" strike="noStrike">
                <a:solidFill>
                  <a:srgbClr val="595959"/>
                </a:solidFill>
                <a:latin typeface="Roboto"/>
                <a:ea typeface="Roboto"/>
                <a:cs typeface="Roboto"/>
                <a:sym typeface="Roboto"/>
              </a:defRPr>
            </a:lvl1pPr>
            <a:lvl2pPr indent="-228600" lvl="1" marL="914400" marR="0" rtl="0" algn="l">
              <a:lnSpc>
                <a:spcPct val="90000"/>
              </a:lnSpc>
              <a:spcBef>
                <a:spcPts val="1200"/>
              </a:spcBef>
              <a:spcAft>
                <a:spcPts val="0"/>
              </a:spcAft>
              <a:buClr>
                <a:schemeClr val="dk1"/>
              </a:buClr>
              <a:buSzPts val="2400"/>
              <a:buFont typeface="Arial"/>
              <a:buNone/>
              <a:defRPr b="0" i="0" sz="2400" u="none" cap="none" strike="noStrike">
                <a:solidFill>
                  <a:schemeClr val="dk1"/>
                </a:solidFill>
                <a:latin typeface="Roboto"/>
                <a:ea typeface="Roboto"/>
                <a:cs typeface="Roboto"/>
                <a:sym typeface="Roboto"/>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Roboto"/>
                <a:ea typeface="Roboto"/>
                <a:cs typeface="Roboto"/>
                <a:sym typeface="Roboto"/>
              </a:defRPr>
            </a:lvl3pPr>
            <a:lvl4pPr indent="-228600" lvl="3" marL="18288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Roboto"/>
                <a:ea typeface="Roboto"/>
                <a:cs typeface="Roboto"/>
                <a:sym typeface="Roboto"/>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Roboto"/>
                <a:ea typeface="Roboto"/>
                <a:cs typeface="Roboto"/>
                <a:sym typeface="Roboto"/>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9pPr>
          </a:lstStyle>
          <a:p/>
        </p:txBody>
      </p:sp>
      <p:sp>
        <p:nvSpPr>
          <p:cNvPr id="154" name="Google Shape;154;p23"/>
          <p:cNvSpPr txBox="1"/>
          <p:nvPr>
            <p:ph idx="4" type="body"/>
          </p:nvPr>
        </p:nvSpPr>
        <p:spPr>
          <a:xfrm>
            <a:off x="8004636" y="2152672"/>
            <a:ext cx="3068987" cy="568489"/>
          </a:xfrm>
          <a:prstGeom prst="rect">
            <a:avLst/>
          </a:prstGeom>
          <a:noFill/>
          <a:ln>
            <a:noFill/>
          </a:ln>
        </p:spPr>
        <p:txBody>
          <a:bodyPr anchorCtr="0" anchor="ctr" bIns="91425" lIns="91425" spcFirstLastPara="1" rIns="91425" wrap="square" tIns="91425">
            <a:noAutofit/>
          </a:bodyPr>
          <a:lstStyle>
            <a:lvl1pPr indent="-228600" lvl="0" marL="457200" marR="0" rtl="0" algn="l">
              <a:lnSpc>
                <a:spcPct val="119000"/>
              </a:lnSpc>
              <a:spcBef>
                <a:spcPts val="0"/>
              </a:spcBef>
              <a:spcAft>
                <a:spcPts val="0"/>
              </a:spcAft>
              <a:buClr>
                <a:schemeClr val="dk1"/>
              </a:buClr>
              <a:buSzPts val="1500"/>
              <a:buFont typeface="Arial"/>
              <a:buNone/>
              <a:defRPr b="1" i="0" sz="1500" u="none" cap="none" strike="noStrike">
                <a:solidFill>
                  <a:schemeClr val="dk1"/>
                </a:solidFill>
                <a:latin typeface="Roboto"/>
                <a:ea typeface="Roboto"/>
                <a:cs typeface="Roboto"/>
                <a:sym typeface="Roboto"/>
              </a:defRPr>
            </a:lvl1pPr>
            <a:lvl2pPr indent="-228600" lvl="1" marL="914400" marR="0" rtl="0" algn="l">
              <a:lnSpc>
                <a:spcPct val="90000"/>
              </a:lnSpc>
              <a:spcBef>
                <a:spcPts val="1200"/>
              </a:spcBef>
              <a:spcAft>
                <a:spcPts val="0"/>
              </a:spcAft>
              <a:buClr>
                <a:schemeClr val="dk1"/>
              </a:buClr>
              <a:buSzPts val="2400"/>
              <a:buFont typeface="Arial"/>
              <a:buNone/>
              <a:defRPr b="0" i="0" sz="2400" u="none" cap="none" strike="noStrike">
                <a:solidFill>
                  <a:schemeClr val="dk1"/>
                </a:solidFill>
                <a:latin typeface="Roboto"/>
                <a:ea typeface="Roboto"/>
                <a:cs typeface="Roboto"/>
                <a:sym typeface="Roboto"/>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Roboto"/>
                <a:ea typeface="Roboto"/>
                <a:cs typeface="Roboto"/>
                <a:sym typeface="Roboto"/>
              </a:defRPr>
            </a:lvl3pPr>
            <a:lvl4pPr indent="-228600" lvl="3" marL="18288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Roboto"/>
                <a:ea typeface="Roboto"/>
                <a:cs typeface="Roboto"/>
                <a:sym typeface="Roboto"/>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Roboto"/>
                <a:ea typeface="Roboto"/>
                <a:cs typeface="Roboto"/>
                <a:sym typeface="Roboto"/>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9pPr>
          </a:lstStyle>
          <a:p/>
        </p:txBody>
      </p:sp>
      <p:sp>
        <p:nvSpPr>
          <p:cNvPr id="155" name="Google Shape;155;p23"/>
          <p:cNvSpPr txBox="1"/>
          <p:nvPr>
            <p:ph idx="5" type="body"/>
          </p:nvPr>
        </p:nvSpPr>
        <p:spPr>
          <a:xfrm>
            <a:off x="4602148" y="2751919"/>
            <a:ext cx="2880000" cy="2822403"/>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34000"/>
              </a:lnSpc>
              <a:spcBef>
                <a:spcPts val="0"/>
              </a:spcBef>
              <a:spcAft>
                <a:spcPts val="0"/>
              </a:spcAft>
              <a:buClr>
                <a:srgbClr val="595959"/>
              </a:buClr>
              <a:buSzPts val="1400"/>
              <a:buFont typeface="Arial"/>
              <a:buNone/>
              <a:defRPr b="0" i="0" sz="1400" u="none" cap="none" strike="noStrike">
                <a:solidFill>
                  <a:srgbClr val="595959"/>
                </a:solidFill>
                <a:latin typeface="Roboto"/>
                <a:ea typeface="Roboto"/>
                <a:cs typeface="Roboto"/>
                <a:sym typeface="Roboto"/>
              </a:defRPr>
            </a:lvl1pPr>
            <a:lvl2pPr indent="-228600" lvl="1" marL="914400" marR="0" rtl="0" algn="l">
              <a:lnSpc>
                <a:spcPct val="90000"/>
              </a:lnSpc>
              <a:spcBef>
                <a:spcPts val="1200"/>
              </a:spcBef>
              <a:spcAft>
                <a:spcPts val="0"/>
              </a:spcAft>
              <a:buClr>
                <a:schemeClr val="dk1"/>
              </a:buClr>
              <a:buSzPts val="2400"/>
              <a:buFont typeface="Arial"/>
              <a:buNone/>
              <a:defRPr b="0" i="0" sz="2400" u="none" cap="none" strike="noStrike">
                <a:solidFill>
                  <a:schemeClr val="dk1"/>
                </a:solidFill>
                <a:latin typeface="Roboto"/>
                <a:ea typeface="Roboto"/>
                <a:cs typeface="Roboto"/>
                <a:sym typeface="Roboto"/>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Roboto"/>
                <a:ea typeface="Roboto"/>
                <a:cs typeface="Roboto"/>
                <a:sym typeface="Roboto"/>
              </a:defRPr>
            </a:lvl3pPr>
            <a:lvl4pPr indent="-228600" lvl="3" marL="18288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Roboto"/>
                <a:ea typeface="Roboto"/>
                <a:cs typeface="Roboto"/>
                <a:sym typeface="Roboto"/>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Roboto"/>
                <a:ea typeface="Roboto"/>
                <a:cs typeface="Roboto"/>
                <a:sym typeface="Roboto"/>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9pPr>
          </a:lstStyle>
          <a:p/>
        </p:txBody>
      </p:sp>
      <p:sp>
        <p:nvSpPr>
          <p:cNvPr id="156" name="Google Shape;156;p23"/>
          <p:cNvSpPr txBox="1"/>
          <p:nvPr>
            <p:ph idx="6" type="body"/>
          </p:nvPr>
        </p:nvSpPr>
        <p:spPr>
          <a:xfrm>
            <a:off x="4594804" y="2152672"/>
            <a:ext cx="3068987" cy="568489"/>
          </a:xfrm>
          <a:prstGeom prst="rect">
            <a:avLst/>
          </a:prstGeom>
          <a:noFill/>
          <a:ln>
            <a:noFill/>
          </a:ln>
        </p:spPr>
        <p:txBody>
          <a:bodyPr anchorCtr="0" anchor="ctr" bIns="91425" lIns="91425" spcFirstLastPara="1" rIns="91425" wrap="square" tIns="91425">
            <a:noAutofit/>
          </a:bodyPr>
          <a:lstStyle>
            <a:lvl1pPr indent="-228600" lvl="0" marL="457200" marR="0" rtl="0" algn="l">
              <a:lnSpc>
                <a:spcPct val="119000"/>
              </a:lnSpc>
              <a:spcBef>
                <a:spcPts val="0"/>
              </a:spcBef>
              <a:spcAft>
                <a:spcPts val="0"/>
              </a:spcAft>
              <a:buClr>
                <a:schemeClr val="dk1"/>
              </a:buClr>
              <a:buSzPts val="1500"/>
              <a:buFont typeface="Arial"/>
              <a:buNone/>
              <a:defRPr b="1" i="0" sz="1500" u="none" cap="none" strike="noStrike">
                <a:solidFill>
                  <a:schemeClr val="dk1"/>
                </a:solidFill>
                <a:latin typeface="Roboto"/>
                <a:ea typeface="Roboto"/>
                <a:cs typeface="Roboto"/>
                <a:sym typeface="Roboto"/>
              </a:defRPr>
            </a:lvl1pPr>
            <a:lvl2pPr indent="-228600" lvl="1" marL="914400" marR="0" rtl="0" algn="l">
              <a:lnSpc>
                <a:spcPct val="90000"/>
              </a:lnSpc>
              <a:spcBef>
                <a:spcPts val="1200"/>
              </a:spcBef>
              <a:spcAft>
                <a:spcPts val="0"/>
              </a:spcAft>
              <a:buClr>
                <a:schemeClr val="dk1"/>
              </a:buClr>
              <a:buSzPts val="2400"/>
              <a:buFont typeface="Arial"/>
              <a:buNone/>
              <a:defRPr b="0" i="0" sz="2400" u="none" cap="none" strike="noStrike">
                <a:solidFill>
                  <a:schemeClr val="dk1"/>
                </a:solidFill>
                <a:latin typeface="Roboto"/>
                <a:ea typeface="Roboto"/>
                <a:cs typeface="Roboto"/>
                <a:sym typeface="Roboto"/>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Roboto"/>
                <a:ea typeface="Roboto"/>
                <a:cs typeface="Roboto"/>
                <a:sym typeface="Roboto"/>
              </a:defRPr>
            </a:lvl3pPr>
            <a:lvl4pPr indent="-228600" lvl="3" marL="18288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Roboto"/>
                <a:ea typeface="Roboto"/>
                <a:cs typeface="Roboto"/>
                <a:sym typeface="Roboto"/>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Roboto"/>
                <a:ea typeface="Roboto"/>
                <a:cs typeface="Roboto"/>
                <a:sym typeface="Roboto"/>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9pPr>
          </a:lstStyle>
          <a:p/>
        </p:txBody>
      </p:sp>
      <p:sp>
        <p:nvSpPr>
          <p:cNvPr id="157" name="Google Shape;157;p23"/>
          <p:cNvSpPr txBox="1"/>
          <p:nvPr>
            <p:ph idx="7" type="body"/>
          </p:nvPr>
        </p:nvSpPr>
        <p:spPr>
          <a:xfrm>
            <a:off x="441748" y="85412"/>
            <a:ext cx="5619417" cy="26161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0"/>
              </a:spcBef>
              <a:spcAft>
                <a:spcPts val="0"/>
              </a:spcAft>
              <a:buClr>
                <a:srgbClr val="6B6B6B"/>
              </a:buClr>
              <a:buSzPts val="1100"/>
              <a:buFont typeface="Arial"/>
              <a:buNone/>
              <a:defRPr b="0" i="0" sz="1100" u="none" cap="none" strike="noStrike">
                <a:solidFill>
                  <a:srgbClr val="6B6B6B"/>
                </a:solidFill>
                <a:latin typeface="Roboto Slab"/>
                <a:ea typeface="Roboto Slab"/>
                <a:cs typeface="Roboto Slab"/>
                <a:sym typeface="Roboto Slab"/>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Roboto"/>
                <a:ea typeface="Roboto"/>
                <a:cs typeface="Roboto"/>
                <a:sym typeface="Roboto"/>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Roboto"/>
                <a:ea typeface="Roboto"/>
                <a:cs typeface="Roboto"/>
                <a:sym typeface="Roboto"/>
              </a:defRPr>
            </a:lvl3pPr>
            <a:lvl4pPr indent="-228600" lvl="3" marL="18288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Roboto"/>
                <a:ea typeface="Roboto"/>
                <a:cs typeface="Roboto"/>
                <a:sym typeface="Roboto"/>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Roboto"/>
                <a:ea typeface="Roboto"/>
                <a:cs typeface="Roboto"/>
                <a:sym typeface="Roboto"/>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9pPr>
          </a:lstStyle>
          <a:p/>
        </p:txBody>
      </p:sp>
      <p:sp>
        <p:nvSpPr>
          <p:cNvPr id="158" name="Google Shape;158;p23"/>
          <p:cNvSpPr txBox="1"/>
          <p:nvPr>
            <p:ph type="title"/>
          </p:nvPr>
        </p:nvSpPr>
        <p:spPr>
          <a:xfrm>
            <a:off x="898274" y="863836"/>
            <a:ext cx="8562249" cy="515526"/>
          </a:xfrm>
          <a:prstGeom prst="rect">
            <a:avLst/>
          </a:prstGeom>
          <a:noFill/>
          <a:ln>
            <a:noFill/>
          </a:ln>
        </p:spPr>
        <p:txBody>
          <a:bodyPr anchorCtr="0" anchor="t" bIns="91425" lIns="91425" spcFirstLastPara="1" rIns="91425" wrap="square" tIns="91425">
            <a:noAutofit/>
          </a:bodyPr>
          <a:lstStyle>
            <a:lvl1pPr lvl="0" marR="0" rtl="0" algn="l">
              <a:lnSpc>
                <a:spcPct val="110000"/>
              </a:lnSpc>
              <a:spcBef>
                <a:spcPts val="0"/>
              </a:spcBef>
              <a:spcAft>
                <a:spcPts val="0"/>
              </a:spcAft>
              <a:buClr>
                <a:schemeClr val="dk1"/>
              </a:buClr>
              <a:buSzPts val="2500"/>
              <a:buFont typeface="Roboto Slab"/>
              <a:buNone/>
              <a:defRPr b="1" i="0" sz="2500" u="none" cap="none" strike="noStrike">
                <a:solidFill>
                  <a:schemeClr val="dk1"/>
                </a:solidFill>
                <a:latin typeface="Roboto Slab"/>
                <a:ea typeface="Roboto Slab"/>
                <a:cs typeface="Roboto Slab"/>
                <a:sym typeface="Roboto Slab"/>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ros and Cons">
  <p:cSld name="Pros and Cons">
    <p:spTree>
      <p:nvGrpSpPr>
        <p:cNvPr id="159" name="Shape 159"/>
        <p:cNvGrpSpPr/>
        <p:nvPr/>
      </p:nvGrpSpPr>
      <p:grpSpPr>
        <a:xfrm>
          <a:off x="0" y="0"/>
          <a:ext cx="0" cy="0"/>
          <a:chOff x="0" y="0"/>
          <a:chExt cx="0" cy="0"/>
        </a:xfrm>
      </p:grpSpPr>
      <p:sp>
        <p:nvSpPr>
          <p:cNvPr id="160" name="Google Shape;160;p24"/>
          <p:cNvSpPr txBox="1"/>
          <p:nvPr>
            <p:ph idx="1" type="body"/>
          </p:nvPr>
        </p:nvSpPr>
        <p:spPr>
          <a:xfrm>
            <a:off x="441748" y="85412"/>
            <a:ext cx="5619417" cy="26161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0"/>
              </a:spcBef>
              <a:spcAft>
                <a:spcPts val="0"/>
              </a:spcAft>
              <a:buClr>
                <a:srgbClr val="6B6B6B"/>
              </a:buClr>
              <a:buSzPts val="1100"/>
              <a:buFont typeface="Arial"/>
              <a:buNone/>
              <a:defRPr b="0" i="0" sz="1100" u="none" cap="none" strike="noStrike">
                <a:solidFill>
                  <a:srgbClr val="6B6B6B"/>
                </a:solidFill>
                <a:latin typeface="Roboto Slab"/>
                <a:ea typeface="Roboto Slab"/>
                <a:cs typeface="Roboto Slab"/>
                <a:sym typeface="Roboto Slab"/>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Roboto"/>
                <a:ea typeface="Roboto"/>
                <a:cs typeface="Roboto"/>
                <a:sym typeface="Roboto"/>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Roboto"/>
                <a:ea typeface="Roboto"/>
                <a:cs typeface="Roboto"/>
                <a:sym typeface="Roboto"/>
              </a:defRPr>
            </a:lvl3pPr>
            <a:lvl4pPr indent="-228600" lvl="3" marL="18288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Roboto"/>
                <a:ea typeface="Roboto"/>
                <a:cs typeface="Roboto"/>
                <a:sym typeface="Roboto"/>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Roboto"/>
                <a:ea typeface="Roboto"/>
                <a:cs typeface="Roboto"/>
                <a:sym typeface="Roboto"/>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9pPr>
          </a:lstStyle>
          <a:p/>
        </p:txBody>
      </p:sp>
      <p:sp>
        <p:nvSpPr>
          <p:cNvPr id="161" name="Google Shape;161;p24"/>
          <p:cNvSpPr txBox="1"/>
          <p:nvPr>
            <p:ph type="title"/>
          </p:nvPr>
        </p:nvSpPr>
        <p:spPr>
          <a:xfrm>
            <a:off x="892148" y="1165049"/>
            <a:ext cx="8603545" cy="515526"/>
          </a:xfrm>
          <a:prstGeom prst="rect">
            <a:avLst/>
          </a:prstGeom>
          <a:noFill/>
          <a:ln>
            <a:noFill/>
          </a:ln>
        </p:spPr>
        <p:txBody>
          <a:bodyPr anchorCtr="0" anchor="t" bIns="91425" lIns="91425" spcFirstLastPara="1" rIns="91425" wrap="square" tIns="91425">
            <a:noAutofit/>
          </a:bodyPr>
          <a:lstStyle>
            <a:lvl1pPr lvl="0" marR="0" rtl="0" algn="l">
              <a:lnSpc>
                <a:spcPct val="110000"/>
              </a:lnSpc>
              <a:spcBef>
                <a:spcPts val="0"/>
              </a:spcBef>
              <a:spcAft>
                <a:spcPts val="0"/>
              </a:spcAft>
              <a:buClr>
                <a:schemeClr val="dk1"/>
              </a:buClr>
              <a:buSzPts val="2500"/>
              <a:buFont typeface="Roboto Slab"/>
              <a:buNone/>
              <a:defRPr b="1" i="0" sz="2500" u="none" cap="none" strike="noStrike">
                <a:solidFill>
                  <a:schemeClr val="dk1"/>
                </a:solidFill>
                <a:latin typeface="Roboto Slab"/>
                <a:ea typeface="Roboto Slab"/>
                <a:cs typeface="Roboto Slab"/>
                <a:sym typeface="Roboto Slab"/>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62" name="Google Shape;162;p24"/>
          <p:cNvSpPr txBox="1"/>
          <p:nvPr>
            <p:ph idx="2" type="body"/>
          </p:nvPr>
        </p:nvSpPr>
        <p:spPr>
          <a:xfrm>
            <a:off x="6078691" y="3199402"/>
            <a:ext cx="4318036" cy="1984382"/>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34000"/>
              </a:lnSpc>
              <a:spcBef>
                <a:spcPts val="0"/>
              </a:spcBef>
              <a:spcAft>
                <a:spcPts val="0"/>
              </a:spcAft>
              <a:buClr>
                <a:srgbClr val="595959"/>
              </a:buClr>
              <a:buSzPts val="1400"/>
              <a:buFont typeface="Arial"/>
              <a:buChar char="•"/>
              <a:defRPr b="0" i="0" sz="1400" u="none" cap="none" strike="noStrike">
                <a:solidFill>
                  <a:srgbClr val="595959"/>
                </a:solidFill>
                <a:latin typeface="Roboto"/>
                <a:ea typeface="Roboto"/>
                <a:cs typeface="Roboto"/>
                <a:sym typeface="Roboto"/>
              </a:defRPr>
            </a:lvl1pPr>
            <a:lvl2pPr indent="-228600" lvl="1" marL="914400" marR="0" rtl="0" algn="l">
              <a:lnSpc>
                <a:spcPct val="90000"/>
              </a:lnSpc>
              <a:spcBef>
                <a:spcPts val="1100"/>
              </a:spcBef>
              <a:spcAft>
                <a:spcPts val="0"/>
              </a:spcAft>
              <a:buClr>
                <a:schemeClr val="dk1"/>
              </a:buClr>
              <a:buSzPts val="2400"/>
              <a:buFont typeface="Arial"/>
              <a:buNone/>
              <a:defRPr b="0" i="0" sz="2400" u="none" cap="none" strike="noStrike">
                <a:solidFill>
                  <a:schemeClr val="dk1"/>
                </a:solidFill>
                <a:latin typeface="Roboto"/>
                <a:ea typeface="Roboto"/>
                <a:cs typeface="Roboto"/>
                <a:sym typeface="Roboto"/>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Roboto"/>
                <a:ea typeface="Roboto"/>
                <a:cs typeface="Roboto"/>
                <a:sym typeface="Roboto"/>
              </a:defRPr>
            </a:lvl3pPr>
            <a:lvl4pPr indent="-228600" lvl="3" marL="18288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Roboto"/>
                <a:ea typeface="Roboto"/>
                <a:cs typeface="Roboto"/>
                <a:sym typeface="Roboto"/>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Roboto"/>
                <a:ea typeface="Roboto"/>
                <a:cs typeface="Roboto"/>
                <a:sym typeface="Roboto"/>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9pPr>
          </a:lstStyle>
          <a:p/>
        </p:txBody>
      </p:sp>
      <p:sp>
        <p:nvSpPr>
          <p:cNvPr id="163" name="Google Shape;163;p24"/>
          <p:cNvSpPr txBox="1"/>
          <p:nvPr>
            <p:ph idx="3" type="body"/>
          </p:nvPr>
        </p:nvSpPr>
        <p:spPr>
          <a:xfrm>
            <a:off x="6695789" y="2443167"/>
            <a:ext cx="3289460" cy="591438"/>
          </a:xfrm>
          <a:prstGeom prst="rect">
            <a:avLst/>
          </a:prstGeom>
          <a:noFill/>
          <a:ln>
            <a:noFill/>
          </a:ln>
        </p:spPr>
        <p:txBody>
          <a:bodyPr anchorCtr="0" anchor="ctr" bIns="91425" lIns="91425" spcFirstLastPara="1" rIns="91425" wrap="square" tIns="91425">
            <a:noAutofit/>
          </a:bodyPr>
          <a:lstStyle>
            <a:lvl1pPr indent="-228600" lvl="0" marL="457200" marR="0" rtl="0" algn="l">
              <a:lnSpc>
                <a:spcPct val="119000"/>
              </a:lnSpc>
              <a:spcBef>
                <a:spcPts val="0"/>
              </a:spcBef>
              <a:spcAft>
                <a:spcPts val="0"/>
              </a:spcAft>
              <a:buClr>
                <a:schemeClr val="dk1"/>
              </a:buClr>
              <a:buSzPts val="1600"/>
              <a:buFont typeface="Arial"/>
              <a:buNone/>
              <a:defRPr b="1" i="0" sz="1600" u="none" cap="none" strike="noStrike">
                <a:solidFill>
                  <a:schemeClr val="dk1"/>
                </a:solidFill>
                <a:latin typeface="Roboto Slab"/>
                <a:ea typeface="Roboto Slab"/>
                <a:cs typeface="Roboto Slab"/>
                <a:sym typeface="Roboto Slab"/>
              </a:defRPr>
            </a:lvl1pPr>
            <a:lvl2pPr indent="-228600" lvl="1" marL="914400" marR="0" rtl="0" algn="l">
              <a:lnSpc>
                <a:spcPct val="90000"/>
              </a:lnSpc>
              <a:spcBef>
                <a:spcPts val="1200"/>
              </a:spcBef>
              <a:spcAft>
                <a:spcPts val="0"/>
              </a:spcAft>
              <a:buClr>
                <a:schemeClr val="dk1"/>
              </a:buClr>
              <a:buSzPts val="2400"/>
              <a:buFont typeface="Arial"/>
              <a:buNone/>
              <a:defRPr b="0" i="0" sz="2400" u="none" cap="none" strike="noStrike">
                <a:solidFill>
                  <a:schemeClr val="dk1"/>
                </a:solidFill>
                <a:latin typeface="Roboto"/>
                <a:ea typeface="Roboto"/>
                <a:cs typeface="Roboto"/>
                <a:sym typeface="Roboto"/>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Roboto"/>
                <a:ea typeface="Roboto"/>
                <a:cs typeface="Roboto"/>
                <a:sym typeface="Roboto"/>
              </a:defRPr>
            </a:lvl3pPr>
            <a:lvl4pPr indent="-228600" lvl="3" marL="18288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Roboto"/>
                <a:ea typeface="Roboto"/>
                <a:cs typeface="Roboto"/>
                <a:sym typeface="Roboto"/>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Roboto"/>
                <a:ea typeface="Roboto"/>
                <a:cs typeface="Roboto"/>
                <a:sym typeface="Roboto"/>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9pPr>
          </a:lstStyle>
          <a:p/>
        </p:txBody>
      </p:sp>
      <p:sp>
        <p:nvSpPr>
          <p:cNvPr id="164" name="Google Shape;164;p24"/>
          <p:cNvSpPr txBox="1"/>
          <p:nvPr>
            <p:ph idx="4" type="body"/>
          </p:nvPr>
        </p:nvSpPr>
        <p:spPr>
          <a:xfrm>
            <a:off x="1479599" y="3199402"/>
            <a:ext cx="4474669" cy="1984382"/>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34000"/>
              </a:lnSpc>
              <a:spcBef>
                <a:spcPts val="0"/>
              </a:spcBef>
              <a:spcAft>
                <a:spcPts val="0"/>
              </a:spcAft>
              <a:buClr>
                <a:srgbClr val="595959"/>
              </a:buClr>
              <a:buSzPts val="1400"/>
              <a:buFont typeface="Arial"/>
              <a:buChar char="•"/>
              <a:defRPr b="0" i="0" sz="1400" u="none" cap="none" strike="noStrike">
                <a:solidFill>
                  <a:srgbClr val="595959"/>
                </a:solidFill>
                <a:latin typeface="Roboto"/>
                <a:ea typeface="Roboto"/>
                <a:cs typeface="Roboto"/>
                <a:sym typeface="Roboto"/>
              </a:defRPr>
            </a:lvl1pPr>
            <a:lvl2pPr indent="-228600" lvl="1" marL="914400" marR="0" rtl="0" algn="l">
              <a:lnSpc>
                <a:spcPct val="90000"/>
              </a:lnSpc>
              <a:spcBef>
                <a:spcPts val="1100"/>
              </a:spcBef>
              <a:spcAft>
                <a:spcPts val="0"/>
              </a:spcAft>
              <a:buClr>
                <a:schemeClr val="dk1"/>
              </a:buClr>
              <a:buSzPts val="2400"/>
              <a:buFont typeface="Arial"/>
              <a:buNone/>
              <a:defRPr b="0" i="0" sz="2400" u="none" cap="none" strike="noStrike">
                <a:solidFill>
                  <a:schemeClr val="dk1"/>
                </a:solidFill>
                <a:latin typeface="Roboto"/>
                <a:ea typeface="Roboto"/>
                <a:cs typeface="Roboto"/>
                <a:sym typeface="Roboto"/>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Roboto"/>
                <a:ea typeface="Roboto"/>
                <a:cs typeface="Roboto"/>
                <a:sym typeface="Roboto"/>
              </a:defRPr>
            </a:lvl3pPr>
            <a:lvl4pPr indent="-228600" lvl="3" marL="18288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Roboto"/>
                <a:ea typeface="Roboto"/>
                <a:cs typeface="Roboto"/>
                <a:sym typeface="Roboto"/>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Roboto"/>
                <a:ea typeface="Roboto"/>
                <a:cs typeface="Roboto"/>
                <a:sym typeface="Roboto"/>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9pPr>
          </a:lstStyle>
          <a:p/>
        </p:txBody>
      </p:sp>
      <p:sp>
        <p:nvSpPr>
          <p:cNvPr id="165" name="Google Shape;165;p24"/>
          <p:cNvSpPr txBox="1"/>
          <p:nvPr>
            <p:ph idx="5" type="body"/>
          </p:nvPr>
        </p:nvSpPr>
        <p:spPr>
          <a:xfrm>
            <a:off x="2047928" y="2443167"/>
            <a:ext cx="3289460" cy="591438"/>
          </a:xfrm>
          <a:prstGeom prst="rect">
            <a:avLst/>
          </a:prstGeom>
          <a:noFill/>
          <a:ln>
            <a:noFill/>
          </a:ln>
        </p:spPr>
        <p:txBody>
          <a:bodyPr anchorCtr="0" anchor="ctr" bIns="91425" lIns="91425" spcFirstLastPara="1" rIns="91425" wrap="square" tIns="91425">
            <a:noAutofit/>
          </a:bodyPr>
          <a:lstStyle>
            <a:lvl1pPr indent="-228600" lvl="0" marL="457200" marR="0" rtl="0" algn="l">
              <a:lnSpc>
                <a:spcPct val="119000"/>
              </a:lnSpc>
              <a:spcBef>
                <a:spcPts val="0"/>
              </a:spcBef>
              <a:spcAft>
                <a:spcPts val="0"/>
              </a:spcAft>
              <a:buClr>
                <a:schemeClr val="dk1"/>
              </a:buClr>
              <a:buSzPts val="1600"/>
              <a:buFont typeface="Arial"/>
              <a:buNone/>
              <a:defRPr b="1" i="0" sz="1600" u="none" cap="none" strike="noStrike">
                <a:solidFill>
                  <a:schemeClr val="dk1"/>
                </a:solidFill>
                <a:latin typeface="Roboto Slab"/>
                <a:ea typeface="Roboto Slab"/>
                <a:cs typeface="Roboto Slab"/>
                <a:sym typeface="Roboto Slab"/>
              </a:defRPr>
            </a:lvl1pPr>
            <a:lvl2pPr indent="-228600" lvl="1" marL="914400" marR="0" rtl="0" algn="l">
              <a:lnSpc>
                <a:spcPct val="90000"/>
              </a:lnSpc>
              <a:spcBef>
                <a:spcPts val="1200"/>
              </a:spcBef>
              <a:spcAft>
                <a:spcPts val="0"/>
              </a:spcAft>
              <a:buClr>
                <a:schemeClr val="dk1"/>
              </a:buClr>
              <a:buSzPts val="2400"/>
              <a:buFont typeface="Arial"/>
              <a:buNone/>
              <a:defRPr b="0" i="0" sz="2400" u="none" cap="none" strike="noStrike">
                <a:solidFill>
                  <a:schemeClr val="dk1"/>
                </a:solidFill>
                <a:latin typeface="Roboto"/>
                <a:ea typeface="Roboto"/>
                <a:cs typeface="Roboto"/>
                <a:sym typeface="Roboto"/>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Roboto"/>
                <a:ea typeface="Roboto"/>
                <a:cs typeface="Roboto"/>
                <a:sym typeface="Roboto"/>
              </a:defRPr>
            </a:lvl3pPr>
            <a:lvl4pPr indent="-228600" lvl="3" marL="18288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Roboto"/>
                <a:ea typeface="Roboto"/>
                <a:cs typeface="Roboto"/>
                <a:sym typeface="Roboto"/>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Roboto"/>
                <a:ea typeface="Roboto"/>
                <a:cs typeface="Roboto"/>
                <a:sym typeface="Roboto"/>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rocess First Step">
  <p:cSld name="Process First Step">
    <p:spTree>
      <p:nvGrpSpPr>
        <p:cNvPr id="166" name="Shape 166"/>
        <p:cNvGrpSpPr/>
        <p:nvPr/>
      </p:nvGrpSpPr>
      <p:grpSpPr>
        <a:xfrm>
          <a:off x="0" y="0"/>
          <a:ext cx="0" cy="0"/>
          <a:chOff x="0" y="0"/>
          <a:chExt cx="0" cy="0"/>
        </a:xfrm>
      </p:grpSpPr>
      <p:sp>
        <p:nvSpPr>
          <p:cNvPr id="167" name="Google Shape;167;p25"/>
          <p:cNvSpPr txBox="1"/>
          <p:nvPr>
            <p:ph idx="1" type="body"/>
          </p:nvPr>
        </p:nvSpPr>
        <p:spPr>
          <a:xfrm>
            <a:off x="441748" y="85412"/>
            <a:ext cx="5642640" cy="26161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0"/>
              </a:spcBef>
              <a:spcAft>
                <a:spcPts val="0"/>
              </a:spcAft>
              <a:buClr>
                <a:srgbClr val="6B6B6B"/>
              </a:buClr>
              <a:buSzPts val="1100"/>
              <a:buFont typeface="Arial"/>
              <a:buNone/>
              <a:defRPr b="0" i="0" sz="1100" u="none" cap="none" strike="noStrike">
                <a:solidFill>
                  <a:srgbClr val="6B6B6B"/>
                </a:solidFill>
                <a:latin typeface="Roboto Slab"/>
                <a:ea typeface="Roboto Slab"/>
                <a:cs typeface="Roboto Slab"/>
                <a:sym typeface="Roboto Slab"/>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Roboto"/>
                <a:ea typeface="Roboto"/>
                <a:cs typeface="Roboto"/>
                <a:sym typeface="Roboto"/>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Roboto"/>
                <a:ea typeface="Roboto"/>
                <a:cs typeface="Roboto"/>
                <a:sym typeface="Roboto"/>
              </a:defRPr>
            </a:lvl3pPr>
            <a:lvl4pPr indent="-228600" lvl="3" marL="18288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Roboto"/>
                <a:ea typeface="Roboto"/>
                <a:cs typeface="Roboto"/>
                <a:sym typeface="Roboto"/>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Roboto"/>
                <a:ea typeface="Roboto"/>
                <a:cs typeface="Roboto"/>
                <a:sym typeface="Roboto"/>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9pPr>
          </a:lstStyle>
          <a:p/>
        </p:txBody>
      </p:sp>
      <p:sp>
        <p:nvSpPr>
          <p:cNvPr id="168" name="Google Shape;168;p25"/>
          <p:cNvSpPr txBox="1"/>
          <p:nvPr>
            <p:ph idx="2" type="body"/>
          </p:nvPr>
        </p:nvSpPr>
        <p:spPr>
          <a:xfrm>
            <a:off x="5269461" y="2213563"/>
            <a:ext cx="4346123" cy="31896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10000"/>
              </a:lnSpc>
              <a:spcBef>
                <a:spcPts val="0"/>
              </a:spcBef>
              <a:spcAft>
                <a:spcPts val="0"/>
              </a:spcAft>
              <a:buClr>
                <a:schemeClr val="dk1"/>
              </a:buClr>
              <a:buSzPts val="1600"/>
              <a:buFont typeface="Arial"/>
              <a:buNone/>
              <a:defRPr b="1" i="0" sz="1600" u="none" cap="none" strike="noStrike">
                <a:solidFill>
                  <a:schemeClr val="dk1"/>
                </a:solidFill>
                <a:latin typeface="Roboto Slab"/>
                <a:ea typeface="Roboto Slab"/>
                <a:cs typeface="Roboto Slab"/>
                <a:sym typeface="Roboto Slab"/>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Roboto"/>
                <a:ea typeface="Roboto"/>
                <a:cs typeface="Roboto"/>
                <a:sym typeface="Roboto"/>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Roboto"/>
                <a:ea typeface="Roboto"/>
                <a:cs typeface="Roboto"/>
                <a:sym typeface="Roboto"/>
              </a:defRPr>
            </a:lvl3pPr>
            <a:lvl4pPr indent="-228600" lvl="3" marL="18288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Roboto"/>
                <a:ea typeface="Roboto"/>
                <a:cs typeface="Roboto"/>
                <a:sym typeface="Roboto"/>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Roboto"/>
                <a:ea typeface="Roboto"/>
                <a:cs typeface="Roboto"/>
                <a:sym typeface="Roboto"/>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9pPr>
          </a:lstStyle>
          <a:p/>
        </p:txBody>
      </p:sp>
      <p:sp>
        <p:nvSpPr>
          <p:cNvPr id="169" name="Google Shape;169;p25"/>
          <p:cNvSpPr txBox="1"/>
          <p:nvPr>
            <p:ph idx="3" type="body"/>
          </p:nvPr>
        </p:nvSpPr>
        <p:spPr>
          <a:xfrm>
            <a:off x="5269463" y="2532523"/>
            <a:ext cx="4608000" cy="12960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25000"/>
              </a:lnSpc>
              <a:spcBef>
                <a:spcPts val="0"/>
              </a:spcBef>
              <a:spcAft>
                <a:spcPts val="0"/>
              </a:spcAft>
              <a:buClr>
                <a:srgbClr val="595959"/>
              </a:buClr>
              <a:buSzPts val="1400"/>
              <a:buFont typeface="Arial"/>
              <a:buNone/>
              <a:defRPr b="0" i="0" sz="1400" u="none" cap="none" strike="noStrike">
                <a:solidFill>
                  <a:srgbClr val="595959"/>
                </a:solidFill>
                <a:latin typeface="Roboto"/>
                <a:ea typeface="Roboto"/>
                <a:cs typeface="Roboto"/>
                <a:sym typeface="Roboto"/>
              </a:defRPr>
            </a:lvl1pPr>
            <a:lvl2pPr indent="-228600" lvl="1" marL="914400" marR="0" rtl="0" algn="l">
              <a:lnSpc>
                <a:spcPct val="90000"/>
              </a:lnSpc>
              <a:spcBef>
                <a:spcPts val="1200"/>
              </a:spcBef>
              <a:spcAft>
                <a:spcPts val="0"/>
              </a:spcAft>
              <a:buClr>
                <a:schemeClr val="dk1"/>
              </a:buClr>
              <a:buSzPts val="2400"/>
              <a:buFont typeface="Arial"/>
              <a:buNone/>
              <a:defRPr b="0" i="0" sz="2400" u="none" cap="none" strike="noStrike">
                <a:solidFill>
                  <a:schemeClr val="dk1"/>
                </a:solidFill>
                <a:latin typeface="Roboto"/>
                <a:ea typeface="Roboto"/>
                <a:cs typeface="Roboto"/>
                <a:sym typeface="Roboto"/>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Roboto"/>
                <a:ea typeface="Roboto"/>
                <a:cs typeface="Roboto"/>
                <a:sym typeface="Roboto"/>
              </a:defRPr>
            </a:lvl3pPr>
            <a:lvl4pPr indent="-228600" lvl="3" marL="18288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Roboto"/>
                <a:ea typeface="Roboto"/>
                <a:cs typeface="Roboto"/>
                <a:sym typeface="Roboto"/>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Roboto"/>
                <a:ea typeface="Roboto"/>
                <a:cs typeface="Roboto"/>
                <a:sym typeface="Roboto"/>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9pPr>
          </a:lstStyle>
          <a:p/>
        </p:txBody>
      </p:sp>
      <p:sp>
        <p:nvSpPr>
          <p:cNvPr id="170" name="Google Shape;170;p25"/>
          <p:cNvSpPr txBox="1"/>
          <p:nvPr>
            <p:ph type="title"/>
          </p:nvPr>
        </p:nvSpPr>
        <p:spPr>
          <a:xfrm>
            <a:off x="892148" y="836511"/>
            <a:ext cx="7689145" cy="515526"/>
          </a:xfrm>
          <a:prstGeom prst="rect">
            <a:avLst/>
          </a:prstGeom>
          <a:noFill/>
          <a:ln>
            <a:noFill/>
          </a:ln>
        </p:spPr>
        <p:txBody>
          <a:bodyPr anchorCtr="0" anchor="t" bIns="91425" lIns="91425" spcFirstLastPara="1" rIns="91425" wrap="square" tIns="91425">
            <a:noAutofit/>
          </a:bodyPr>
          <a:lstStyle>
            <a:lvl1pPr lvl="0" marR="0" rtl="0" algn="l">
              <a:lnSpc>
                <a:spcPct val="110000"/>
              </a:lnSpc>
              <a:spcBef>
                <a:spcPts val="0"/>
              </a:spcBef>
              <a:spcAft>
                <a:spcPts val="0"/>
              </a:spcAft>
              <a:buClr>
                <a:schemeClr val="dk1"/>
              </a:buClr>
              <a:buSzPts val="2500"/>
              <a:buFont typeface="Roboto Slab"/>
              <a:buNone/>
              <a:defRPr b="1" i="0" sz="2500" u="none" cap="none" strike="noStrike">
                <a:solidFill>
                  <a:schemeClr val="dk1"/>
                </a:solidFill>
                <a:latin typeface="Roboto Slab"/>
                <a:ea typeface="Roboto Slab"/>
                <a:cs typeface="Roboto Slab"/>
                <a:sym typeface="Roboto Slab"/>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71" name="Google Shape;171;p25"/>
          <p:cNvSpPr/>
          <p:nvPr>
            <p:ph idx="4" type="pic"/>
          </p:nvPr>
        </p:nvSpPr>
        <p:spPr>
          <a:xfrm>
            <a:off x="2657455" y="2243619"/>
            <a:ext cx="2340000" cy="1620000"/>
          </a:xfrm>
          <a:prstGeom prst="roundRect">
            <a:avLst>
              <a:gd fmla="val 2905" name="adj"/>
            </a:avLst>
          </a:prstGeom>
          <a:noFill/>
          <a:ln>
            <a:noFill/>
          </a:ln>
        </p:spPr>
        <p:txBody>
          <a:bodyPr anchorCtr="0" anchor="t" bIns="91425" lIns="91425" spcFirstLastPara="1" rIns="91425" wrap="square" tIns="91425">
            <a:noAutofit/>
          </a:bodyPr>
          <a:lstStyle>
            <a:lvl1pPr lvl="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Roboto"/>
                <a:ea typeface="Roboto"/>
                <a:cs typeface="Roboto"/>
                <a:sym typeface="Roboto"/>
              </a:defRPr>
            </a:lvl1pPr>
            <a:lvl2pPr lvl="1"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Roboto"/>
                <a:ea typeface="Roboto"/>
                <a:cs typeface="Roboto"/>
                <a:sym typeface="Roboto"/>
              </a:defRPr>
            </a:lvl2pPr>
            <a:lvl3pPr lvl="2"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Roboto"/>
                <a:ea typeface="Roboto"/>
                <a:cs typeface="Roboto"/>
                <a:sym typeface="Roboto"/>
              </a:defRPr>
            </a:lvl3pPr>
            <a:lvl4pPr lvl="3"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Roboto"/>
                <a:ea typeface="Roboto"/>
                <a:cs typeface="Roboto"/>
                <a:sym typeface="Roboto"/>
              </a:defRPr>
            </a:lvl4pPr>
            <a:lvl5pPr lvl="4"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Roboto"/>
                <a:ea typeface="Roboto"/>
                <a:cs typeface="Roboto"/>
                <a:sym typeface="Roboto"/>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rocess Second Step">
  <p:cSld name="Process Second Step">
    <p:spTree>
      <p:nvGrpSpPr>
        <p:cNvPr id="172" name="Shape 172"/>
        <p:cNvGrpSpPr/>
        <p:nvPr/>
      </p:nvGrpSpPr>
      <p:grpSpPr>
        <a:xfrm>
          <a:off x="0" y="0"/>
          <a:ext cx="0" cy="0"/>
          <a:chOff x="0" y="0"/>
          <a:chExt cx="0" cy="0"/>
        </a:xfrm>
      </p:grpSpPr>
      <p:sp>
        <p:nvSpPr>
          <p:cNvPr id="173" name="Google Shape;173;p26"/>
          <p:cNvSpPr txBox="1"/>
          <p:nvPr>
            <p:ph idx="1" type="body"/>
          </p:nvPr>
        </p:nvSpPr>
        <p:spPr>
          <a:xfrm>
            <a:off x="441748" y="85412"/>
            <a:ext cx="5631029" cy="26161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0"/>
              </a:spcBef>
              <a:spcAft>
                <a:spcPts val="0"/>
              </a:spcAft>
              <a:buClr>
                <a:srgbClr val="6B6B6B"/>
              </a:buClr>
              <a:buSzPts val="1100"/>
              <a:buFont typeface="Arial"/>
              <a:buNone/>
              <a:defRPr b="0" i="0" sz="1100" u="none" cap="none" strike="noStrike">
                <a:solidFill>
                  <a:srgbClr val="6B6B6B"/>
                </a:solidFill>
                <a:latin typeface="Roboto Slab"/>
                <a:ea typeface="Roboto Slab"/>
                <a:cs typeface="Roboto Slab"/>
                <a:sym typeface="Roboto Slab"/>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Roboto"/>
                <a:ea typeface="Roboto"/>
                <a:cs typeface="Roboto"/>
                <a:sym typeface="Roboto"/>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Roboto"/>
                <a:ea typeface="Roboto"/>
                <a:cs typeface="Roboto"/>
                <a:sym typeface="Roboto"/>
              </a:defRPr>
            </a:lvl3pPr>
            <a:lvl4pPr indent="-228600" lvl="3" marL="18288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Roboto"/>
                <a:ea typeface="Roboto"/>
                <a:cs typeface="Roboto"/>
                <a:sym typeface="Roboto"/>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Roboto"/>
                <a:ea typeface="Roboto"/>
                <a:cs typeface="Roboto"/>
                <a:sym typeface="Roboto"/>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9pPr>
          </a:lstStyle>
          <a:p/>
        </p:txBody>
      </p:sp>
      <p:sp>
        <p:nvSpPr>
          <p:cNvPr id="174" name="Google Shape;174;p26"/>
          <p:cNvSpPr txBox="1"/>
          <p:nvPr>
            <p:ph idx="2" type="body"/>
          </p:nvPr>
        </p:nvSpPr>
        <p:spPr>
          <a:xfrm>
            <a:off x="5293845" y="2750544"/>
            <a:ext cx="4346123" cy="337785"/>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10000"/>
              </a:lnSpc>
              <a:spcBef>
                <a:spcPts val="0"/>
              </a:spcBef>
              <a:spcAft>
                <a:spcPts val="0"/>
              </a:spcAft>
              <a:buClr>
                <a:schemeClr val="dk1"/>
              </a:buClr>
              <a:buSzPts val="1600"/>
              <a:buFont typeface="Arial"/>
              <a:buNone/>
              <a:defRPr b="1" i="0" sz="1600" u="none" cap="none" strike="noStrike">
                <a:solidFill>
                  <a:schemeClr val="dk1"/>
                </a:solidFill>
                <a:latin typeface="Roboto Slab"/>
                <a:ea typeface="Roboto Slab"/>
                <a:cs typeface="Roboto Slab"/>
                <a:sym typeface="Roboto Slab"/>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Roboto"/>
                <a:ea typeface="Roboto"/>
                <a:cs typeface="Roboto"/>
                <a:sym typeface="Roboto"/>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Roboto"/>
                <a:ea typeface="Roboto"/>
                <a:cs typeface="Roboto"/>
                <a:sym typeface="Roboto"/>
              </a:defRPr>
            </a:lvl3pPr>
            <a:lvl4pPr indent="-228600" lvl="3" marL="18288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Roboto"/>
                <a:ea typeface="Roboto"/>
                <a:cs typeface="Roboto"/>
                <a:sym typeface="Roboto"/>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Roboto"/>
                <a:ea typeface="Roboto"/>
                <a:cs typeface="Roboto"/>
                <a:sym typeface="Roboto"/>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9pPr>
          </a:lstStyle>
          <a:p/>
        </p:txBody>
      </p:sp>
      <p:sp>
        <p:nvSpPr>
          <p:cNvPr id="175" name="Google Shape;175;p26"/>
          <p:cNvSpPr txBox="1"/>
          <p:nvPr>
            <p:ph idx="3" type="body"/>
          </p:nvPr>
        </p:nvSpPr>
        <p:spPr>
          <a:xfrm>
            <a:off x="5293845" y="3069501"/>
            <a:ext cx="4608000" cy="12960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25000"/>
              </a:lnSpc>
              <a:spcBef>
                <a:spcPts val="0"/>
              </a:spcBef>
              <a:spcAft>
                <a:spcPts val="0"/>
              </a:spcAft>
              <a:buClr>
                <a:srgbClr val="595959"/>
              </a:buClr>
              <a:buSzPts val="1400"/>
              <a:buFont typeface="Arial"/>
              <a:buNone/>
              <a:defRPr b="0" i="0" sz="1400" u="none" cap="none" strike="noStrike">
                <a:solidFill>
                  <a:srgbClr val="595959"/>
                </a:solidFill>
                <a:latin typeface="Roboto"/>
                <a:ea typeface="Roboto"/>
                <a:cs typeface="Roboto"/>
                <a:sym typeface="Roboto"/>
              </a:defRPr>
            </a:lvl1pPr>
            <a:lvl2pPr indent="-228600" lvl="1" marL="914400" marR="0" rtl="0" algn="l">
              <a:lnSpc>
                <a:spcPct val="90000"/>
              </a:lnSpc>
              <a:spcBef>
                <a:spcPts val="1200"/>
              </a:spcBef>
              <a:spcAft>
                <a:spcPts val="0"/>
              </a:spcAft>
              <a:buClr>
                <a:schemeClr val="dk1"/>
              </a:buClr>
              <a:buSzPts val="2400"/>
              <a:buFont typeface="Arial"/>
              <a:buNone/>
              <a:defRPr b="0" i="0" sz="2400" u="none" cap="none" strike="noStrike">
                <a:solidFill>
                  <a:schemeClr val="dk1"/>
                </a:solidFill>
                <a:latin typeface="Roboto"/>
                <a:ea typeface="Roboto"/>
                <a:cs typeface="Roboto"/>
                <a:sym typeface="Roboto"/>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Roboto"/>
                <a:ea typeface="Roboto"/>
                <a:cs typeface="Roboto"/>
                <a:sym typeface="Roboto"/>
              </a:defRPr>
            </a:lvl3pPr>
            <a:lvl4pPr indent="-228600" lvl="3" marL="18288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Roboto"/>
                <a:ea typeface="Roboto"/>
                <a:cs typeface="Roboto"/>
                <a:sym typeface="Roboto"/>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Roboto"/>
                <a:ea typeface="Roboto"/>
                <a:cs typeface="Roboto"/>
                <a:sym typeface="Roboto"/>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9pPr>
          </a:lstStyle>
          <a:p/>
        </p:txBody>
      </p:sp>
      <p:sp>
        <p:nvSpPr>
          <p:cNvPr id="176" name="Google Shape;176;p26"/>
          <p:cNvSpPr txBox="1"/>
          <p:nvPr>
            <p:ph type="title"/>
          </p:nvPr>
        </p:nvSpPr>
        <p:spPr>
          <a:xfrm>
            <a:off x="892147" y="836511"/>
            <a:ext cx="7642253" cy="515526"/>
          </a:xfrm>
          <a:prstGeom prst="rect">
            <a:avLst/>
          </a:prstGeom>
          <a:noFill/>
          <a:ln>
            <a:noFill/>
          </a:ln>
        </p:spPr>
        <p:txBody>
          <a:bodyPr anchorCtr="0" anchor="t" bIns="91425" lIns="91425" spcFirstLastPara="1" rIns="91425" wrap="square" tIns="91425">
            <a:noAutofit/>
          </a:bodyPr>
          <a:lstStyle>
            <a:lvl1pPr lvl="0" marR="0" rtl="0" algn="l">
              <a:lnSpc>
                <a:spcPct val="110000"/>
              </a:lnSpc>
              <a:spcBef>
                <a:spcPts val="0"/>
              </a:spcBef>
              <a:spcAft>
                <a:spcPts val="0"/>
              </a:spcAft>
              <a:buClr>
                <a:schemeClr val="dk1"/>
              </a:buClr>
              <a:buSzPts val="2500"/>
              <a:buFont typeface="Roboto Slab"/>
              <a:buNone/>
              <a:defRPr b="1" i="0" sz="2500" u="none" cap="none" strike="noStrike">
                <a:solidFill>
                  <a:schemeClr val="dk1"/>
                </a:solidFill>
                <a:latin typeface="Roboto Slab"/>
                <a:ea typeface="Roboto Slab"/>
                <a:cs typeface="Roboto Slab"/>
                <a:sym typeface="Roboto Slab"/>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77" name="Google Shape;177;p26"/>
          <p:cNvSpPr/>
          <p:nvPr>
            <p:ph idx="4" type="pic"/>
          </p:nvPr>
        </p:nvSpPr>
        <p:spPr>
          <a:xfrm>
            <a:off x="2680203" y="2789742"/>
            <a:ext cx="2340000" cy="1620000"/>
          </a:xfrm>
          <a:prstGeom prst="roundRect">
            <a:avLst>
              <a:gd fmla="val 2163" name="adj"/>
            </a:avLst>
          </a:prstGeom>
          <a:noFill/>
          <a:ln>
            <a:noFill/>
          </a:ln>
        </p:spPr>
        <p:txBody>
          <a:bodyPr anchorCtr="0" anchor="t" bIns="91425" lIns="91425" spcFirstLastPara="1" rIns="91425" wrap="square" tIns="91425">
            <a:noAutofit/>
          </a:bodyPr>
          <a:lstStyle>
            <a:lvl1pPr lvl="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Roboto"/>
                <a:ea typeface="Roboto"/>
                <a:cs typeface="Roboto"/>
                <a:sym typeface="Roboto"/>
              </a:defRPr>
            </a:lvl1pPr>
            <a:lvl2pPr lvl="1"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Roboto"/>
                <a:ea typeface="Roboto"/>
                <a:cs typeface="Roboto"/>
                <a:sym typeface="Roboto"/>
              </a:defRPr>
            </a:lvl2pPr>
            <a:lvl3pPr lvl="2"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Roboto"/>
                <a:ea typeface="Roboto"/>
                <a:cs typeface="Roboto"/>
                <a:sym typeface="Roboto"/>
              </a:defRPr>
            </a:lvl3pPr>
            <a:lvl4pPr lvl="3"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Roboto"/>
                <a:ea typeface="Roboto"/>
                <a:cs typeface="Roboto"/>
                <a:sym typeface="Roboto"/>
              </a:defRPr>
            </a:lvl4pPr>
            <a:lvl5pPr lvl="4"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Roboto"/>
                <a:ea typeface="Roboto"/>
                <a:cs typeface="Roboto"/>
                <a:sym typeface="Roboto"/>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rocess Third Step">
  <p:cSld name="Process Third Step">
    <p:spTree>
      <p:nvGrpSpPr>
        <p:cNvPr id="178" name="Shape 178"/>
        <p:cNvGrpSpPr/>
        <p:nvPr/>
      </p:nvGrpSpPr>
      <p:grpSpPr>
        <a:xfrm>
          <a:off x="0" y="0"/>
          <a:ext cx="0" cy="0"/>
          <a:chOff x="0" y="0"/>
          <a:chExt cx="0" cy="0"/>
        </a:xfrm>
      </p:grpSpPr>
      <p:sp>
        <p:nvSpPr>
          <p:cNvPr id="179" name="Google Shape;179;p27"/>
          <p:cNvSpPr txBox="1"/>
          <p:nvPr>
            <p:ph idx="1" type="body"/>
          </p:nvPr>
        </p:nvSpPr>
        <p:spPr>
          <a:xfrm>
            <a:off x="441748" y="85412"/>
            <a:ext cx="5665864" cy="26161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0"/>
              </a:spcBef>
              <a:spcAft>
                <a:spcPts val="0"/>
              </a:spcAft>
              <a:buClr>
                <a:srgbClr val="6B6B6B"/>
              </a:buClr>
              <a:buSzPts val="1100"/>
              <a:buFont typeface="Arial"/>
              <a:buNone/>
              <a:defRPr b="0" i="0" sz="1100" u="none" cap="none" strike="noStrike">
                <a:solidFill>
                  <a:srgbClr val="6B6B6B"/>
                </a:solidFill>
                <a:latin typeface="Roboto Slab"/>
                <a:ea typeface="Roboto Slab"/>
                <a:cs typeface="Roboto Slab"/>
                <a:sym typeface="Roboto Slab"/>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Roboto"/>
                <a:ea typeface="Roboto"/>
                <a:cs typeface="Roboto"/>
                <a:sym typeface="Roboto"/>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Roboto"/>
                <a:ea typeface="Roboto"/>
                <a:cs typeface="Roboto"/>
                <a:sym typeface="Roboto"/>
              </a:defRPr>
            </a:lvl3pPr>
            <a:lvl4pPr indent="-228600" lvl="3" marL="18288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Roboto"/>
                <a:ea typeface="Roboto"/>
                <a:cs typeface="Roboto"/>
                <a:sym typeface="Roboto"/>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Roboto"/>
                <a:ea typeface="Roboto"/>
                <a:cs typeface="Roboto"/>
                <a:sym typeface="Roboto"/>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9pPr>
          </a:lstStyle>
          <a:p/>
        </p:txBody>
      </p:sp>
      <p:sp>
        <p:nvSpPr>
          <p:cNvPr id="180" name="Google Shape;180;p27"/>
          <p:cNvSpPr txBox="1"/>
          <p:nvPr>
            <p:ph idx="2" type="body"/>
          </p:nvPr>
        </p:nvSpPr>
        <p:spPr>
          <a:xfrm>
            <a:off x="5293845" y="3178907"/>
            <a:ext cx="4346123" cy="337785"/>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10000"/>
              </a:lnSpc>
              <a:spcBef>
                <a:spcPts val="0"/>
              </a:spcBef>
              <a:spcAft>
                <a:spcPts val="0"/>
              </a:spcAft>
              <a:buClr>
                <a:schemeClr val="dk1"/>
              </a:buClr>
              <a:buSzPts val="1600"/>
              <a:buFont typeface="Arial"/>
              <a:buNone/>
              <a:defRPr b="1" i="0" sz="1600" u="none" cap="none" strike="noStrike">
                <a:solidFill>
                  <a:schemeClr val="dk1"/>
                </a:solidFill>
                <a:latin typeface="Roboto Slab"/>
                <a:ea typeface="Roboto Slab"/>
                <a:cs typeface="Roboto Slab"/>
                <a:sym typeface="Roboto Slab"/>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Roboto"/>
                <a:ea typeface="Roboto"/>
                <a:cs typeface="Roboto"/>
                <a:sym typeface="Roboto"/>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Roboto"/>
                <a:ea typeface="Roboto"/>
                <a:cs typeface="Roboto"/>
                <a:sym typeface="Roboto"/>
              </a:defRPr>
            </a:lvl3pPr>
            <a:lvl4pPr indent="-228600" lvl="3" marL="18288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Roboto"/>
                <a:ea typeface="Roboto"/>
                <a:cs typeface="Roboto"/>
                <a:sym typeface="Roboto"/>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Roboto"/>
                <a:ea typeface="Roboto"/>
                <a:cs typeface="Roboto"/>
                <a:sym typeface="Roboto"/>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9pPr>
          </a:lstStyle>
          <a:p/>
        </p:txBody>
      </p:sp>
      <p:sp>
        <p:nvSpPr>
          <p:cNvPr id="181" name="Google Shape;181;p27"/>
          <p:cNvSpPr txBox="1"/>
          <p:nvPr>
            <p:ph idx="3" type="body"/>
          </p:nvPr>
        </p:nvSpPr>
        <p:spPr>
          <a:xfrm>
            <a:off x="5293845" y="3497864"/>
            <a:ext cx="4608000" cy="12960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25000"/>
              </a:lnSpc>
              <a:spcBef>
                <a:spcPts val="0"/>
              </a:spcBef>
              <a:spcAft>
                <a:spcPts val="0"/>
              </a:spcAft>
              <a:buClr>
                <a:srgbClr val="595959"/>
              </a:buClr>
              <a:buSzPts val="1400"/>
              <a:buFont typeface="Arial"/>
              <a:buNone/>
              <a:defRPr b="0" i="0" sz="1400" u="none" cap="none" strike="noStrike">
                <a:solidFill>
                  <a:srgbClr val="595959"/>
                </a:solidFill>
                <a:latin typeface="Roboto"/>
                <a:ea typeface="Roboto"/>
                <a:cs typeface="Roboto"/>
                <a:sym typeface="Roboto"/>
              </a:defRPr>
            </a:lvl1pPr>
            <a:lvl2pPr indent="-228600" lvl="1" marL="914400" marR="0" rtl="0" algn="l">
              <a:lnSpc>
                <a:spcPct val="90000"/>
              </a:lnSpc>
              <a:spcBef>
                <a:spcPts val="1200"/>
              </a:spcBef>
              <a:spcAft>
                <a:spcPts val="0"/>
              </a:spcAft>
              <a:buClr>
                <a:schemeClr val="dk1"/>
              </a:buClr>
              <a:buSzPts val="2400"/>
              <a:buFont typeface="Arial"/>
              <a:buNone/>
              <a:defRPr b="0" i="0" sz="2400" u="none" cap="none" strike="noStrike">
                <a:solidFill>
                  <a:schemeClr val="dk1"/>
                </a:solidFill>
                <a:latin typeface="Roboto"/>
                <a:ea typeface="Roboto"/>
                <a:cs typeface="Roboto"/>
                <a:sym typeface="Roboto"/>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Roboto"/>
                <a:ea typeface="Roboto"/>
                <a:cs typeface="Roboto"/>
                <a:sym typeface="Roboto"/>
              </a:defRPr>
            </a:lvl3pPr>
            <a:lvl4pPr indent="-228600" lvl="3" marL="18288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Roboto"/>
                <a:ea typeface="Roboto"/>
                <a:cs typeface="Roboto"/>
                <a:sym typeface="Roboto"/>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Roboto"/>
                <a:ea typeface="Roboto"/>
                <a:cs typeface="Roboto"/>
                <a:sym typeface="Roboto"/>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9pPr>
          </a:lstStyle>
          <a:p/>
        </p:txBody>
      </p:sp>
      <p:sp>
        <p:nvSpPr>
          <p:cNvPr id="182" name="Google Shape;182;p27"/>
          <p:cNvSpPr txBox="1"/>
          <p:nvPr>
            <p:ph type="title"/>
          </p:nvPr>
        </p:nvSpPr>
        <p:spPr>
          <a:xfrm>
            <a:off x="892149" y="836511"/>
            <a:ext cx="7595361" cy="515526"/>
          </a:xfrm>
          <a:prstGeom prst="rect">
            <a:avLst/>
          </a:prstGeom>
          <a:noFill/>
          <a:ln>
            <a:noFill/>
          </a:ln>
        </p:spPr>
        <p:txBody>
          <a:bodyPr anchorCtr="0" anchor="t" bIns="91425" lIns="91425" spcFirstLastPara="1" rIns="91425" wrap="square" tIns="91425">
            <a:noAutofit/>
          </a:bodyPr>
          <a:lstStyle>
            <a:lvl1pPr lvl="0" marR="0" rtl="0" algn="l">
              <a:lnSpc>
                <a:spcPct val="110000"/>
              </a:lnSpc>
              <a:spcBef>
                <a:spcPts val="0"/>
              </a:spcBef>
              <a:spcAft>
                <a:spcPts val="0"/>
              </a:spcAft>
              <a:buClr>
                <a:schemeClr val="dk1"/>
              </a:buClr>
              <a:buSzPts val="2500"/>
              <a:buFont typeface="Roboto Slab"/>
              <a:buNone/>
              <a:defRPr b="1" i="0" sz="2500" u="none" cap="none" strike="noStrike">
                <a:solidFill>
                  <a:schemeClr val="dk1"/>
                </a:solidFill>
                <a:latin typeface="Roboto Slab"/>
                <a:ea typeface="Roboto Slab"/>
                <a:cs typeface="Roboto Slab"/>
                <a:sym typeface="Roboto Slab"/>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83" name="Google Shape;183;p27"/>
          <p:cNvSpPr/>
          <p:nvPr>
            <p:ph idx="4" type="pic"/>
          </p:nvPr>
        </p:nvSpPr>
        <p:spPr>
          <a:xfrm>
            <a:off x="2681840" y="3218212"/>
            <a:ext cx="2340000" cy="1620000"/>
          </a:xfrm>
          <a:prstGeom prst="roundRect">
            <a:avLst>
              <a:gd fmla="val 2905" name="adj"/>
            </a:avLst>
          </a:prstGeom>
          <a:noFill/>
          <a:ln>
            <a:noFill/>
          </a:ln>
        </p:spPr>
        <p:txBody>
          <a:bodyPr anchorCtr="0" anchor="t" bIns="91425" lIns="91425" spcFirstLastPara="1" rIns="91425" wrap="square" tIns="91425">
            <a:noAutofit/>
          </a:bodyPr>
          <a:lstStyle>
            <a:lvl1pPr lvl="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Roboto"/>
                <a:ea typeface="Roboto"/>
                <a:cs typeface="Roboto"/>
                <a:sym typeface="Roboto"/>
              </a:defRPr>
            </a:lvl1pPr>
            <a:lvl2pPr lvl="1"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Roboto"/>
                <a:ea typeface="Roboto"/>
                <a:cs typeface="Roboto"/>
                <a:sym typeface="Roboto"/>
              </a:defRPr>
            </a:lvl2pPr>
            <a:lvl3pPr lvl="2"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Roboto"/>
                <a:ea typeface="Roboto"/>
                <a:cs typeface="Roboto"/>
                <a:sym typeface="Roboto"/>
              </a:defRPr>
            </a:lvl3pPr>
            <a:lvl4pPr lvl="3"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Roboto"/>
                <a:ea typeface="Roboto"/>
                <a:cs typeface="Roboto"/>
                <a:sym typeface="Roboto"/>
              </a:defRPr>
            </a:lvl4pPr>
            <a:lvl5pPr lvl="4"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Roboto"/>
                <a:ea typeface="Roboto"/>
                <a:cs typeface="Roboto"/>
                <a:sym typeface="Roboto"/>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Quote">
  <p:cSld name="Quote">
    <p:spTree>
      <p:nvGrpSpPr>
        <p:cNvPr id="184" name="Shape 184"/>
        <p:cNvGrpSpPr/>
        <p:nvPr/>
      </p:nvGrpSpPr>
      <p:grpSpPr>
        <a:xfrm>
          <a:off x="0" y="0"/>
          <a:ext cx="0" cy="0"/>
          <a:chOff x="0" y="0"/>
          <a:chExt cx="0" cy="0"/>
        </a:xfrm>
      </p:grpSpPr>
      <p:sp>
        <p:nvSpPr>
          <p:cNvPr id="185" name="Google Shape;185;p28"/>
          <p:cNvSpPr txBox="1"/>
          <p:nvPr>
            <p:ph idx="1" type="body"/>
          </p:nvPr>
        </p:nvSpPr>
        <p:spPr>
          <a:xfrm>
            <a:off x="4275332" y="4240239"/>
            <a:ext cx="6061984" cy="279435"/>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20000"/>
              </a:lnSpc>
              <a:spcBef>
                <a:spcPts val="0"/>
              </a:spcBef>
              <a:spcAft>
                <a:spcPts val="0"/>
              </a:spcAft>
              <a:buClr>
                <a:srgbClr val="3F3F3F"/>
              </a:buClr>
              <a:buSzPts val="1200"/>
              <a:buFont typeface="Arial"/>
              <a:buNone/>
              <a:defRPr b="0" i="0" sz="1200" u="none" cap="none" strike="noStrike">
                <a:solidFill>
                  <a:srgbClr val="3F3F3F"/>
                </a:solidFill>
                <a:latin typeface="Roboto"/>
                <a:ea typeface="Roboto"/>
                <a:cs typeface="Roboto"/>
                <a:sym typeface="Roboto"/>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Roboto"/>
                <a:ea typeface="Roboto"/>
                <a:cs typeface="Roboto"/>
                <a:sym typeface="Roboto"/>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Roboto"/>
                <a:ea typeface="Roboto"/>
                <a:cs typeface="Roboto"/>
                <a:sym typeface="Roboto"/>
              </a:defRPr>
            </a:lvl3pPr>
            <a:lvl4pPr indent="-228600" lvl="3" marL="18288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Roboto"/>
                <a:ea typeface="Roboto"/>
                <a:cs typeface="Roboto"/>
                <a:sym typeface="Roboto"/>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Roboto"/>
                <a:ea typeface="Roboto"/>
                <a:cs typeface="Roboto"/>
                <a:sym typeface="Roboto"/>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9pPr>
          </a:lstStyle>
          <a:p/>
        </p:txBody>
      </p:sp>
      <p:sp>
        <p:nvSpPr>
          <p:cNvPr id="186" name="Google Shape;186;p28"/>
          <p:cNvSpPr txBox="1"/>
          <p:nvPr>
            <p:ph idx="2" type="body"/>
          </p:nvPr>
        </p:nvSpPr>
        <p:spPr>
          <a:xfrm>
            <a:off x="441748" y="85412"/>
            <a:ext cx="5700697" cy="26161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0"/>
              </a:spcBef>
              <a:spcAft>
                <a:spcPts val="0"/>
              </a:spcAft>
              <a:buClr>
                <a:srgbClr val="6B6B6B"/>
              </a:buClr>
              <a:buSzPts val="1100"/>
              <a:buFont typeface="Arial"/>
              <a:buNone/>
              <a:defRPr b="0" i="0" sz="1100" u="none" cap="none" strike="noStrike">
                <a:solidFill>
                  <a:srgbClr val="6B6B6B"/>
                </a:solidFill>
                <a:latin typeface="Roboto Slab"/>
                <a:ea typeface="Roboto Slab"/>
                <a:cs typeface="Roboto Slab"/>
                <a:sym typeface="Roboto Slab"/>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Roboto"/>
                <a:ea typeface="Roboto"/>
                <a:cs typeface="Roboto"/>
                <a:sym typeface="Roboto"/>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Roboto"/>
                <a:ea typeface="Roboto"/>
                <a:cs typeface="Roboto"/>
                <a:sym typeface="Roboto"/>
              </a:defRPr>
            </a:lvl3pPr>
            <a:lvl4pPr indent="-228600" lvl="3" marL="18288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Roboto"/>
                <a:ea typeface="Roboto"/>
                <a:cs typeface="Roboto"/>
                <a:sym typeface="Roboto"/>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Roboto"/>
                <a:ea typeface="Roboto"/>
                <a:cs typeface="Roboto"/>
                <a:sym typeface="Roboto"/>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9pPr>
          </a:lstStyle>
          <a:p/>
        </p:txBody>
      </p:sp>
      <p:sp>
        <p:nvSpPr>
          <p:cNvPr id="187" name="Google Shape;187;p28"/>
          <p:cNvSpPr txBox="1"/>
          <p:nvPr>
            <p:ph idx="3" type="body"/>
          </p:nvPr>
        </p:nvSpPr>
        <p:spPr>
          <a:xfrm>
            <a:off x="4275332" y="3917910"/>
            <a:ext cx="6061984" cy="296428"/>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20000"/>
              </a:lnSpc>
              <a:spcBef>
                <a:spcPts val="0"/>
              </a:spcBef>
              <a:spcAft>
                <a:spcPts val="0"/>
              </a:spcAft>
              <a:buClr>
                <a:srgbClr val="262626"/>
              </a:buClr>
              <a:buSzPts val="1400"/>
              <a:buFont typeface="Arial"/>
              <a:buNone/>
              <a:defRPr b="1" i="0" sz="1400" u="none" cap="none" strike="noStrike">
                <a:solidFill>
                  <a:srgbClr val="262626"/>
                </a:solidFill>
                <a:latin typeface="Roboto Slab"/>
                <a:ea typeface="Roboto Slab"/>
                <a:cs typeface="Roboto Slab"/>
                <a:sym typeface="Roboto Slab"/>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Roboto"/>
                <a:ea typeface="Roboto"/>
                <a:cs typeface="Roboto"/>
                <a:sym typeface="Roboto"/>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Roboto"/>
                <a:ea typeface="Roboto"/>
                <a:cs typeface="Roboto"/>
                <a:sym typeface="Roboto"/>
              </a:defRPr>
            </a:lvl3pPr>
            <a:lvl4pPr indent="-228600" lvl="3" marL="18288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Roboto"/>
                <a:ea typeface="Roboto"/>
                <a:cs typeface="Roboto"/>
                <a:sym typeface="Roboto"/>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Roboto"/>
                <a:ea typeface="Roboto"/>
                <a:cs typeface="Roboto"/>
                <a:sym typeface="Roboto"/>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9pPr>
          </a:lstStyle>
          <a:p/>
        </p:txBody>
      </p:sp>
      <p:sp>
        <p:nvSpPr>
          <p:cNvPr id="188" name="Google Shape;188;p28"/>
          <p:cNvSpPr txBox="1"/>
          <p:nvPr>
            <p:ph idx="4" type="body"/>
          </p:nvPr>
        </p:nvSpPr>
        <p:spPr>
          <a:xfrm>
            <a:off x="4278609" y="2399244"/>
            <a:ext cx="6058707" cy="1350626"/>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46000"/>
              </a:lnSpc>
              <a:spcBef>
                <a:spcPts val="0"/>
              </a:spcBef>
              <a:spcAft>
                <a:spcPts val="0"/>
              </a:spcAft>
              <a:buClr>
                <a:srgbClr val="262626"/>
              </a:buClr>
              <a:buSzPts val="1500"/>
              <a:buFont typeface="Arial"/>
              <a:buNone/>
              <a:defRPr b="0" i="1" sz="1500" u="none" cap="none" strike="noStrike">
                <a:solidFill>
                  <a:srgbClr val="262626"/>
                </a:solidFill>
                <a:latin typeface="Roboto"/>
                <a:ea typeface="Roboto"/>
                <a:cs typeface="Roboto"/>
                <a:sym typeface="Roboto"/>
              </a:defRPr>
            </a:lvl1pPr>
            <a:lvl2pPr indent="-228600" lvl="1" marL="914400" marR="0" rtl="0" algn="l">
              <a:lnSpc>
                <a:spcPct val="90000"/>
              </a:lnSpc>
              <a:spcBef>
                <a:spcPts val="1200"/>
              </a:spcBef>
              <a:spcAft>
                <a:spcPts val="0"/>
              </a:spcAft>
              <a:buClr>
                <a:schemeClr val="dk1"/>
              </a:buClr>
              <a:buSzPts val="2400"/>
              <a:buFont typeface="Arial"/>
              <a:buNone/>
              <a:defRPr b="0" i="0" sz="2400" u="none" cap="none" strike="noStrike">
                <a:solidFill>
                  <a:schemeClr val="dk1"/>
                </a:solidFill>
                <a:latin typeface="Roboto"/>
                <a:ea typeface="Roboto"/>
                <a:cs typeface="Roboto"/>
                <a:sym typeface="Roboto"/>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Roboto"/>
                <a:ea typeface="Roboto"/>
                <a:cs typeface="Roboto"/>
                <a:sym typeface="Roboto"/>
              </a:defRPr>
            </a:lvl3pPr>
            <a:lvl4pPr indent="-228600" lvl="3" marL="18288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Roboto"/>
                <a:ea typeface="Roboto"/>
                <a:cs typeface="Roboto"/>
                <a:sym typeface="Roboto"/>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Roboto"/>
                <a:ea typeface="Roboto"/>
                <a:cs typeface="Roboto"/>
                <a:sym typeface="Roboto"/>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9pPr>
          </a:lstStyle>
          <a:p/>
        </p:txBody>
      </p:sp>
      <p:sp>
        <p:nvSpPr>
          <p:cNvPr id="189" name="Google Shape;189;p28"/>
          <p:cNvSpPr txBox="1"/>
          <p:nvPr>
            <p:ph type="title"/>
          </p:nvPr>
        </p:nvSpPr>
        <p:spPr>
          <a:xfrm>
            <a:off x="892147" y="836511"/>
            <a:ext cx="8064284" cy="515526"/>
          </a:xfrm>
          <a:prstGeom prst="rect">
            <a:avLst/>
          </a:prstGeom>
          <a:noFill/>
          <a:ln>
            <a:noFill/>
          </a:ln>
        </p:spPr>
        <p:txBody>
          <a:bodyPr anchorCtr="0" anchor="t" bIns="91425" lIns="91425" spcFirstLastPara="1" rIns="91425" wrap="square" tIns="91425">
            <a:noAutofit/>
          </a:bodyPr>
          <a:lstStyle>
            <a:lvl1pPr lvl="0" marR="0" rtl="0" algn="l">
              <a:lnSpc>
                <a:spcPct val="110000"/>
              </a:lnSpc>
              <a:spcBef>
                <a:spcPts val="0"/>
              </a:spcBef>
              <a:spcAft>
                <a:spcPts val="0"/>
              </a:spcAft>
              <a:buClr>
                <a:schemeClr val="dk1"/>
              </a:buClr>
              <a:buSzPts val="2500"/>
              <a:buFont typeface="Roboto Slab"/>
              <a:buNone/>
              <a:defRPr b="1" i="0" sz="2500" u="none" cap="none" strike="noStrike">
                <a:solidFill>
                  <a:schemeClr val="dk1"/>
                </a:solidFill>
                <a:latin typeface="Roboto Slab"/>
                <a:ea typeface="Roboto Slab"/>
                <a:cs typeface="Roboto Slab"/>
                <a:sym typeface="Roboto Slab"/>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90" name="Google Shape;190;p28"/>
          <p:cNvSpPr/>
          <p:nvPr>
            <p:ph idx="5" type="pic"/>
          </p:nvPr>
        </p:nvSpPr>
        <p:spPr>
          <a:xfrm>
            <a:off x="1016001" y="2209801"/>
            <a:ext cx="2340000" cy="2340000"/>
          </a:xfrm>
          <a:prstGeom prst="ellipse">
            <a:avLst/>
          </a:prstGeom>
          <a:noFill/>
          <a:ln>
            <a:noFill/>
          </a:ln>
        </p:spPr>
        <p:txBody>
          <a:bodyPr anchorCtr="0" anchor="t" bIns="91425" lIns="91425" spcFirstLastPara="1" rIns="91425" wrap="square" tIns="91425">
            <a:noAutofit/>
          </a:bodyPr>
          <a:lstStyle>
            <a:lvl1pPr lvl="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Roboto"/>
                <a:ea typeface="Roboto"/>
                <a:cs typeface="Roboto"/>
                <a:sym typeface="Roboto"/>
              </a:defRPr>
            </a:lvl1pPr>
            <a:lvl2pPr lvl="1"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Roboto"/>
                <a:ea typeface="Roboto"/>
                <a:cs typeface="Roboto"/>
                <a:sym typeface="Roboto"/>
              </a:defRPr>
            </a:lvl2pPr>
            <a:lvl3pPr lvl="2"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Roboto"/>
                <a:ea typeface="Roboto"/>
                <a:cs typeface="Roboto"/>
                <a:sym typeface="Roboto"/>
              </a:defRPr>
            </a:lvl3pPr>
            <a:lvl4pPr lvl="3"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Roboto"/>
                <a:ea typeface="Roboto"/>
                <a:cs typeface="Roboto"/>
                <a:sym typeface="Roboto"/>
              </a:defRPr>
            </a:lvl4pPr>
            <a:lvl5pPr lvl="4"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Roboto"/>
                <a:ea typeface="Roboto"/>
                <a:cs typeface="Roboto"/>
                <a:sym typeface="Roboto"/>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ummary 1">
  <p:cSld name="Summary 1">
    <p:spTree>
      <p:nvGrpSpPr>
        <p:cNvPr id="191" name="Shape 191"/>
        <p:cNvGrpSpPr/>
        <p:nvPr/>
      </p:nvGrpSpPr>
      <p:grpSpPr>
        <a:xfrm>
          <a:off x="0" y="0"/>
          <a:ext cx="0" cy="0"/>
          <a:chOff x="0" y="0"/>
          <a:chExt cx="0" cy="0"/>
        </a:xfrm>
      </p:grpSpPr>
      <p:sp>
        <p:nvSpPr>
          <p:cNvPr id="192" name="Google Shape;192;p29"/>
          <p:cNvSpPr txBox="1"/>
          <p:nvPr>
            <p:ph type="title"/>
          </p:nvPr>
        </p:nvSpPr>
        <p:spPr>
          <a:xfrm>
            <a:off x="892148" y="749416"/>
            <a:ext cx="8146345" cy="515526"/>
          </a:xfrm>
          <a:prstGeom prst="rect">
            <a:avLst/>
          </a:prstGeom>
          <a:noFill/>
          <a:ln>
            <a:noFill/>
          </a:ln>
        </p:spPr>
        <p:txBody>
          <a:bodyPr anchorCtr="0" anchor="t" bIns="91425" lIns="91425" spcFirstLastPara="1" rIns="91425" wrap="square" tIns="91425">
            <a:noAutofit/>
          </a:bodyPr>
          <a:lstStyle>
            <a:lvl1pPr lvl="0" marR="0" rtl="0" algn="l">
              <a:lnSpc>
                <a:spcPct val="110000"/>
              </a:lnSpc>
              <a:spcBef>
                <a:spcPts val="0"/>
              </a:spcBef>
              <a:spcAft>
                <a:spcPts val="0"/>
              </a:spcAft>
              <a:buClr>
                <a:schemeClr val="dk1"/>
              </a:buClr>
              <a:buSzPts val="2500"/>
              <a:buFont typeface="Roboto Slab"/>
              <a:buNone/>
              <a:defRPr b="1" i="0" sz="2500" u="none" cap="none" strike="noStrike">
                <a:solidFill>
                  <a:schemeClr val="dk1"/>
                </a:solidFill>
                <a:latin typeface="Roboto Slab"/>
                <a:ea typeface="Roboto Slab"/>
                <a:cs typeface="Roboto Slab"/>
                <a:sym typeface="Roboto Slab"/>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93" name="Google Shape;193;p29"/>
          <p:cNvSpPr txBox="1"/>
          <p:nvPr>
            <p:ph idx="1" type="body"/>
          </p:nvPr>
        </p:nvSpPr>
        <p:spPr>
          <a:xfrm>
            <a:off x="6825553" y="4693411"/>
            <a:ext cx="3960000" cy="565026"/>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28000"/>
              </a:lnSpc>
              <a:spcBef>
                <a:spcPts val="0"/>
              </a:spcBef>
              <a:spcAft>
                <a:spcPts val="0"/>
              </a:spcAft>
              <a:buClr>
                <a:srgbClr val="3F3F3F"/>
              </a:buClr>
              <a:buSzPts val="1200"/>
              <a:buFont typeface="Arial"/>
              <a:buNone/>
              <a:defRPr b="0" i="0" sz="1200" u="none" cap="none" strike="noStrike">
                <a:solidFill>
                  <a:srgbClr val="3F3F3F"/>
                </a:solidFill>
                <a:latin typeface="Roboto"/>
                <a:ea typeface="Roboto"/>
                <a:cs typeface="Roboto"/>
                <a:sym typeface="Roboto"/>
              </a:defRPr>
            </a:lvl1pPr>
            <a:lvl2pPr indent="-228600" lvl="1" marL="914400" marR="0" rtl="0" algn="l">
              <a:lnSpc>
                <a:spcPct val="90000"/>
              </a:lnSpc>
              <a:spcBef>
                <a:spcPts val="1700"/>
              </a:spcBef>
              <a:spcAft>
                <a:spcPts val="0"/>
              </a:spcAft>
              <a:buClr>
                <a:schemeClr val="dk1"/>
              </a:buClr>
              <a:buSzPts val="2400"/>
              <a:buFont typeface="Arial"/>
              <a:buNone/>
              <a:defRPr b="0" i="0" sz="2400" u="none" cap="none" strike="noStrike">
                <a:solidFill>
                  <a:schemeClr val="dk1"/>
                </a:solidFill>
                <a:latin typeface="Roboto"/>
                <a:ea typeface="Roboto"/>
                <a:cs typeface="Roboto"/>
                <a:sym typeface="Roboto"/>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Roboto"/>
                <a:ea typeface="Roboto"/>
                <a:cs typeface="Roboto"/>
                <a:sym typeface="Roboto"/>
              </a:defRPr>
            </a:lvl3pPr>
            <a:lvl4pPr indent="-228600" lvl="3" marL="18288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Roboto"/>
                <a:ea typeface="Roboto"/>
                <a:cs typeface="Roboto"/>
                <a:sym typeface="Roboto"/>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Roboto"/>
                <a:ea typeface="Roboto"/>
                <a:cs typeface="Roboto"/>
                <a:sym typeface="Roboto"/>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9pPr>
          </a:lstStyle>
          <a:p/>
        </p:txBody>
      </p:sp>
      <p:sp>
        <p:nvSpPr>
          <p:cNvPr id="194" name="Google Shape;194;p29"/>
          <p:cNvSpPr txBox="1"/>
          <p:nvPr>
            <p:ph idx="2" type="body"/>
          </p:nvPr>
        </p:nvSpPr>
        <p:spPr>
          <a:xfrm>
            <a:off x="6825553" y="3851047"/>
            <a:ext cx="3960000" cy="565026"/>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28000"/>
              </a:lnSpc>
              <a:spcBef>
                <a:spcPts val="0"/>
              </a:spcBef>
              <a:spcAft>
                <a:spcPts val="0"/>
              </a:spcAft>
              <a:buClr>
                <a:srgbClr val="3F3F3F"/>
              </a:buClr>
              <a:buSzPts val="1200"/>
              <a:buFont typeface="Arial"/>
              <a:buNone/>
              <a:defRPr b="0" i="0" sz="1200" u="none" cap="none" strike="noStrike">
                <a:solidFill>
                  <a:srgbClr val="3F3F3F"/>
                </a:solidFill>
                <a:latin typeface="Roboto"/>
                <a:ea typeface="Roboto"/>
                <a:cs typeface="Roboto"/>
                <a:sym typeface="Roboto"/>
              </a:defRPr>
            </a:lvl1pPr>
            <a:lvl2pPr indent="-228600" lvl="1" marL="914400" marR="0" rtl="0" algn="l">
              <a:lnSpc>
                <a:spcPct val="90000"/>
              </a:lnSpc>
              <a:spcBef>
                <a:spcPts val="1700"/>
              </a:spcBef>
              <a:spcAft>
                <a:spcPts val="0"/>
              </a:spcAft>
              <a:buClr>
                <a:schemeClr val="dk1"/>
              </a:buClr>
              <a:buSzPts val="2400"/>
              <a:buFont typeface="Arial"/>
              <a:buNone/>
              <a:defRPr b="0" i="0" sz="2400" u="none" cap="none" strike="noStrike">
                <a:solidFill>
                  <a:schemeClr val="dk1"/>
                </a:solidFill>
                <a:latin typeface="Roboto"/>
                <a:ea typeface="Roboto"/>
                <a:cs typeface="Roboto"/>
                <a:sym typeface="Roboto"/>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Roboto"/>
                <a:ea typeface="Roboto"/>
                <a:cs typeface="Roboto"/>
                <a:sym typeface="Roboto"/>
              </a:defRPr>
            </a:lvl3pPr>
            <a:lvl4pPr indent="-228600" lvl="3" marL="18288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Roboto"/>
                <a:ea typeface="Roboto"/>
                <a:cs typeface="Roboto"/>
                <a:sym typeface="Roboto"/>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Roboto"/>
                <a:ea typeface="Roboto"/>
                <a:cs typeface="Roboto"/>
                <a:sym typeface="Roboto"/>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9pPr>
          </a:lstStyle>
          <a:p/>
        </p:txBody>
      </p:sp>
      <p:sp>
        <p:nvSpPr>
          <p:cNvPr id="195" name="Google Shape;195;p29"/>
          <p:cNvSpPr txBox="1"/>
          <p:nvPr>
            <p:ph idx="3" type="body"/>
          </p:nvPr>
        </p:nvSpPr>
        <p:spPr>
          <a:xfrm>
            <a:off x="6825553" y="3008683"/>
            <a:ext cx="3960000" cy="565026"/>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28000"/>
              </a:lnSpc>
              <a:spcBef>
                <a:spcPts val="0"/>
              </a:spcBef>
              <a:spcAft>
                <a:spcPts val="0"/>
              </a:spcAft>
              <a:buClr>
                <a:srgbClr val="3F3F3F"/>
              </a:buClr>
              <a:buSzPts val="1200"/>
              <a:buFont typeface="Arial"/>
              <a:buNone/>
              <a:defRPr b="0" i="0" sz="1200" u="none" cap="none" strike="noStrike">
                <a:solidFill>
                  <a:srgbClr val="3F3F3F"/>
                </a:solidFill>
                <a:latin typeface="Roboto"/>
                <a:ea typeface="Roboto"/>
                <a:cs typeface="Roboto"/>
                <a:sym typeface="Roboto"/>
              </a:defRPr>
            </a:lvl1pPr>
            <a:lvl2pPr indent="-228600" lvl="1" marL="914400" marR="0" rtl="0" algn="l">
              <a:lnSpc>
                <a:spcPct val="90000"/>
              </a:lnSpc>
              <a:spcBef>
                <a:spcPts val="1700"/>
              </a:spcBef>
              <a:spcAft>
                <a:spcPts val="0"/>
              </a:spcAft>
              <a:buClr>
                <a:schemeClr val="dk1"/>
              </a:buClr>
              <a:buSzPts val="2400"/>
              <a:buFont typeface="Arial"/>
              <a:buNone/>
              <a:defRPr b="0" i="0" sz="2400" u="none" cap="none" strike="noStrike">
                <a:solidFill>
                  <a:schemeClr val="dk1"/>
                </a:solidFill>
                <a:latin typeface="Roboto"/>
                <a:ea typeface="Roboto"/>
                <a:cs typeface="Roboto"/>
                <a:sym typeface="Roboto"/>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Roboto"/>
                <a:ea typeface="Roboto"/>
                <a:cs typeface="Roboto"/>
                <a:sym typeface="Roboto"/>
              </a:defRPr>
            </a:lvl3pPr>
            <a:lvl4pPr indent="-228600" lvl="3" marL="18288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Roboto"/>
                <a:ea typeface="Roboto"/>
                <a:cs typeface="Roboto"/>
                <a:sym typeface="Roboto"/>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Roboto"/>
                <a:ea typeface="Roboto"/>
                <a:cs typeface="Roboto"/>
                <a:sym typeface="Roboto"/>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9pPr>
          </a:lstStyle>
          <a:p/>
        </p:txBody>
      </p:sp>
      <p:sp>
        <p:nvSpPr>
          <p:cNvPr id="196" name="Google Shape;196;p29"/>
          <p:cNvSpPr txBox="1"/>
          <p:nvPr>
            <p:ph idx="4" type="body"/>
          </p:nvPr>
        </p:nvSpPr>
        <p:spPr>
          <a:xfrm>
            <a:off x="6825553" y="2166319"/>
            <a:ext cx="3960000" cy="565026"/>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28000"/>
              </a:lnSpc>
              <a:spcBef>
                <a:spcPts val="0"/>
              </a:spcBef>
              <a:spcAft>
                <a:spcPts val="0"/>
              </a:spcAft>
              <a:buClr>
                <a:srgbClr val="3F3F3F"/>
              </a:buClr>
              <a:buSzPts val="1200"/>
              <a:buFont typeface="Arial"/>
              <a:buNone/>
              <a:defRPr b="0" i="0" sz="1200" u="none" cap="none" strike="noStrike">
                <a:solidFill>
                  <a:srgbClr val="3F3F3F"/>
                </a:solidFill>
                <a:latin typeface="Roboto"/>
                <a:ea typeface="Roboto"/>
                <a:cs typeface="Roboto"/>
                <a:sym typeface="Roboto"/>
              </a:defRPr>
            </a:lvl1pPr>
            <a:lvl2pPr indent="-228600" lvl="1" marL="914400" marR="0" rtl="0" algn="l">
              <a:lnSpc>
                <a:spcPct val="90000"/>
              </a:lnSpc>
              <a:spcBef>
                <a:spcPts val="1700"/>
              </a:spcBef>
              <a:spcAft>
                <a:spcPts val="0"/>
              </a:spcAft>
              <a:buClr>
                <a:schemeClr val="dk1"/>
              </a:buClr>
              <a:buSzPts val="2400"/>
              <a:buFont typeface="Arial"/>
              <a:buNone/>
              <a:defRPr b="0" i="0" sz="2400" u="none" cap="none" strike="noStrike">
                <a:solidFill>
                  <a:schemeClr val="dk1"/>
                </a:solidFill>
                <a:latin typeface="Roboto"/>
                <a:ea typeface="Roboto"/>
                <a:cs typeface="Roboto"/>
                <a:sym typeface="Roboto"/>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Roboto"/>
                <a:ea typeface="Roboto"/>
                <a:cs typeface="Roboto"/>
                <a:sym typeface="Roboto"/>
              </a:defRPr>
            </a:lvl3pPr>
            <a:lvl4pPr indent="-228600" lvl="3" marL="18288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Roboto"/>
                <a:ea typeface="Roboto"/>
                <a:cs typeface="Roboto"/>
                <a:sym typeface="Roboto"/>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Roboto"/>
                <a:ea typeface="Roboto"/>
                <a:cs typeface="Roboto"/>
                <a:sym typeface="Roboto"/>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9pPr>
          </a:lstStyle>
          <a:p/>
        </p:txBody>
      </p:sp>
      <p:sp>
        <p:nvSpPr>
          <p:cNvPr id="197" name="Google Shape;197;p29"/>
          <p:cNvSpPr txBox="1"/>
          <p:nvPr>
            <p:ph idx="5" type="body"/>
          </p:nvPr>
        </p:nvSpPr>
        <p:spPr>
          <a:xfrm>
            <a:off x="1662845" y="4693411"/>
            <a:ext cx="3960000" cy="565026"/>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28000"/>
              </a:lnSpc>
              <a:spcBef>
                <a:spcPts val="0"/>
              </a:spcBef>
              <a:spcAft>
                <a:spcPts val="0"/>
              </a:spcAft>
              <a:buClr>
                <a:srgbClr val="3F3F3F"/>
              </a:buClr>
              <a:buSzPts val="1200"/>
              <a:buFont typeface="Arial"/>
              <a:buNone/>
              <a:defRPr b="0" i="0" sz="1200" u="none" cap="none" strike="noStrike">
                <a:solidFill>
                  <a:srgbClr val="3F3F3F"/>
                </a:solidFill>
                <a:latin typeface="Roboto"/>
                <a:ea typeface="Roboto"/>
                <a:cs typeface="Roboto"/>
                <a:sym typeface="Roboto"/>
              </a:defRPr>
            </a:lvl1pPr>
            <a:lvl2pPr indent="-228600" lvl="1" marL="914400" marR="0" rtl="0" algn="l">
              <a:lnSpc>
                <a:spcPct val="90000"/>
              </a:lnSpc>
              <a:spcBef>
                <a:spcPts val="1700"/>
              </a:spcBef>
              <a:spcAft>
                <a:spcPts val="0"/>
              </a:spcAft>
              <a:buClr>
                <a:schemeClr val="dk1"/>
              </a:buClr>
              <a:buSzPts val="2400"/>
              <a:buFont typeface="Arial"/>
              <a:buNone/>
              <a:defRPr b="0" i="0" sz="2400" u="none" cap="none" strike="noStrike">
                <a:solidFill>
                  <a:schemeClr val="dk1"/>
                </a:solidFill>
                <a:latin typeface="Roboto"/>
                <a:ea typeface="Roboto"/>
                <a:cs typeface="Roboto"/>
                <a:sym typeface="Roboto"/>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Roboto"/>
                <a:ea typeface="Roboto"/>
                <a:cs typeface="Roboto"/>
                <a:sym typeface="Roboto"/>
              </a:defRPr>
            </a:lvl3pPr>
            <a:lvl4pPr indent="-228600" lvl="3" marL="18288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Roboto"/>
                <a:ea typeface="Roboto"/>
                <a:cs typeface="Roboto"/>
                <a:sym typeface="Roboto"/>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Roboto"/>
                <a:ea typeface="Roboto"/>
                <a:cs typeface="Roboto"/>
                <a:sym typeface="Roboto"/>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9pPr>
          </a:lstStyle>
          <a:p/>
        </p:txBody>
      </p:sp>
      <p:sp>
        <p:nvSpPr>
          <p:cNvPr id="198" name="Google Shape;198;p29"/>
          <p:cNvSpPr txBox="1"/>
          <p:nvPr>
            <p:ph idx="6" type="body"/>
          </p:nvPr>
        </p:nvSpPr>
        <p:spPr>
          <a:xfrm>
            <a:off x="1662845" y="3851047"/>
            <a:ext cx="3960000" cy="565026"/>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28000"/>
              </a:lnSpc>
              <a:spcBef>
                <a:spcPts val="0"/>
              </a:spcBef>
              <a:spcAft>
                <a:spcPts val="0"/>
              </a:spcAft>
              <a:buClr>
                <a:srgbClr val="3F3F3F"/>
              </a:buClr>
              <a:buSzPts val="1200"/>
              <a:buFont typeface="Arial"/>
              <a:buNone/>
              <a:defRPr b="0" i="0" sz="1200" u="none" cap="none" strike="noStrike">
                <a:solidFill>
                  <a:srgbClr val="3F3F3F"/>
                </a:solidFill>
                <a:latin typeface="Roboto"/>
                <a:ea typeface="Roboto"/>
                <a:cs typeface="Roboto"/>
                <a:sym typeface="Roboto"/>
              </a:defRPr>
            </a:lvl1pPr>
            <a:lvl2pPr indent="-228600" lvl="1" marL="914400" marR="0" rtl="0" algn="l">
              <a:lnSpc>
                <a:spcPct val="90000"/>
              </a:lnSpc>
              <a:spcBef>
                <a:spcPts val="1700"/>
              </a:spcBef>
              <a:spcAft>
                <a:spcPts val="0"/>
              </a:spcAft>
              <a:buClr>
                <a:schemeClr val="dk1"/>
              </a:buClr>
              <a:buSzPts val="2400"/>
              <a:buFont typeface="Arial"/>
              <a:buNone/>
              <a:defRPr b="0" i="0" sz="2400" u="none" cap="none" strike="noStrike">
                <a:solidFill>
                  <a:schemeClr val="dk1"/>
                </a:solidFill>
                <a:latin typeface="Roboto"/>
                <a:ea typeface="Roboto"/>
                <a:cs typeface="Roboto"/>
                <a:sym typeface="Roboto"/>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Roboto"/>
                <a:ea typeface="Roboto"/>
                <a:cs typeface="Roboto"/>
                <a:sym typeface="Roboto"/>
              </a:defRPr>
            </a:lvl3pPr>
            <a:lvl4pPr indent="-228600" lvl="3" marL="18288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Roboto"/>
                <a:ea typeface="Roboto"/>
                <a:cs typeface="Roboto"/>
                <a:sym typeface="Roboto"/>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Roboto"/>
                <a:ea typeface="Roboto"/>
                <a:cs typeface="Roboto"/>
                <a:sym typeface="Roboto"/>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9pPr>
          </a:lstStyle>
          <a:p/>
        </p:txBody>
      </p:sp>
      <p:sp>
        <p:nvSpPr>
          <p:cNvPr id="199" name="Google Shape;199;p29"/>
          <p:cNvSpPr txBox="1"/>
          <p:nvPr>
            <p:ph idx="7" type="body"/>
          </p:nvPr>
        </p:nvSpPr>
        <p:spPr>
          <a:xfrm>
            <a:off x="1662845" y="3008683"/>
            <a:ext cx="3960000" cy="565026"/>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28000"/>
              </a:lnSpc>
              <a:spcBef>
                <a:spcPts val="0"/>
              </a:spcBef>
              <a:spcAft>
                <a:spcPts val="0"/>
              </a:spcAft>
              <a:buClr>
                <a:srgbClr val="3F3F3F"/>
              </a:buClr>
              <a:buSzPts val="1200"/>
              <a:buFont typeface="Arial"/>
              <a:buNone/>
              <a:defRPr b="0" i="0" sz="1200" u="none" cap="none" strike="noStrike">
                <a:solidFill>
                  <a:srgbClr val="3F3F3F"/>
                </a:solidFill>
                <a:latin typeface="Roboto"/>
                <a:ea typeface="Roboto"/>
                <a:cs typeface="Roboto"/>
                <a:sym typeface="Roboto"/>
              </a:defRPr>
            </a:lvl1pPr>
            <a:lvl2pPr indent="-228600" lvl="1" marL="914400" marR="0" rtl="0" algn="l">
              <a:lnSpc>
                <a:spcPct val="90000"/>
              </a:lnSpc>
              <a:spcBef>
                <a:spcPts val="1700"/>
              </a:spcBef>
              <a:spcAft>
                <a:spcPts val="0"/>
              </a:spcAft>
              <a:buClr>
                <a:schemeClr val="dk1"/>
              </a:buClr>
              <a:buSzPts val="2400"/>
              <a:buFont typeface="Arial"/>
              <a:buNone/>
              <a:defRPr b="0" i="0" sz="2400" u="none" cap="none" strike="noStrike">
                <a:solidFill>
                  <a:schemeClr val="dk1"/>
                </a:solidFill>
                <a:latin typeface="Roboto"/>
                <a:ea typeface="Roboto"/>
                <a:cs typeface="Roboto"/>
                <a:sym typeface="Roboto"/>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Roboto"/>
                <a:ea typeface="Roboto"/>
                <a:cs typeface="Roboto"/>
                <a:sym typeface="Roboto"/>
              </a:defRPr>
            </a:lvl3pPr>
            <a:lvl4pPr indent="-228600" lvl="3" marL="18288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Roboto"/>
                <a:ea typeface="Roboto"/>
                <a:cs typeface="Roboto"/>
                <a:sym typeface="Roboto"/>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Roboto"/>
                <a:ea typeface="Roboto"/>
                <a:cs typeface="Roboto"/>
                <a:sym typeface="Roboto"/>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9pPr>
          </a:lstStyle>
          <a:p/>
        </p:txBody>
      </p:sp>
      <p:sp>
        <p:nvSpPr>
          <p:cNvPr id="200" name="Google Shape;200;p29"/>
          <p:cNvSpPr txBox="1"/>
          <p:nvPr>
            <p:ph idx="8" type="body"/>
          </p:nvPr>
        </p:nvSpPr>
        <p:spPr>
          <a:xfrm>
            <a:off x="1662845" y="2166319"/>
            <a:ext cx="3960000" cy="565026"/>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28000"/>
              </a:lnSpc>
              <a:spcBef>
                <a:spcPts val="0"/>
              </a:spcBef>
              <a:spcAft>
                <a:spcPts val="0"/>
              </a:spcAft>
              <a:buClr>
                <a:srgbClr val="3F3F3F"/>
              </a:buClr>
              <a:buSzPts val="1200"/>
              <a:buFont typeface="Arial"/>
              <a:buNone/>
              <a:defRPr b="0" i="0" sz="1200" u="none" cap="none" strike="noStrike">
                <a:solidFill>
                  <a:srgbClr val="3F3F3F"/>
                </a:solidFill>
                <a:latin typeface="Roboto"/>
                <a:ea typeface="Roboto"/>
                <a:cs typeface="Roboto"/>
                <a:sym typeface="Roboto"/>
              </a:defRPr>
            </a:lvl1pPr>
            <a:lvl2pPr indent="-228600" lvl="1" marL="914400" marR="0" rtl="0" algn="l">
              <a:lnSpc>
                <a:spcPct val="90000"/>
              </a:lnSpc>
              <a:spcBef>
                <a:spcPts val="1700"/>
              </a:spcBef>
              <a:spcAft>
                <a:spcPts val="0"/>
              </a:spcAft>
              <a:buClr>
                <a:schemeClr val="dk1"/>
              </a:buClr>
              <a:buSzPts val="2400"/>
              <a:buFont typeface="Arial"/>
              <a:buNone/>
              <a:defRPr b="0" i="0" sz="2400" u="none" cap="none" strike="noStrike">
                <a:solidFill>
                  <a:schemeClr val="dk1"/>
                </a:solidFill>
                <a:latin typeface="Roboto"/>
                <a:ea typeface="Roboto"/>
                <a:cs typeface="Roboto"/>
                <a:sym typeface="Roboto"/>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Roboto"/>
                <a:ea typeface="Roboto"/>
                <a:cs typeface="Roboto"/>
                <a:sym typeface="Roboto"/>
              </a:defRPr>
            </a:lvl3pPr>
            <a:lvl4pPr indent="-228600" lvl="3" marL="18288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Roboto"/>
                <a:ea typeface="Roboto"/>
                <a:cs typeface="Roboto"/>
                <a:sym typeface="Roboto"/>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Roboto"/>
                <a:ea typeface="Roboto"/>
                <a:cs typeface="Roboto"/>
                <a:sym typeface="Roboto"/>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gratulations">
  <p:cSld name="Congratulations">
    <p:spTree>
      <p:nvGrpSpPr>
        <p:cNvPr id="201" name="Shape 201"/>
        <p:cNvGrpSpPr/>
        <p:nvPr/>
      </p:nvGrpSpPr>
      <p:grpSpPr>
        <a:xfrm>
          <a:off x="0" y="0"/>
          <a:ext cx="0" cy="0"/>
          <a:chOff x="0" y="0"/>
          <a:chExt cx="0" cy="0"/>
        </a:xfrm>
      </p:grpSpPr>
      <p:sp>
        <p:nvSpPr>
          <p:cNvPr id="202" name="Google Shape;202;p30"/>
          <p:cNvSpPr txBox="1"/>
          <p:nvPr>
            <p:ph idx="1" type="body"/>
          </p:nvPr>
        </p:nvSpPr>
        <p:spPr>
          <a:xfrm>
            <a:off x="1439272" y="2594485"/>
            <a:ext cx="4557424" cy="1432765"/>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34000"/>
              </a:lnSpc>
              <a:spcBef>
                <a:spcPts val="0"/>
              </a:spcBef>
              <a:spcAft>
                <a:spcPts val="0"/>
              </a:spcAft>
              <a:buClr>
                <a:srgbClr val="595959"/>
              </a:buClr>
              <a:buSzPts val="1400"/>
              <a:buFont typeface="Arial"/>
              <a:buNone/>
              <a:defRPr b="0" i="0" sz="1400" u="none" cap="none" strike="noStrike">
                <a:solidFill>
                  <a:srgbClr val="595959"/>
                </a:solidFill>
                <a:latin typeface="Roboto"/>
                <a:ea typeface="Roboto"/>
                <a:cs typeface="Roboto"/>
                <a:sym typeface="Roboto"/>
              </a:defRPr>
            </a:lvl1pPr>
            <a:lvl2pPr indent="-228600" lvl="1" marL="914400" marR="0" rtl="0" algn="l">
              <a:lnSpc>
                <a:spcPct val="90000"/>
              </a:lnSpc>
              <a:spcBef>
                <a:spcPts val="1200"/>
              </a:spcBef>
              <a:spcAft>
                <a:spcPts val="0"/>
              </a:spcAft>
              <a:buClr>
                <a:schemeClr val="dk1"/>
              </a:buClr>
              <a:buSzPts val="2400"/>
              <a:buFont typeface="Arial"/>
              <a:buNone/>
              <a:defRPr b="0" i="0" sz="2400" u="none" cap="none" strike="noStrike">
                <a:solidFill>
                  <a:schemeClr val="dk1"/>
                </a:solidFill>
                <a:latin typeface="Roboto"/>
                <a:ea typeface="Roboto"/>
                <a:cs typeface="Roboto"/>
                <a:sym typeface="Roboto"/>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Roboto"/>
                <a:ea typeface="Roboto"/>
                <a:cs typeface="Roboto"/>
                <a:sym typeface="Roboto"/>
              </a:defRPr>
            </a:lvl3pPr>
            <a:lvl4pPr indent="-228600" lvl="3" marL="18288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Roboto"/>
                <a:ea typeface="Roboto"/>
                <a:cs typeface="Roboto"/>
                <a:sym typeface="Roboto"/>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Roboto"/>
                <a:ea typeface="Roboto"/>
                <a:cs typeface="Roboto"/>
                <a:sym typeface="Roboto"/>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9pPr>
          </a:lstStyle>
          <a:p/>
        </p:txBody>
      </p:sp>
      <p:sp>
        <p:nvSpPr>
          <p:cNvPr id="203" name="Google Shape;203;p30"/>
          <p:cNvSpPr txBox="1"/>
          <p:nvPr>
            <p:ph type="title"/>
          </p:nvPr>
        </p:nvSpPr>
        <p:spPr>
          <a:xfrm>
            <a:off x="1432923" y="1406769"/>
            <a:ext cx="5039731" cy="897212"/>
          </a:xfrm>
          <a:prstGeom prst="rect">
            <a:avLst/>
          </a:prstGeom>
          <a:noFill/>
          <a:ln>
            <a:noFill/>
          </a:ln>
        </p:spPr>
        <p:txBody>
          <a:bodyPr anchorCtr="0" anchor="b" bIns="91425" lIns="91425" spcFirstLastPara="1" rIns="91425" wrap="square" tIns="91425">
            <a:noAutofit/>
          </a:bodyPr>
          <a:lstStyle>
            <a:lvl1pPr lvl="0" marR="0" rtl="0" algn="l">
              <a:lnSpc>
                <a:spcPct val="110000"/>
              </a:lnSpc>
              <a:spcBef>
                <a:spcPts val="0"/>
              </a:spcBef>
              <a:spcAft>
                <a:spcPts val="0"/>
              </a:spcAft>
              <a:buClr>
                <a:schemeClr val="dk1"/>
              </a:buClr>
              <a:buSzPts val="2800"/>
              <a:buFont typeface="Roboto Slab"/>
              <a:buNone/>
              <a:defRPr b="1" i="0" sz="2800" u="none" cap="none" strike="noStrike">
                <a:solidFill>
                  <a:schemeClr val="dk1"/>
                </a:solidFill>
                <a:latin typeface="Roboto Slab"/>
                <a:ea typeface="Roboto Slab"/>
                <a:cs typeface="Roboto Slab"/>
                <a:sym typeface="Roboto Slab"/>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50/50 Picture Right">
  <p:cSld name="50/50 Picture Right">
    <p:spTree>
      <p:nvGrpSpPr>
        <p:cNvPr id="30" name="Shape 30"/>
        <p:cNvGrpSpPr/>
        <p:nvPr/>
      </p:nvGrpSpPr>
      <p:grpSpPr>
        <a:xfrm>
          <a:off x="0" y="0"/>
          <a:ext cx="0" cy="0"/>
          <a:chOff x="0" y="0"/>
          <a:chExt cx="0" cy="0"/>
        </a:xfrm>
      </p:grpSpPr>
      <p:sp>
        <p:nvSpPr>
          <p:cNvPr id="31" name="Google Shape;31;p4"/>
          <p:cNvSpPr txBox="1"/>
          <p:nvPr>
            <p:ph idx="1" type="body"/>
          </p:nvPr>
        </p:nvSpPr>
        <p:spPr>
          <a:xfrm>
            <a:off x="441747" y="85412"/>
            <a:ext cx="5410412" cy="26161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0"/>
              </a:spcBef>
              <a:spcAft>
                <a:spcPts val="0"/>
              </a:spcAft>
              <a:buClr>
                <a:srgbClr val="6B6B6B"/>
              </a:buClr>
              <a:buSzPts val="1100"/>
              <a:buFont typeface="Arial"/>
              <a:buNone/>
              <a:defRPr b="0" i="0" sz="1100" u="none" cap="none" strike="noStrike">
                <a:solidFill>
                  <a:srgbClr val="6B6B6B"/>
                </a:solidFill>
                <a:latin typeface="Roboto Slab"/>
                <a:ea typeface="Roboto Slab"/>
                <a:cs typeface="Roboto Slab"/>
                <a:sym typeface="Roboto Slab"/>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Roboto"/>
                <a:ea typeface="Roboto"/>
                <a:cs typeface="Roboto"/>
                <a:sym typeface="Roboto"/>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Roboto"/>
                <a:ea typeface="Roboto"/>
                <a:cs typeface="Roboto"/>
                <a:sym typeface="Roboto"/>
              </a:defRPr>
            </a:lvl3pPr>
            <a:lvl4pPr indent="-228600" lvl="3" marL="18288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Roboto"/>
                <a:ea typeface="Roboto"/>
                <a:cs typeface="Roboto"/>
                <a:sym typeface="Roboto"/>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Roboto"/>
                <a:ea typeface="Roboto"/>
                <a:cs typeface="Roboto"/>
                <a:sym typeface="Roboto"/>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9pPr>
          </a:lstStyle>
          <a:p/>
        </p:txBody>
      </p:sp>
      <p:sp>
        <p:nvSpPr>
          <p:cNvPr id="32" name="Google Shape;32;p4"/>
          <p:cNvSpPr txBox="1"/>
          <p:nvPr>
            <p:ph idx="2" type="body"/>
          </p:nvPr>
        </p:nvSpPr>
        <p:spPr>
          <a:xfrm>
            <a:off x="898496" y="2725473"/>
            <a:ext cx="4689504" cy="2110321"/>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34000"/>
              </a:lnSpc>
              <a:spcBef>
                <a:spcPts val="0"/>
              </a:spcBef>
              <a:spcAft>
                <a:spcPts val="0"/>
              </a:spcAft>
              <a:buClr>
                <a:srgbClr val="595959"/>
              </a:buClr>
              <a:buSzPts val="1400"/>
              <a:buFont typeface="Arial"/>
              <a:buNone/>
              <a:defRPr b="0" i="0" sz="1400" u="none" cap="none" strike="noStrike">
                <a:solidFill>
                  <a:srgbClr val="595959"/>
                </a:solidFill>
                <a:latin typeface="Roboto"/>
                <a:ea typeface="Roboto"/>
                <a:cs typeface="Roboto"/>
                <a:sym typeface="Roboto"/>
              </a:defRPr>
            </a:lvl1pPr>
            <a:lvl2pPr indent="-228600" lvl="1" marL="914400" marR="0" rtl="0" algn="l">
              <a:lnSpc>
                <a:spcPct val="90000"/>
              </a:lnSpc>
              <a:spcBef>
                <a:spcPts val="1200"/>
              </a:spcBef>
              <a:spcAft>
                <a:spcPts val="0"/>
              </a:spcAft>
              <a:buClr>
                <a:schemeClr val="dk1"/>
              </a:buClr>
              <a:buSzPts val="2400"/>
              <a:buFont typeface="Arial"/>
              <a:buNone/>
              <a:defRPr b="0" i="0" sz="2400" u="none" cap="none" strike="noStrike">
                <a:solidFill>
                  <a:schemeClr val="dk1"/>
                </a:solidFill>
                <a:latin typeface="Roboto"/>
                <a:ea typeface="Roboto"/>
                <a:cs typeface="Roboto"/>
                <a:sym typeface="Roboto"/>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Roboto"/>
                <a:ea typeface="Roboto"/>
                <a:cs typeface="Roboto"/>
                <a:sym typeface="Roboto"/>
              </a:defRPr>
            </a:lvl3pPr>
            <a:lvl4pPr indent="-228600" lvl="3" marL="18288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Roboto"/>
                <a:ea typeface="Roboto"/>
                <a:cs typeface="Roboto"/>
                <a:sym typeface="Roboto"/>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Roboto"/>
                <a:ea typeface="Roboto"/>
                <a:cs typeface="Roboto"/>
                <a:sym typeface="Roboto"/>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9pPr>
          </a:lstStyle>
          <a:p/>
        </p:txBody>
      </p:sp>
      <p:sp>
        <p:nvSpPr>
          <p:cNvPr id="33" name="Google Shape;33;p4"/>
          <p:cNvSpPr txBox="1"/>
          <p:nvPr>
            <p:ph type="title"/>
          </p:nvPr>
        </p:nvSpPr>
        <p:spPr>
          <a:xfrm>
            <a:off x="892149" y="1503585"/>
            <a:ext cx="4523033" cy="938911"/>
          </a:xfrm>
          <a:prstGeom prst="rect">
            <a:avLst/>
          </a:prstGeom>
          <a:noFill/>
          <a:ln>
            <a:noFill/>
          </a:ln>
        </p:spPr>
        <p:txBody>
          <a:bodyPr anchorCtr="0" anchor="b" bIns="91425" lIns="91425" spcFirstLastPara="1" rIns="91425" wrap="square" tIns="91425">
            <a:noAutofit/>
          </a:bodyPr>
          <a:lstStyle>
            <a:lvl1pPr lvl="0" marR="0" rtl="0" algn="l">
              <a:lnSpc>
                <a:spcPct val="110000"/>
              </a:lnSpc>
              <a:spcBef>
                <a:spcPts val="0"/>
              </a:spcBef>
              <a:spcAft>
                <a:spcPts val="0"/>
              </a:spcAft>
              <a:buClr>
                <a:schemeClr val="dk1"/>
              </a:buClr>
              <a:buSzPts val="2800"/>
              <a:buFont typeface="Roboto Slab"/>
              <a:buNone/>
              <a:defRPr b="1" i="0" sz="2800" u="none" cap="none" strike="noStrike">
                <a:solidFill>
                  <a:schemeClr val="dk1"/>
                </a:solidFill>
                <a:latin typeface="Roboto Slab"/>
                <a:ea typeface="Roboto Slab"/>
                <a:cs typeface="Roboto Slab"/>
                <a:sym typeface="Roboto Slab"/>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4" name="Google Shape;34;p4"/>
          <p:cNvSpPr/>
          <p:nvPr>
            <p:ph idx="3" type="pic"/>
          </p:nvPr>
        </p:nvSpPr>
        <p:spPr>
          <a:xfrm>
            <a:off x="6472988" y="0"/>
            <a:ext cx="5719011" cy="6858000"/>
          </a:xfrm>
          <a:prstGeom prst="rect">
            <a:avLst/>
          </a:prstGeom>
          <a:noFill/>
          <a:ln>
            <a:noFill/>
          </a:ln>
        </p:spPr>
        <p:txBody>
          <a:bodyPr anchorCtr="0" anchor="t" bIns="91425" lIns="91425" spcFirstLastPara="1" rIns="91425" wrap="square" tIns="91425">
            <a:noAutofit/>
          </a:bodyPr>
          <a:lstStyle>
            <a:lvl1pPr lvl="0" marR="0" rtl="0" algn="l">
              <a:lnSpc>
                <a:spcPct val="90000"/>
              </a:lnSpc>
              <a:spcBef>
                <a:spcPts val="1000"/>
              </a:spcBef>
              <a:spcAft>
                <a:spcPts val="0"/>
              </a:spcAft>
              <a:buClr>
                <a:schemeClr val="dk1"/>
              </a:buClr>
              <a:buSzPts val="1800"/>
              <a:buFont typeface="Arial"/>
              <a:buNone/>
              <a:defRPr b="0" i="0" sz="1800" u="none" cap="none" strike="noStrike">
                <a:solidFill>
                  <a:schemeClr val="dk1"/>
                </a:solidFill>
                <a:latin typeface="Roboto"/>
                <a:ea typeface="Roboto"/>
                <a:cs typeface="Roboto"/>
                <a:sym typeface="Roboto"/>
              </a:defRPr>
            </a:lvl1pPr>
            <a:lvl2pPr lvl="1"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Roboto"/>
                <a:ea typeface="Roboto"/>
                <a:cs typeface="Roboto"/>
                <a:sym typeface="Roboto"/>
              </a:defRPr>
            </a:lvl2pPr>
            <a:lvl3pPr lvl="2"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Roboto"/>
                <a:ea typeface="Roboto"/>
                <a:cs typeface="Roboto"/>
                <a:sym typeface="Roboto"/>
              </a:defRPr>
            </a:lvl3pPr>
            <a:lvl4pPr lvl="3"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Roboto"/>
                <a:ea typeface="Roboto"/>
                <a:cs typeface="Roboto"/>
                <a:sym typeface="Roboto"/>
              </a:defRPr>
            </a:lvl4pPr>
            <a:lvl5pPr lvl="4"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Roboto"/>
                <a:ea typeface="Roboto"/>
                <a:cs typeface="Roboto"/>
                <a:sym typeface="Roboto"/>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ummary 2">
  <p:cSld name="Summary 2">
    <p:spTree>
      <p:nvGrpSpPr>
        <p:cNvPr id="35" name="Shape 35"/>
        <p:cNvGrpSpPr/>
        <p:nvPr/>
      </p:nvGrpSpPr>
      <p:grpSpPr>
        <a:xfrm>
          <a:off x="0" y="0"/>
          <a:ext cx="0" cy="0"/>
          <a:chOff x="0" y="0"/>
          <a:chExt cx="0" cy="0"/>
        </a:xfrm>
      </p:grpSpPr>
      <p:sp>
        <p:nvSpPr>
          <p:cNvPr id="36" name="Google Shape;36;p5"/>
          <p:cNvSpPr txBox="1"/>
          <p:nvPr>
            <p:ph type="title"/>
          </p:nvPr>
        </p:nvSpPr>
        <p:spPr>
          <a:xfrm>
            <a:off x="2475636" y="930842"/>
            <a:ext cx="6986021" cy="583237"/>
          </a:xfrm>
          <a:prstGeom prst="rect">
            <a:avLst/>
          </a:prstGeom>
          <a:noFill/>
          <a:ln>
            <a:noFill/>
          </a:ln>
        </p:spPr>
        <p:txBody>
          <a:bodyPr anchorCtr="0" anchor="t" bIns="91425" lIns="91425" spcFirstLastPara="1" rIns="91425" wrap="square" tIns="91425">
            <a:noAutofit/>
          </a:bodyPr>
          <a:lstStyle>
            <a:lvl1pPr lvl="0" marR="0" rtl="0" algn="l">
              <a:lnSpc>
                <a:spcPct val="110000"/>
              </a:lnSpc>
              <a:spcBef>
                <a:spcPts val="0"/>
              </a:spcBef>
              <a:spcAft>
                <a:spcPts val="0"/>
              </a:spcAft>
              <a:buClr>
                <a:schemeClr val="dk1"/>
              </a:buClr>
              <a:buSzPts val="2900"/>
              <a:buFont typeface="Roboto Slab"/>
              <a:buNone/>
              <a:defRPr b="1" i="0" sz="2900" u="none" cap="none" strike="noStrike">
                <a:solidFill>
                  <a:schemeClr val="dk1"/>
                </a:solidFill>
                <a:latin typeface="Roboto Slab"/>
                <a:ea typeface="Roboto Slab"/>
                <a:cs typeface="Roboto Slab"/>
                <a:sym typeface="Roboto Slab"/>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7" name="Google Shape;37;p5"/>
          <p:cNvSpPr txBox="1"/>
          <p:nvPr>
            <p:ph idx="1" type="body"/>
          </p:nvPr>
        </p:nvSpPr>
        <p:spPr>
          <a:xfrm>
            <a:off x="3475786" y="4395466"/>
            <a:ext cx="3777668" cy="565026"/>
          </a:xfrm>
          <a:prstGeom prst="rect">
            <a:avLst/>
          </a:prstGeom>
          <a:noFill/>
          <a:ln>
            <a:noFill/>
          </a:ln>
        </p:spPr>
        <p:txBody>
          <a:bodyPr anchorCtr="0" anchor="ctr" bIns="91425" lIns="91425" spcFirstLastPara="1" rIns="91425" wrap="square" tIns="91425">
            <a:noAutofit/>
          </a:bodyPr>
          <a:lstStyle>
            <a:lvl1pPr indent="-228600" lvl="0" marL="457200" marR="0" rtl="0" algn="l">
              <a:lnSpc>
                <a:spcPct val="128000"/>
              </a:lnSpc>
              <a:spcBef>
                <a:spcPts val="0"/>
              </a:spcBef>
              <a:spcAft>
                <a:spcPts val="0"/>
              </a:spcAft>
              <a:buClr>
                <a:srgbClr val="3F3F3F"/>
              </a:buClr>
              <a:buSzPts val="1300"/>
              <a:buFont typeface="Arial"/>
              <a:buNone/>
              <a:defRPr b="0" i="0" sz="1300" u="none" cap="none" strike="noStrike">
                <a:solidFill>
                  <a:srgbClr val="3F3F3F"/>
                </a:solidFill>
                <a:latin typeface="Roboto"/>
                <a:ea typeface="Roboto"/>
                <a:cs typeface="Roboto"/>
                <a:sym typeface="Roboto"/>
              </a:defRPr>
            </a:lvl1pPr>
            <a:lvl2pPr indent="-228600" lvl="1" marL="914400" marR="0" rtl="0" algn="l">
              <a:lnSpc>
                <a:spcPct val="90000"/>
              </a:lnSpc>
              <a:spcBef>
                <a:spcPts val="1700"/>
              </a:spcBef>
              <a:spcAft>
                <a:spcPts val="0"/>
              </a:spcAft>
              <a:buClr>
                <a:schemeClr val="dk1"/>
              </a:buClr>
              <a:buSzPts val="2400"/>
              <a:buFont typeface="Arial"/>
              <a:buNone/>
              <a:defRPr b="0" i="0" sz="2400" u="none" cap="none" strike="noStrike">
                <a:solidFill>
                  <a:schemeClr val="dk1"/>
                </a:solidFill>
                <a:latin typeface="Roboto"/>
                <a:ea typeface="Roboto"/>
                <a:cs typeface="Roboto"/>
                <a:sym typeface="Roboto"/>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Roboto"/>
                <a:ea typeface="Roboto"/>
                <a:cs typeface="Roboto"/>
                <a:sym typeface="Roboto"/>
              </a:defRPr>
            </a:lvl3pPr>
            <a:lvl4pPr indent="-228600" lvl="3" marL="18288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Roboto"/>
                <a:ea typeface="Roboto"/>
                <a:cs typeface="Roboto"/>
                <a:sym typeface="Roboto"/>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Roboto"/>
                <a:ea typeface="Roboto"/>
                <a:cs typeface="Roboto"/>
                <a:sym typeface="Roboto"/>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9pPr>
          </a:lstStyle>
          <a:p/>
        </p:txBody>
      </p:sp>
      <p:sp>
        <p:nvSpPr>
          <p:cNvPr id="38" name="Google Shape;38;p5"/>
          <p:cNvSpPr txBox="1"/>
          <p:nvPr>
            <p:ph idx="2" type="body"/>
          </p:nvPr>
        </p:nvSpPr>
        <p:spPr>
          <a:xfrm>
            <a:off x="3475786" y="3553102"/>
            <a:ext cx="3777668" cy="565026"/>
          </a:xfrm>
          <a:prstGeom prst="rect">
            <a:avLst/>
          </a:prstGeom>
          <a:noFill/>
          <a:ln>
            <a:noFill/>
          </a:ln>
        </p:spPr>
        <p:txBody>
          <a:bodyPr anchorCtr="0" anchor="ctr" bIns="91425" lIns="91425" spcFirstLastPara="1" rIns="91425" wrap="square" tIns="91425">
            <a:noAutofit/>
          </a:bodyPr>
          <a:lstStyle>
            <a:lvl1pPr indent="-228600" lvl="0" marL="457200" marR="0" rtl="0" algn="l">
              <a:lnSpc>
                <a:spcPct val="128000"/>
              </a:lnSpc>
              <a:spcBef>
                <a:spcPts val="0"/>
              </a:spcBef>
              <a:spcAft>
                <a:spcPts val="0"/>
              </a:spcAft>
              <a:buClr>
                <a:srgbClr val="3F3F3F"/>
              </a:buClr>
              <a:buSzPts val="1300"/>
              <a:buFont typeface="Arial"/>
              <a:buNone/>
              <a:defRPr b="0" i="0" sz="1300" u="none" cap="none" strike="noStrike">
                <a:solidFill>
                  <a:srgbClr val="3F3F3F"/>
                </a:solidFill>
                <a:latin typeface="Roboto"/>
                <a:ea typeface="Roboto"/>
                <a:cs typeface="Roboto"/>
                <a:sym typeface="Roboto"/>
              </a:defRPr>
            </a:lvl1pPr>
            <a:lvl2pPr indent="-228600" lvl="1" marL="914400" marR="0" rtl="0" algn="l">
              <a:lnSpc>
                <a:spcPct val="90000"/>
              </a:lnSpc>
              <a:spcBef>
                <a:spcPts val="1700"/>
              </a:spcBef>
              <a:spcAft>
                <a:spcPts val="0"/>
              </a:spcAft>
              <a:buClr>
                <a:schemeClr val="dk1"/>
              </a:buClr>
              <a:buSzPts val="2400"/>
              <a:buFont typeface="Arial"/>
              <a:buNone/>
              <a:defRPr b="0" i="0" sz="2400" u="none" cap="none" strike="noStrike">
                <a:solidFill>
                  <a:schemeClr val="dk1"/>
                </a:solidFill>
                <a:latin typeface="Roboto"/>
                <a:ea typeface="Roboto"/>
                <a:cs typeface="Roboto"/>
                <a:sym typeface="Roboto"/>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Roboto"/>
                <a:ea typeface="Roboto"/>
                <a:cs typeface="Roboto"/>
                <a:sym typeface="Roboto"/>
              </a:defRPr>
            </a:lvl3pPr>
            <a:lvl4pPr indent="-228600" lvl="3" marL="18288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Roboto"/>
                <a:ea typeface="Roboto"/>
                <a:cs typeface="Roboto"/>
                <a:sym typeface="Roboto"/>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Roboto"/>
                <a:ea typeface="Roboto"/>
                <a:cs typeface="Roboto"/>
                <a:sym typeface="Roboto"/>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9pPr>
          </a:lstStyle>
          <a:p/>
        </p:txBody>
      </p:sp>
      <p:sp>
        <p:nvSpPr>
          <p:cNvPr id="39" name="Google Shape;39;p5"/>
          <p:cNvSpPr txBox="1"/>
          <p:nvPr>
            <p:ph idx="3" type="body"/>
          </p:nvPr>
        </p:nvSpPr>
        <p:spPr>
          <a:xfrm>
            <a:off x="3475786" y="2710738"/>
            <a:ext cx="3777668" cy="565026"/>
          </a:xfrm>
          <a:prstGeom prst="rect">
            <a:avLst/>
          </a:prstGeom>
          <a:noFill/>
          <a:ln>
            <a:noFill/>
          </a:ln>
        </p:spPr>
        <p:txBody>
          <a:bodyPr anchorCtr="0" anchor="ctr" bIns="91425" lIns="91425" spcFirstLastPara="1" rIns="91425" wrap="square" tIns="91425">
            <a:noAutofit/>
          </a:bodyPr>
          <a:lstStyle>
            <a:lvl1pPr indent="-228600" lvl="0" marL="457200" marR="0" rtl="0" algn="l">
              <a:lnSpc>
                <a:spcPct val="128000"/>
              </a:lnSpc>
              <a:spcBef>
                <a:spcPts val="0"/>
              </a:spcBef>
              <a:spcAft>
                <a:spcPts val="0"/>
              </a:spcAft>
              <a:buClr>
                <a:srgbClr val="3F3F3F"/>
              </a:buClr>
              <a:buSzPts val="1300"/>
              <a:buFont typeface="Arial"/>
              <a:buNone/>
              <a:defRPr b="0" i="0" sz="1300" u="none" cap="none" strike="noStrike">
                <a:solidFill>
                  <a:srgbClr val="3F3F3F"/>
                </a:solidFill>
                <a:latin typeface="Roboto"/>
                <a:ea typeface="Roboto"/>
                <a:cs typeface="Roboto"/>
                <a:sym typeface="Roboto"/>
              </a:defRPr>
            </a:lvl1pPr>
            <a:lvl2pPr indent="-228600" lvl="1" marL="914400" marR="0" rtl="0" algn="l">
              <a:lnSpc>
                <a:spcPct val="90000"/>
              </a:lnSpc>
              <a:spcBef>
                <a:spcPts val="1700"/>
              </a:spcBef>
              <a:spcAft>
                <a:spcPts val="0"/>
              </a:spcAft>
              <a:buClr>
                <a:schemeClr val="dk1"/>
              </a:buClr>
              <a:buSzPts val="2400"/>
              <a:buFont typeface="Arial"/>
              <a:buNone/>
              <a:defRPr b="0" i="0" sz="2400" u="none" cap="none" strike="noStrike">
                <a:solidFill>
                  <a:schemeClr val="dk1"/>
                </a:solidFill>
                <a:latin typeface="Roboto"/>
                <a:ea typeface="Roboto"/>
                <a:cs typeface="Roboto"/>
                <a:sym typeface="Roboto"/>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Roboto"/>
                <a:ea typeface="Roboto"/>
                <a:cs typeface="Roboto"/>
                <a:sym typeface="Roboto"/>
              </a:defRPr>
            </a:lvl3pPr>
            <a:lvl4pPr indent="-228600" lvl="3" marL="18288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Roboto"/>
                <a:ea typeface="Roboto"/>
                <a:cs typeface="Roboto"/>
                <a:sym typeface="Roboto"/>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Roboto"/>
                <a:ea typeface="Roboto"/>
                <a:cs typeface="Roboto"/>
                <a:sym typeface="Roboto"/>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40/60 Picture Right 1">
  <p:cSld name="40/60 Picture Right 1">
    <p:spTree>
      <p:nvGrpSpPr>
        <p:cNvPr id="40" name="Shape 40"/>
        <p:cNvGrpSpPr/>
        <p:nvPr/>
      </p:nvGrpSpPr>
      <p:grpSpPr>
        <a:xfrm>
          <a:off x="0" y="0"/>
          <a:ext cx="0" cy="0"/>
          <a:chOff x="0" y="0"/>
          <a:chExt cx="0" cy="0"/>
        </a:xfrm>
      </p:grpSpPr>
      <p:sp>
        <p:nvSpPr>
          <p:cNvPr id="41" name="Google Shape;41;p6"/>
          <p:cNvSpPr txBox="1"/>
          <p:nvPr>
            <p:ph idx="1" type="body"/>
          </p:nvPr>
        </p:nvSpPr>
        <p:spPr>
          <a:xfrm>
            <a:off x="441749" y="85412"/>
            <a:ext cx="5714921" cy="26161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0"/>
              </a:spcBef>
              <a:spcAft>
                <a:spcPts val="0"/>
              </a:spcAft>
              <a:buClr>
                <a:srgbClr val="6B6B6B"/>
              </a:buClr>
              <a:buSzPts val="1100"/>
              <a:buFont typeface="Arial"/>
              <a:buNone/>
              <a:defRPr b="0" i="0" sz="1100" u="none" cap="none" strike="noStrike">
                <a:solidFill>
                  <a:srgbClr val="6B6B6B"/>
                </a:solidFill>
                <a:latin typeface="Roboto Slab"/>
                <a:ea typeface="Roboto Slab"/>
                <a:cs typeface="Roboto Slab"/>
                <a:sym typeface="Roboto Slab"/>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Roboto"/>
                <a:ea typeface="Roboto"/>
                <a:cs typeface="Roboto"/>
                <a:sym typeface="Roboto"/>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Roboto"/>
                <a:ea typeface="Roboto"/>
                <a:cs typeface="Roboto"/>
                <a:sym typeface="Roboto"/>
              </a:defRPr>
            </a:lvl3pPr>
            <a:lvl4pPr indent="-228600" lvl="3" marL="18288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Roboto"/>
                <a:ea typeface="Roboto"/>
                <a:cs typeface="Roboto"/>
                <a:sym typeface="Roboto"/>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Roboto"/>
                <a:ea typeface="Roboto"/>
                <a:cs typeface="Roboto"/>
                <a:sym typeface="Roboto"/>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9pPr>
          </a:lstStyle>
          <a:p/>
        </p:txBody>
      </p:sp>
      <p:sp>
        <p:nvSpPr>
          <p:cNvPr id="42" name="Google Shape;42;p6"/>
          <p:cNvSpPr/>
          <p:nvPr>
            <p:ph idx="2" type="pic"/>
          </p:nvPr>
        </p:nvSpPr>
        <p:spPr>
          <a:xfrm>
            <a:off x="7265561" y="1410311"/>
            <a:ext cx="5549556" cy="3915903"/>
          </a:xfrm>
          <a:prstGeom prst="roundRect">
            <a:avLst>
              <a:gd fmla="val 2235" name="adj"/>
            </a:avLst>
          </a:prstGeom>
          <a:noFill/>
          <a:ln>
            <a:noFill/>
          </a:ln>
        </p:spPr>
        <p:txBody>
          <a:bodyPr anchorCtr="0" anchor="t" bIns="91425" lIns="91425" spcFirstLastPara="1" rIns="91425" wrap="square" tIns="91425">
            <a:noAutofit/>
          </a:bodyPr>
          <a:lstStyle>
            <a:lvl1pPr lvl="0" marR="0" rtl="0" algn="l">
              <a:lnSpc>
                <a:spcPct val="90000"/>
              </a:lnSpc>
              <a:spcBef>
                <a:spcPts val="1000"/>
              </a:spcBef>
              <a:spcAft>
                <a:spcPts val="0"/>
              </a:spcAft>
              <a:buClr>
                <a:schemeClr val="dk1"/>
              </a:buClr>
              <a:buSzPts val="1400"/>
              <a:buFont typeface="Arial"/>
              <a:buNone/>
              <a:defRPr b="0" i="0" sz="1400" u="none" cap="none" strike="noStrike">
                <a:solidFill>
                  <a:schemeClr val="dk1"/>
                </a:solidFill>
                <a:latin typeface="Roboto"/>
                <a:ea typeface="Roboto"/>
                <a:cs typeface="Roboto"/>
                <a:sym typeface="Roboto"/>
              </a:defRPr>
            </a:lvl1pPr>
            <a:lvl2pPr lvl="1"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Roboto"/>
                <a:ea typeface="Roboto"/>
                <a:cs typeface="Roboto"/>
                <a:sym typeface="Roboto"/>
              </a:defRPr>
            </a:lvl2pPr>
            <a:lvl3pPr lvl="2"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Roboto"/>
                <a:ea typeface="Roboto"/>
                <a:cs typeface="Roboto"/>
                <a:sym typeface="Roboto"/>
              </a:defRPr>
            </a:lvl3pPr>
            <a:lvl4pPr lvl="3"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Roboto"/>
                <a:ea typeface="Roboto"/>
                <a:cs typeface="Roboto"/>
                <a:sym typeface="Roboto"/>
              </a:defRPr>
            </a:lvl4pPr>
            <a:lvl5pPr lvl="4"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Roboto"/>
                <a:ea typeface="Roboto"/>
                <a:cs typeface="Roboto"/>
                <a:sym typeface="Roboto"/>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9pPr>
          </a:lstStyle>
          <a:p/>
        </p:txBody>
      </p:sp>
      <p:sp>
        <p:nvSpPr>
          <p:cNvPr id="43" name="Google Shape;43;p6"/>
          <p:cNvSpPr txBox="1"/>
          <p:nvPr>
            <p:ph idx="3" type="body"/>
          </p:nvPr>
        </p:nvSpPr>
        <p:spPr>
          <a:xfrm>
            <a:off x="1468768" y="2725473"/>
            <a:ext cx="4516686" cy="2110321"/>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34000"/>
              </a:lnSpc>
              <a:spcBef>
                <a:spcPts val="0"/>
              </a:spcBef>
              <a:spcAft>
                <a:spcPts val="0"/>
              </a:spcAft>
              <a:buClr>
                <a:srgbClr val="595959"/>
              </a:buClr>
              <a:buSzPts val="1400"/>
              <a:buFont typeface="Arial"/>
              <a:buNone/>
              <a:defRPr b="0" i="0" sz="1400" u="none" cap="none" strike="noStrike">
                <a:solidFill>
                  <a:srgbClr val="595959"/>
                </a:solidFill>
                <a:latin typeface="Roboto"/>
                <a:ea typeface="Roboto"/>
                <a:cs typeface="Roboto"/>
                <a:sym typeface="Roboto"/>
              </a:defRPr>
            </a:lvl1pPr>
            <a:lvl2pPr indent="-228600" lvl="1" marL="914400" marR="0" rtl="0" algn="l">
              <a:lnSpc>
                <a:spcPct val="90000"/>
              </a:lnSpc>
              <a:spcBef>
                <a:spcPts val="1200"/>
              </a:spcBef>
              <a:spcAft>
                <a:spcPts val="0"/>
              </a:spcAft>
              <a:buClr>
                <a:schemeClr val="dk1"/>
              </a:buClr>
              <a:buSzPts val="2400"/>
              <a:buFont typeface="Arial"/>
              <a:buNone/>
              <a:defRPr b="0" i="0" sz="2400" u="none" cap="none" strike="noStrike">
                <a:solidFill>
                  <a:schemeClr val="dk1"/>
                </a:solidFill>
                <a:latin typeface="Roboto"/>
                <a:ea typeface="Roboto"/>
                <a:cs typeface="Roboto"/>
                <a:sym typeface="Roboto"/>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Roboto"/>
                <a:ea typeface="Roboto"/>
                <a:cs typeface="Roboto"/>
                <a:sym typeface="Roboto"/>
              </a:defRPr>
            </a:lvl3pPr>
            <a:lvl4pPr indent="-228600" lvl="3" marL="18288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Roboto"/>
                <a:ea typeface="Roboto"/>
                <a:cs typeface="Roboto"/>
                <a:sym typeface="Roboto"/>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Roboto"/>
                <a:ea typeface="Roboto"/>
                <a:cs typeface="Roboto"/>
                <a:sym typeface="Roboto"/>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9pPr>
          </a:lstStyle>
          <a:p/>
        </p:txBody>
      </p:sp>
      <p:sp>
        <p:nvSpPr>
          <p:cNvPr id="44" name="Google Shape;44;p6"/>
          <p:cNvSpPr txBox="1"/>
          <p:nvPr>
            <p:ph type="title"/>
          </p:nvPr>
        </p:nvSpPr>
        <p:spPr>
          <a:xfrm>
            <a:off x="1462421" y="1503585"/>
            <a:ext cx="4523033" cy="938911"/>
          </a:xfrm>
          <a:prstGeom prst="rect">
            <a:avLst/>
          </a:prstGeom>
          <a:noFill/>
          <a:ln>
            <a:noFill/>
          </a:ln>
        </p:spPr>
        <p:txBody>
          <a:bodyPr anchorCtr="0" anchor="b" bIns="91425" lIns="91425" spcFirstLastPara="1" rIns="91425" wrap="square" tIns="91425">
            <a:noAutofit/>
          </a:bodyPr>
          <a:lstStyle>
            <a:lvl1pPr lvl="0" marR="0" rtl="0" algn="l">
              <a:lnSpc>
                <a:spcPct val="110000"/>
              </a:lnSpc>
              <a:spcBef>
                <a:spcPts val="0"/>
              </a:spcBef>
              <a:spcAft>
                <a:spcPts val="0"/>
              </a:spcAft>
              <a:buClr>
                <a:schemeClr val="dk1"/>
              </a:buClr>
              <a:buSzPts val="2800"/>
              <a:buFont typeface="Roboto Slab"/>
              <a:buNone/>
              <a:defRPr b="1" i="0" sz="2800" u="none" cap="none" strike="noStrike">
                <a:solidFill>
                  <a:schemeClr val="dk1"/>
                </a:solidFill>
                <a:latin typeface="Roboto Slab"/>
                <a:ea typeface="Roboto Slab"/>
                <a:cs typeface="Roboto Slab"/>
                <a:sym typeface="Roboto Slab"/>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Menu 1">
  <p:cSld name="Main Menu 1">
    <p:spTree>
      <p:nvGrpSpPr>
        <p:cNvPr id="45" name="Shape 45"/>
        <p:cNvGrpSpPr/>
        <p:nvPr/>
      </p:nvGrpSpPr>
      <p:grpSpPr>
        <a:xfrm>
          <a:off x="0" y="0"/>
          <a:ext cx="0" cy="0"/>
          <a:chOff x="0" y="0"/>
          <a:chExt cx="0" cy="0"/>
        </a:xfrm>
      </p:grpSpPr>
      <p:sp>
        <p:nvSpPr>
          <p:cNvPr id="46" name="Google Shape;46;p7"/>
          <p:cNvSpPr txBox="1"/>
          <p:nvPr>
            <p:ph type="title"/>
          </p:nvPr>
        </p:nvSpPr>
        <p:spPr>
          <a:xfrm>
            <a:off x="1706875" y="1160067"/>
            <a:ext cx="7318216" cy="630942"/>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3500"/>
              <a:buFont typeface="Roboto Slab"/>
              <a:buNone/>
              <a:defRPr b="1" i="0" sz="3500" u="none" cap="none" strike="noStrike">
                <a:solidFill>
                  <a:schemeClr val="dk1"/>
                </a:solidFill>
                <a:latin typeface="Roboto Slab"/>
                <a:ea typeface="Roboto Slab"/>
                <a:cs typeface="Roboto Slab"/>
                <a:sym typeface="Roboto Slab"/>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odule Title">
  <p:cSld name="Module Title">
    <p:spTree>
      <p:nvGrpSpPr>
        <p:cNvPr id="47" name="Shape 47"/>
        <p:cNvGrpSpPr/>
        <p:nvPr/>
      </p:nvGrpSpPr>
      <p:grpSpPr>
        <a:xfrm>
          <a:off x="0" y="0"/>
          <a:ext cx="0" cy="0"/>
          <a:chOff x="0" y="0"/>
          <a:chExt cx="0" cy="0"/>
        </a:xfrm>
      </p:grpSpPr>
      <p:sp>
        <p:nvSpPr>
          <p:cNvPr id="48" name="Google Shape;48;p8"/>
          <p:cNvSpPr txBox="1"/>
          <p:nvPr>
            <p:ph idx="1" type="body"/>
          </p:nvPr>
        </p:nvSpPr>
        <p:spPr>
          <a:xfrm>
            <a:off x="1448150" y="5466445"/>
            <a:ext cx="8983876" cy="697883"/>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38000"/>
              </a:lnSpc>
              <a:spcBef>
                <a:spcPts val="0"/>
              </a:spcBef>
              <a:spcAft>
                <a:spcPts val="0"/>
              </a:spcAft>
              <a:buClr>
                <a:srgbClr val="262626"/>
              </a:buClr>
              <a:buSzPts val="1500"/>
              <a:buFont typeface="Arial"/>
              <a:buNone/>
              <a:defRPr b="0" i="0" sz="1500" u="none" cap="none" strike="noStrike">
                <a:solidFill>
                  <a:srgbClr val="262626"/>
                </a:solidFill>
                <a:latin typeface="Roboto"/>
                <a:ea typeface="Roboto"/>
                <a:cs typeface="Roboto"/>
                <a:sym typeface="Roboto"/>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Roboto"/>
                <a:ea typeface="Roboto"/>
                <a:cs typeface="Roboto"/>
                <a:sym typeface="Roboto"/>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Roboto"/>
                <a:ea typeface="Roboto"/>
                <a:cs typeface="Roboto"/>
                <a:sym typeface="Roboto"/>
              </a:defRPr>
            </a:lvl3pPr>
            <a:lvl4pPr indent="-228600" lvl="3" marL="18288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Roboto"/>
                <a:ea typeface="Roboto"/>
                <a:cs typeface="Roboto"/>
                <a:sym typeface="Roboto"/>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Roboto"/>
                <a:ea typeface="Roboto"/>
                <a:cs typeface="Roboto"/>
                <a:sym typeface="Roboto"/>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9pPr>
          </a:lstStyle>
          <a:p/>
        </p:txBody>
      </p:sp>
      <p:sp>
        <p:nvSpPr>
          <p:cNvPr id="49" name="Google Shape;49;p8"/>
          <p:cNvSpPr txBox="1"/>
          <p:nvPr>
            <p:ph type="title"/>
          </p:nvPr>
        </p:nvSpPr>
        <p:spPr>
          <a:xfrm>
            <a:off x="1437991" y="4806691"/>
            <a:ext cx="8600744" cy="600164"/>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3200"/>
              <a:buFont typeface="Roboto Slab"/>
              <a:buNone/>
              <a:defRPr b="1" i="0" sz="3200" u="none" cap="none" strike="noStrike">
                <a:solidFill>
                  <a:schemeClr val="dk1"/>
                </a:solidFill>
                <a:latin typeface="Roboto Slab"/>
                <a:ea typeface="Roboto Slab"/>
                <a:cs typeface="Roboto Slab"/>
                <a:sym typeface="Roboto Slab"/>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0" name="Google Shape;50;p8"/>
          <p:cNvSpPr/>
          <p:nvPr>
            <p:ph idx="2" type="pic"/>
          </p:nvPr>
        </p:nvSpPr>
        <p:spPr>
          <a:xfrm>
            <a:off x="1" y="0"/>
            <a:ext cx="12192000" cy="6858000"/>
          </a:xfrm>
          <a:prstGeom prst="rect">
            <a:avLst/>
          </a:prstGeom>
          <a:noFill/>
          <a:ln>
            <a:noFill/>
          </a:ln>
        </p:spPr>
        <p:txBody>
          <a:bodyPr anchorCtr="0" anchor="t" bIns="91425" lIns="91425" spcFirstLastPara="1" rIns="91425" wrap="square" tIns="91425">
            <a:noAutofit/>
          </a:bodyPr>
          <a:lstStyle>
            <a:lvl1pPr lvl="0" marR="0" rtl="0" algn="l">
              <a:lnSpc>
                <a:spcPct val="90000"/>
              </a:lnSpc>
              <a:spcBef>
                <a:spcPts val="1000"/>
              </a:spcBef>
              <a:spcAft>
                <a:spcPts val="0"/>
              </a:spcAft>
              <a:buClr>
                <a:schemeClr val="dk1"/>
              </a:buClr>
              <a:buSzPts val="1400"/>
              <a:buFont typeface="Arial"/>
              <a:buNone/>
              <a:defRPr b="0" i="0" sz="1400" u="none" cap="none" strike="noStrike">
                <a:solidFill>
                  <a:schemeClr val="dk1"/>
                </a:solidFill>
                <a:latin typeface="Roboto"/>
                <a:ea typeface="Roboto"/>
                <a:cs typeface="Roboto"/>
                <a:sym typeface="Roboto"/>
              </a:defRPr>
            </a:lvl1pPr>
            <a:lvl2pPr lvl="1"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Roboto"/>
                <a:ea typeface="Roboto"/>
                <a:cs typeface="Roboto"/>
                <a:sym typeface="Roboto"/>
              </a:defRPr>
            </a:lvl2pPr>
            <a:lvl3pPr lvl="2"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Roboto"/>
                <a:ea typeface="Roboto"/>
                <a:cs typeface="Roboto"/>
                <a:sym typeface="Roboto"/>
              </a:defRPr>
            </a:lvl3pPr>
            <a:lvl4pPr lvl="3"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Roboto"/>
                <a:ea typeface="Roboto"/>
                <a:cs typeface="Roboto"/>
                <a:sym typeface="Roboto"/>
              </a:defRPr>
            </a:lvl4pPr>
            <a:lvl5pPr lvl="4"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Roboto"/>
                <a:ea typeface="Roboto"/>
                <a:cs typeface="Roboto"/>
                <a:sym typeface="Roboto"/>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Menu 2">
  <p:cSld name="Main Menu 2">
    <p:spTree>
      <p:nvGrpSpPr>
        <p:cNvPr id="51" name="Shape 51"/>
        <p:cNvGrpSpPr/>
        <p:nvPr/>
      </p:nvGrpSpPr>
      <p:grpSpPr>
        <a:xfrm>
          <a:off x="0" y="0"/>
          <a:ext cx="0" cy="0"/>
          <a:chOff x="0" y="0"/>
          <a:chExt cx="0" cy="0"/>
        </a:xfrm>
      </p:grpSpPr>
      <p:sp>
        <p:nvSpPr>
          <p:cNvPr id="52" name="Google Shape;52;p9"/>
          <p:cNvSpPr txBox="1"/>
          <p:nvPr>
            <p:ph type="title"/>
          </p:nvPr>
        </p:nvSpPr>
        <p:spPr>
          <a:xfrm>
            <a:off x="1349117" y="818127"/>
            <a:ext cx="5917945" cy="630942"/>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3500"/>
              <a:buFont typeface="Roboto Slab"/>
              <a:buNone/>
              <a:defRPr b="1" i="0" sz="3500" u="none" cap="none" strike="noStrike">
                <a:solidFill>
                  <a:schemeClr val="dk1"/>
                </a:solidFill>
                <a:latin typeface="Roboto Slab"/>
                <a:ea typeface="Roboto Slab"/>
                <a:cs typeface="Roboto Slab"/>
                <a:sym typeface="Roboto Slab"/>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3" name="Google Shape;53;p9"/>
          <p:cNvSpPr txBox="1"/>
          <p:nvPr>
            <p:ph idx="1" type="body"/>
          </p:nvPr>
        </p:nvSpPr>
        <p:spPr>
          <a:xfrm>
            <a:off x="1389753" y="4763062"/>
            <a:ext cx="4522945" cy="6085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29000"/>
              </a:lnSpc>
              <a:spcBef>
                <a:spcPts val="0"/>
              </a:spcBef>
              <a:spcAft>
                <a:spcPts val="0"/>
              </a:spcAft>
              <a:buClr>
                <a:srgbClr val="262626"/>
              </a:buClr>
              <a:buSzPts val="1300"/>
              <a:buFont typeface="Arial"/>
              <a:buNone/>
              <a:defRPr b="0" i="0" sz="1300" u="none" cap="none" strike="noStrike">
                <a:solidFill>
                  <a:srgbClr val="262626"/>
                </a:solidFill>
                <a:latin typeface="Roboto"/>
                <a:ea typeface="Roboto"/>
                <a:cs typeface="Roboto"/>
                <a:sym typeface="Roboto"/>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Roboto"/>
                <a:ea typeface="Roboto"/>
                <a:cs typeface="Roboto"/>
                <a:sym typeface="Roboto"/>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Roboto"/>
                <a:ea typeface="Roboto"/>
                <a:cs typeface="Roboto"/>
                <a:sym typeface="Roboto"/>
              </a:defRPr>
            </a:lvl3pPr>
            <a:lvl4pPr indent="-228600" lvl="3" marL="18288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Roboto"/>
                <a:ea typeface="Roboto"/>
                <a:cs typeface="Roboto"/>
                <a:sym typeface="Roboto"/>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Roboto"/>
                <a:ea typeface="Roboto"/>
                <a:cs typeface="Roboto"/>
                <a:sym typeface="Roboto"/>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9pPr>
          </a:lstStyle>
          <a:p/>
        </p:txBody>
      </p:sp>
      <p:sp>
        <p:nvSpPr>
          <p:cNvPr id="54" name="Google Shape;54;p9"/>
          <p:cNvSpPr txBox="1"/>
          <p:nvPr>
            <p:ph idx="2" type="body"/>
          </p:nvPr>
        </p:nvSpPr>
        <p:spPr>
          <a:xfrm>
            <a:off x="1389753" y="3491845"/>
            <a:ext cx="4522945" cy="6085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29000"/>
              </a:lnSpc>
              <a:spcBef>
                <a:spcPts val="0"/>
              </a:spcBef>
              <a:spcAft>
                <a:spcPts val="0"/>
              </a:spcAft>
              <a:buClr>
                <a:srgbClr val="262626"/>
              </a:buClr>
              <a:buSzPts val="1300"/>
              <a:buFont typeface="Arial"/>
              <a:buNone/>
              <a:defRPr b="0" i="0" sz="1300" u="none" cap="none" strike="noStrike">
                <a:solidFill>
                  <a:srgbClr val="262626"/>
                </a:solidFill>
                <a:latin typeface="Roboto"/>
                <a:ea typeface="Roboto"/>
                <a:cs typeface="Roboto"/>
                <a:sym typeface="Roboto"/>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Roboto"/>
                <a:ea typeface="Roboto"/>
                <a:cs typeface="Roboto"/>
                <a:sym typeface="Roboto"/>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Roboto"/>
                <a:ea typeface="Roboto"/>
                <a:cs typeface="Roboto"/>
                <a:sym typeface="Roboto"/>
              </a:defRPr>
            </a:lvl3pPr>
            <a:lvl4pPr indent="-228600" lvl="3" marL="18288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Roboto"/>
                <a:ea typeface="Roboto"/>
                <a:cs typeface="Roboto"/>
                <a:sym typeface="Roboto"/>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Roboto"/>
                <a:ea typeface="Roboto"/>
                <a:cs typeface="Roboto"/>
                <a:sym typeface="Roboto"/>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9pPr>
          </a:lstStyle>
          <a:p/>
        </p:txBody>
      </p:sp>
      <p:sp>
        <p:nvSpPr>
          <p:cNvPr id="55" name="Google Shape;55;p9"/>
          <p:cNvSpPr txBox="1"/>
          <p:nvPr>
            <p:ph idx="3" type="body"/>
          </p:nvPr>
        </p:nvSpPr>
        <p:spPr>
          <a:xfrm>
            <a:off x="1389753" y="2269416"/>
            <a:ext cx="4522945" cy="6085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29000"/>
              </a:lnSpc>
              <a:spcBef>
                <a:spcPts val="0"/>
              </a:spcBef>
              <a:spcAft>
                <a:spcPts val="0"/>
              </a:spcAft>
              <a:buClr>
                <a:srgbClr val="262626"/>
              </a:buClr>
              <a:buSzPts val="1300"/>
              <a:buFont typeface="Arial"/>
              <a:buNone/>
              <a:defRPr b="0" i="0" sz="1300" u="none" cap="none" strike="noStrike">
                <a:solidFill>
                  <a:srgbClr val="262626"/>
                </a:solidFill>
                <a:latin typeface="Roboto"/>
                <a:ea typeface="Roboto"/>
                <a:cs typeface="Roboto"/>
                <a:sym typeface="Roboto"/>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Roboto"/>
                <a:ea typeface="Roboto"/>
                <a:cs typeface="Roboto"/>
                <a:sym typeface="Roboto"/>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Roboto"/>
                <a:ea typeface="Roboto"/>
                <a:cs typeface="Roboto"/>
                <a:sym typeface="Roboto"/>
              </a:defRPr>
            </a:lvl3pPr>
            <a:lvl4pPr indent="-228600" lvl="3" marL="18288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Roboto"/>
                <a:ea typeface="Roboto"/>
                <a:cs typeface="Roboto"/>
                <a:sym typeface="Roboto"/>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Roboto"/>
                <a:ea typeface="Roboto"/>
                <a:cs typeface="Roboto"/>
                <a:sym typeface="Roboto"/>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Menu 3">
  <p:cSld name="Main Menu 3">
    <p:spTree>
      <p:nvGrpSpPr>
        <p:cNvPr id="56" name="Shape 56"/>
        <p:cNvGrpSpPr/>
        <p:nvPr/>
      </p:nvGrpSpPr>
      <p:grpSpPr>
        <a:xfrm>
          <a:off x="0" y="0"/>
          <a:ext cx="0" cy="0"/>
          <a:chOff x="0" y="0"/>
          <a:chExt cx="0" cy="0"/>
        </a:xfrm>
      </p:grpSpPr>
      <p:sp>
        <p:nvSpPr>
          <p:cNvPr id="57" name="Google Shape;57;p10"/>
          <p:cNvSpPr/>
          <p:nvPr>
            <p:ph idx="2" type="pic"/>
          </p:nvPr>
        </p:nvSpPr>
        <p:spPr>
          <a:xfrm>
            <a:off x="7875784" y="3698660"/>
            <a:ext cx="1650685" cy="1116689"/>
          </a:xfrm>
          <a:prstGeom prst="roundRect">
            <a:avLst>
              <a:gd fmla="val 5152" name="adj"/>
            </a:avLst>
          </a:prstGeom>
          <a:noFill/>
          <a:ln>
            <a:noFill/>
          </a:ln>
        </p:spPr>
        <p:txBody>
          <a:bodyPr anchorCtr="0" anchor="t" bIns="91425" lIns="91425" spcFirstLastPara="1" rIns="91425" wrap="square" tIns="91425">
            <a:noAutofit/>
          </a:bodyPr>
          <a:lstStyle>
            <a:lvl1pPr lvl="0" marR="0" rtl="0" algn="l">
              <a:lnSpc>
                <a:spcPct val="90000"/>
              </a:lnSpc>
              <a:spcBef>
                <a:spcPts val="1000"/>
              </a:spcBef>
              <a:spcAft>
                <a:spcPts val="0"/>
              </a:spcAft>
              <a:buClr>
                <a:schemeClr val="dk1"/>
              </a:buClr>
              <a:buSzPts val="1400"/>
              <a:buFont typeface="Arial"/>
              <a:buNone/>
              <a:defRPr b="0" i="0" sz="1400" u="none" cap="none" strike="noStrike">
                <a:solidFill>
                  <a:schemeClr val="dk1"/>
                </a:solidFill>
                <a:latin typeface="Roboto"/>
                <a:ea typeface="Roboto"/>
                <a:cs typeface="Roboto"/>
                <a:sym typeface="Roboto"/>
              </a:defRPr>
            </a:lvl1pPr>
            <a:lvl2pPr lvl="1"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Roboto"/>
                <a:ea typeface="Roboto"/>
                <a:cs typeface="Roboto"/>
                <a:sym typeface="Roboto"/>
              </a:defRPr>
            </a:lvl2pPr>
            <a:lvl3pPr lvl="2"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Roboto"/>
                <a:ea typeface="Roboto"/>
                <a:cs typeface="Roboto"/>
                <a:sym typeface="Roboto"/>
              </a:defRPr>
            </a:lvl3pPr>
            <a:lvl4pPr lvl="3"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Roboto"/>
                <a:ea typeface="Roboto"/>
                <a:cs typeface="Roboto"/>
                <a:sym typeface="Roboto"/>
              </a:defRPr>
            </a:lvl4pPr>
            <a:lvl5pPr lvl="4"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Roboto"/>
                <a:ea typeface="Roboto"/>
                <a:cs typeface="Roboto"/>
                <a:sym typeface="Roboto"/>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9pPr>
          </a:lstStyle>
          <a:p/>
        </p:txBody>
      </p:sp>
      <p:sp>
        <p:nvSpPr>
          <p:cNvPr id="58" name="Google Shape;58;p10"/>
          <p:cNvSpPr/>
          <p:nvPr>
            <p:ph idx="3" type="pic"/>
          </p:nvPr>
        </p:nvSpPr>
        <p:spPr>
          <a:xfrm>
            <a:off x="4361536" y="3698660"/>
            <a:ext cx="1650685" cy="1116689"/>
          </a:xfrm>
          <a:prstGeom prst="roundRect">
            <a:avLst>
              <a:gd fmla="val 4939" name="adj"/>
            </a:avLst>
          </a:prstGeom>
          <a:noFill/>
          <a:ln>
            <a:noFill/>
          </a:ln>
        </p:spPr>
        <p:txBody>
          <a:bodyPr anchorCtr="0" anchor="t" bIns="91425" lIns="91425" spcFirstLastPara="1" rIns="91425" wrap="square" tIns="91425">
            <a:noAutofit/>
          </a:bodyPr>
          <a:lstStyle>
            <a:lvl1pPr lvl="0" marR="0" rtl="0" algn="l">
              <a:lnSpc>
                <a:spcPct val="90000"/>
              </a:lnSpc>
              <a:spcBef>
                <a:spcPts val="1000"/>
              </a:spcBef>
              <a:spcAft>
                <a:spcPts val="0"/>
              </a:spcAft>
              <a:buClr>
                <a:schemeClr val="dk1"/>
              </a:buClr>
              <a:buSzPts val="1400"/>
              <a:buFont typeface="Arial"/>
              <a:buNone/>
              <a:defRPr b="0" i="0" sz="1400" u="none" cap="none" strike="noStrike">
                <a:solidFill>
                  <a:schemeClr val="dk1"/>
                </a:solidFill>
                <a:latin typeface="Roboto"/>
                <a:ea typeface="Roboto"/>
                <a:cs typeface="Roboto"/>
                <a:sym typeface="Roboto"/>
              </a:defRPr>
            </a:lvl1pPr>
            <a:lvl2pPr lvl="1"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Roboto"/>
                <a:ea typeface="Roboto"/>
                <a:cs typeface="Roboto"/>
                <a:sym typeface="Roboto"/>
              </a:defRPr>
            </a:lvl2pPr>
            <a:lvl3pPr lvl="2"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Roboto"/>
                <a:ea typeface="Roboto"/>
                <a:cs typeface="Roboto"/>
                <a:sym typeface="Roboto"/>
              </a:defRPr>
            </a:lvl3pPr>
            <a:lvl4pPr lvl="3"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Roboto"/>
                <a:ea typeface="Roboto"/>
                <a:cs typeface="Roboto"/>
                <a:sym typeface="Roboto"/>
              </a:defRPr>
            </a:lvl4pPr>
            <a:lvl5pPr lvl="4"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Roboto"/>
                <a:ea typeface="Roboto"/>
                <a:cs typeface="Roboto"/>
                <a:sym typeface="Roboto"/>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9pPr>
          </a:lstStyle>
          <a:p/>
        </p:txBody>
      </p:sp>
      <p:sp>
        <p:nvSpPr>
          <p:cNvPr id="59" name="Google Shape;59;p10"/>
          <p:cNvSpPr/>
          <p:nvPr>
            <p:ph idx="4" type="pic"/>
          </p:nvPr>
        </p:nvSpPr>
        <p:spPr>
          <a:xfrm>
            <a:off x="847288" y="3698660"/>
            <a:ext cx="1650685" cy="1116689"/>
          </a:xfrm>
          <a:prstGeom prst="roundRect">
            <a:avLst>
              <a:gd fmla="val 4939" name="adj"/>
            </a:avLst>
          </a:prstGeom>
          <a:noFill/>
          <a:ln>
            <a:noFill/>
          </a:ln>
        </p:spPr>
        <p:txBody>
          <a:bodyPr anchorCtr="0" anchor="t" bIns="91425" lIns="91425" spcFirstLastPara="1" rIns="91425" wrap="square" tIns="91425">
            <a:noAutofit/>
          </a:bodyPr>
          <a:lstStyle>
            <a:lvl1pPr lvl="0" marR="0" rtl="0" algn="l">
              <a:lnSpc>
                <a:spcPct val="90000"/>
              </a:lnSpc>
              <a:spcBef>
                <a:spcPts val="1000"/>
              </a:spcBef>
              <a:spcAft>
                <a:spcPts val="0"/>
              </a:spcAft>
              <a:buClr>
                <a:schemeClr val="dk1"/>
              </a:buClr>
              <a:buSzPts val="1400"/>
              <a:buFont typeface="Arial"/>
              <a:buNone/>
              <a:defRPr b="0" i="0" sz="1400" u="none" cap="none" strike="noStrike">
                <a:solidFill>
                  <a:schemeClr val="dk1"/>
                </a:solidFill>
                <a:latin typeface="Roboto"/>
                <a:ea typeface="Roboto"/>
                <a:cs typeface="Roboto"/>
                <a:sym typeface="Roboto"/>
              </a:defRPr>
            </a:lvl1pPr>
            <a:lvl2pPr lvl="1"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Roboto"/>
                <a:ea typeface="Roboto"/>
                <a:cs typeface="Roboto"/>
                <a:sym typeface="Roboto"/>
              </a:defRPr>
            </a:lvl2pPr>
            <a:lvl3pPr lvl="2"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Roboto"/>
                <a:ea typeface="Roboto"/>
                <a:cs typeface="Roboto"/>
                <a:sym typeface="Roboto"/>
              </a:defRPr>
            </a:lvl3pPr>
            <a:lvl4pPr lvl="3"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Roboto"/>
                <a:ea typeface="Roboto"/>
                <a:cs typeface="Roboto"/>
                <a:sym typeface="Roboto"/>
              </a:defRPr>
            </a:lvl4pPr>
            <a:lvl5pPr lvl="4"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Roboto"/>
                <a:ea typeface="Roboto"/>
                <a:cs typeface="Roboto"/>
                <a:sym typeface="Roboto"/>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9pPr>
          </a:lstStyle>
          <a:p/>
        </p:txBody>
      </p:sp>
      <p:sp>
        <p:nvSpPr>
          <p:cNvPr id="60" name="Google Shape;60;p10"/>
          <p:cNvSpPr/>
          <p:nvPr>
            <p:ph idx="5" type="pic"/>
          </p:nvPr>
        </p:nvSpPr>
        <p:spPr>
          <a:xfrm>
            <a:off x="7879436" y="1525915"/>
            <a:ext cx="1650685" cy="1116689"/>
          </a:xfrm>
          <a:prstGeom prst="roundRect">
            <a:avLst>
              <a:gd fmla="val 4725" name="adj"/>
            </a:avLst>
          </a:prstGeom>
          <a:noFill/>
          <a:ln>
            <a:noFill/>
          </a:ln>
        </p:spPr>
        <p:txBody>
          <a:bodyPr anchorCtr="0" anchor="t" bIns="91425" lIns="91425" spcFirstLastPara="1" rIns="91425" wrap="square" tIns="91425">
            <a:noAutofit/>
          </a:bodyPr>
          <a:lstStyle>
            <a:lvl1pPr lvl="0" marR="0" rtl="0" algn="l">
              <a:lnSpc>
                <a:spcPct val="90000"/>
              </a:lnSpc>
              <a:spcBef>
                <a:spcPts val="1000"/>
              </a:spcBef>
              <a:spcAft>
                <a:spcPts val="0"/>
              </a:spcAft>
              <a:buClr>
                <a:schemeClr val="dk1"/>
              </a:buClr>
              <a:buSzPts val="1400"/>
              <a:buFont typeface="Arial"/>
              <a:buNone/>
              <a:defRPr b="0" i="0" sz="1400" u="none" cap="none" strike="noStrike">
                <a:solidFill>
                  <a:schemeClr val="dk1"/>
                </a:solidFill>
                <a:latin typeface="Roboto"/>
                <a:ea typeface="Roboto"/>
                <a:cs typeface="Roboto"/>
                <a:sym typeface="Roboto"/>
              </a:defRPr>
            </a:lvl1pPr>
            <a:lvl2pPr lvl="1"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Roboto"/>
                <a:ea typeface="Roboto"/>
                <a:cs typeface="Roboto"/>
                <a:sym typeface="Roboto"/>
              </a:defRPr>
            </a:lvl2pPr>
            <a:lvl3pPr lvl="2"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Roboto"/>
                <a:ea typeface="Roboto"/>
                <a:cs typeface="Roboto"/>
                <a:sym typeface="Roboto"/>
              </a:defRPr>
            </a:lvl3pPr>
            <a:lvl4pPr lvl="3"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Roboto"/>
                <a:ea typeface="Roboto"/>
                <a:cs typeface="Roboto"/>
                <a:sym typeface="Roboto"/>
              </a:defRPr>
            </a:lvl4pPr>
            <a:lvl5pPr lvl="4"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Roboto"/>
                <a:ea typeface="Roboto"/>
                <a:cs typeface="Roboto"/>
                <a:sym typeface="Roboto"/>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9pPr>
          </a:lstStyle>
          <a:p/>
        </p:txBody>
      </p:sp>
      <p:sp>
        <p:nvSpPr>
          <p:cNvPr id="61" name="Google Shape;61;p10"/>
          <p:cNvSpPr/>
          <p:nvPr>
            <p:ph idx="6" type="pic"/>
          </p:nvPr>
        </p:nvSpPr>
        <p:spPr>
          <a:xfrm>
            <a:off x="4351704" y="1506251"/>
            <a:ext cx="1650685" cy="1116689"/>
          </a:xfrm>
          <a:prstGeom prst="roundRect">
            <a:avLst>
              <a:gd fmla="val 5152" name="adj"/>
            </a:avLst>
          </a:prstGeom>
          <a:noFill/>
          <a:ln>
            <a:noFill/>
          </a:ln>
        </p:spPr>
        <p:txBody>
          <a:bodyPr anchorCtr="0" anchor="t" bIns="91425" lIns="91425" spcFirstLastPara="1" rIns="91425" wrap="square" tIns="91425">
            <a:noAutofit/>
          </a:bodyPr>
          <a:lstStyle>
            <a:lvl1pPr lvl="0" marR="0" rtl="0" algn="l">
              <a:lnSpc>
                <a:spcPct val="90000"/>
              </a:lnSpc>
              <a:spcBef>
                <a:spcPts val="1000"/>
              </a:spcBef>
              <a:spcAft>
                <a:spcPts val="0"/>
              </a:spcAft>
              <a:buClr>
                <a:schemeClr val="dk1"/>
              </a:buClr>
              <a:buSzPts val="1400"/>
              <a:buFont typeface="Arial"/>
              <a:buNone/>
              <a:defRPr b="0" i="0" sz="1400" u="none" cap="none" strike="noStrike">
                <a:solidFill>
                  <a:schemeClr val="dk1"/>
                </a:solidFill>
                <a:latin typeface="Roboto"/>
                <a:ea typeface="Roboto"/>
                <a:cs typeface="Roboto"/>
                <a:sym typeface="Roboto"/>
              </a:defRPr>
            </a:lvl1pPr>
            <a:lvl2pPr lvl="1"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Roboto"/>
                <a:ea typeface="Roboto"/>
                <a:cs typeface="Roboto"/>
                <a:sym typeface="Roboto"/>
              </a:defRPr>
            </a:lvl2pPr>
            <a:lvl3pPr lvl="2"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Roboto"/>
                <a:ea typeface="Roboto"/>
                <a:cs typeface="Roboto"/>
                <a:sym typeface="Roboto"/>
              </a:defRPr>
            </a:lvl3pPr>
            <a:lvl4pPr lvl="3"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Roboto"/>
                <a:ea typeface="Roboto"/>
                <a:cs typeface="Roboto"/>
                <a:sym typeface="Roboto"/>
              </a:defRPr>
            </a:lvl4pPr>
            <a:lvl5pPr lvl="4"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Roboto"/>
                <a:ea typeface="Roboto"/>
                <a:cs typeface="Roboto"/>
                <a:sym typeface="Roboto"/>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9pPr>
          </a:lstStyle>
          <a:p/>
        </p:txBody>
      </p:sp>
      <p:sp>
        <p:nvSpPr>
          <p:cNvPr id="62" name="Google Shape;62;p10"/>
          <p:cNvSpPr/>
          <p:nvPr>
            <p:ph idx="7" type="pic"/>
          </p:nvPr>
        </p:nvSpPr>
        <p:spPr>
          <a:xfrm>
            <a:off x="840462" y="1506251"/>
            <a:ext cx="1650685" cy="1116689"/>
          </a:xfrm>
          <a:prstGeom prst="roundRect">
            <a:avLst>
              <a:gd fmla="val 4512" name="adj"/>
            </a:avLst>
          </a:prstGeom>
          <a:noFill/>
          <a:ln>
            <a:noFill/>
          </a:ln>
        </p:spPr>
        <p:txBody>
          <a:bodyPr anchorCtr="0" anchor="t" bIns="91425" lIns="91425" spcFirstLastPara="1" rIns="91425" wrap="square" tIns="91425">
            <a:noAutofit/>
          </a:bodyPr>
          <a:lstStyle>
            <a:lvl1pPr lvl="0" marR="0" rtl="0" algn="l">
              <a:lnSpc>
                <a:spcPct val="90000"/>
              </a:lnSpc>
              <a:spcBef>
                <a:spcPts val="1000"/>
              </a:spcBef>
              <a:spcAft>
                <a:spcPts val="0"/>
              </a:spcAft>
              <a:buClr>
                <a:schemeClr val="dk1"/>
              </a:buClr>
              <a:buSzPts val="1400"/>
              <a:buFont typeface="Arial"/>
              <a:buNone/>
              <a:defRPr b="0" i="0" sz="1400" u="none" cap="none" strike="noStrike">
                <a:solidFill>
                  <a:schemeClr val="dk1"/>
                </a:solidFill>
                <a:latin typeface="Roboto"/>
                <a:ea typeface="Roboto"/>
                <a:cs typeface="Roboto"/>
                <a:sym typeface="Roboto"/>
              </a:defRPr>
            </a:lvl1pPr>
            <a:lvl2pPr lvl="1"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Roboto"/>
                <a:ea typeface="Roboto"/>
                <a:cs typeface="Roboto"/>
                <a:sym typeface="Roboto"/>
              </a:defRPr>
            </a:lvl2pPr>
            <a:lvl3pPr lvl="2"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Roboto"/>
                <a:ea typeface="Roboto"/>
                <a:cs typeface="Roboto"/>
                <a:sym typeface="Roboto"/>
              </a:defRPr>
            </a:lvl3pPr>
            <a:lvl4pPr lvl="3"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Roboto"/>
                <a:ea typeface="Roboto"/>
                <a:cs typeface="Roboto"/>
                <a:sym typeface="Roboto"/>
              </a:defRPr>
            </a:lvl4pPr>
            <a:lvl5pPr lvl="4"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Roboto"/>
                <a:ea typeface="Roboto"/>
                <a:cs typeface="Roboto"/>
                <a:sym typeface="Roboto"/>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9pPr>
          </a:lstStyle>
          <a:p/>
        </p:txBody>
      </p:sp>
      <p:sp>
        <p:nvSpPr>
          <p:cNvPr id="63" name="Google Shape;63;p10"/>
          <p:cNvSpPr txBox="1"/>
          <p:nvPr>
            <p:ph idx="1" type="body"/>
          </p:nvPr>
        </p:nvSpPr>
        <p:spPr>
          <a:xfrm>
            <a:off x="4257633" y="5097516"/>
            <a:ext cx="3132000" cy="742144"/>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5000"/>
              </a:lnSpc>
              <a:spcBef>
                <a:spcPts val="0"/>
              </a:spcBef>
              <a:spcAft>
                <a:spcPts val="0"/>
              </a:spcAft>
              <a:buClr>
                <a:srgbClr val="7F7F7F"/>
              </a:buClr>
              <a:buSzPts val="1200"/>
              <a:buFont typeface="Arial"/>
              <a:buNone/>
              <a:defRPr b="1" i="0" sz="1200" u="none" cap="none" strike="noStrike">
                <a:solidFill>
                  <a:srgbClr val="7F7F7F"/>
                </a:solidFill>
                <a:latin typeface="Roboto"/>
                <a:ea typeface="Roboto"/>
                <a:cs typeface="Roboto"/>
                <a:sym typeface="Roboto"/>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Roboto"/>
                <a:ea typeface="Roboto"/>
                <a:cs typeface="Roboto"/>
                <a:sym typeface="Roboto"/>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Roboto"/>
                <a:ea typeface="Roboto"/>
                <a:cs typeface="Roboto"/>
                <a:sym typeface="Roboto"/>
              </a:defRPr>
            </a:lvl3pPr>
            <a:lvl4pPr indent="-228600" lvl="3" marL="18288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Roboto"/>
                <a:ea typeface="Roboto"/>
                <a:cs typeface="Roboto"/>
                <a:sym typeface="Roboto"/>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Roboto"/>
                <a:ea typeface="Roboto"/>
                <a:cs typeface="Roboto"/>
                <a:sym typeface="Roboto"/>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9pPr>
          </a:lstStyle>
          <a:p/>
        </p:txBody>
      </p:sp>
      <p:sp>
        <p:nvSpPr>
          <p:cNvPr id="64" name="Google Shape;64;p10"/>
          <p:cNvSpPr txBox="1"/>
          <p:nvPr>
            <p:ph type="title"/>
          </p:nvPr>
        </p:nvSpPr>
        <p:spPr>
          <a:xfrm>
            <a:off x="686346" y="213026"/>
            <a:ext cx="8387316" cy="600164"/>
          </a:xfrm>
          <a:prstGeom prst="rect">
            <a:avLst/>
          </a:prstGeom>
          <a:noFill/>
          <a:ln>
            <a:noFill/>
          </a:ln>
        </p:spPr>
        <p:txBody>
          <a:bodyPr anchorCtr="0" anchor="t" bIns="91425" lIns="91425" spcFirstLastPara="1" rIns="91425" wrap="square" tIns="91425">
            <a:noAutofit/>
          </a:bodyPr>
          <a:lstStyle>
            <a:lvl1pPr lvl="0" marR="0" rtl="0" algn="l">
              <a:lnSpc>
                <a:spcPct val="110000"/>
              </a:lnSpc>
              <a:spcBef>
                <a:spcPts val="0"/>
              </a:spcBef>
              <a:spcAft>
                <a:spcPts val="0"/>
              </a:spcAft>
              <a:buClr>
                <a:schemeClr val="dk1"/>
              </a:buClr>
              <a:buSzPts val="3000"/>
              <a:buFont typeface="Roboto Slab"/>
              <a:buNone/>
              <a:defRPr b="1" i="0" sz="3000" u="none" cap="none" strike="noStrike">
                <a:solidFill>
                  <a:schemeClr val="dk1"/>
                </a:solidFill>
                <a:latin typeface="Roboto Slab"/>
                <a:ea typeface="Roboto Slab"/>
                <a:cs typeface="Roboto Slab"/>
                <a:sym typeface="Roboto Slab"/>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5" name="Google Shape;65;p10"/>
          <p:cNvSpPr txBox="1"/>
          <p:nvPr>
            <p:ph idx="8" type="body"/>
          </p:nvPr>
        </p:nvSpPr>
        <p:spPr>
          <a:xfrm>
            <a:off x="7782092" y="4893510"/>
            <a:ext cx="1910813" cy="234423"/>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17000"/>
              </a:lnSpc>
              <a:spcBef>
                <a:spcPts val="0"/>
              </a:spcBef>
              <a:spcAft>
                <a:spcPts val="0"/>
              </a:spcAft>
              <a:buClr>
                <a:schemeClr val="dk1"/>
              </a:buClr>
              <a:buSzPts val="900"/>
              <a:buFont typeface="Arial"/>
              <a:buNone/>
              <a:defRPr b="1" i="0" sz="900" u="none" cap="none" strike="noStrike">
                <a:solidFill>
                  <a:schemeClr val="dk1"/>
                </a:solidFill>
                <a:latin typeface="Roboto"/>
                <a:ea typeface="Roboto"/>
                <a:cs typeface="Roboto"/>
                <a:sym typeface="Roboto"/>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Roboto"/>
                <a:ea typeface="Roboto"/>
                <a:cs typeface="Roboto"/>
                <a:sym typeface="Roboto"/>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Roboto"/>
                <a:ea typeface="Roboto"/>
                <a:cs typeface="Roboto"/>
                <a:sym typeface="Roboto"/>
              </a:defRPr>
            </a:lvl3pPr>
            <a:lvl4pPr indent="-228600" lvl="3" marL="18288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Roboto"/>
                <a:ea typeface="Roboto"/>
                <a:cs typeface="Roboto"/>
                <a:sym typeface="Roboto"/>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Roboto"/>
                <a:ea typeface="Roboto"/>
                <a:cs typeface="Roboto"/>
                <a:sym typeface="Roboto"/>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9pPr>
          </a:lstStyle>
          <a:p/>
        </p:txBody>
      </p:sp>
      <p:sp>
        <p:nvSpPr>
          <p:cNvPr id="66" name="Google Shape;66;p10"/>
          <p:cNvSpPr txBox="1"/>
          <p:nvPr>
            <p:ph idx="9" type="body"/>
          </p:nvPr>
        </p:nvSpPr>
        <p:spPr>
          <a:xfrm>
            <a:off x="7782092" y="5097516"/>
            <a:ext cx="3132000" cy="742144"/>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5000"/>
              </a:lnSpc>
              <a:spcBef>
                <a:spcPts val="0"/>
              </a:spcBef>
              <a:spcAft>
                <a:spcPts val="0"/>
              </a:spcAft>
              <a:buClr>
                <a:srgbClr val="7F7F7F"/>
              </a:buClr>
              <a:buSzPts val="1200"/>
              <a:buFont typeface="Arial"/>
              <a:buNone/>
              <a:defRPr b="1" i="0" sz="1200" u="none" cap="none" strike="noStrike">
                <a:solidFill>
                  <a:srgbClr val="7F7F7F"/>
                </a:solidFill>
                <a:latin typeface="Roboto"/>
                <a:ea typeface="Roboto"/>
                <a:cs typeface="Roboto"/>
                <a:sym typeface="Roboto"/>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Roboto"/>
                <a:ea typeface="Roboto"/>
                <a:cs typeface="Roboto"/>
                <a:sym typeface="Roboto"/>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Roboto"/>
                <a:ea typeface="Roboto"/>
                <a:cs typeface="Roboto"/>
                <a:sym typeface="Roboto"/>
              </a:defRPr>
            </a:lvl3pPr>
            <a:lvl4pPr indent="-228600" lvl="3" marL="18288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Roboto"/>
                <a:ea typeface="Roboto"/>
                <a:cs typeface="Roboto"/>
                <a:sym typeface="Roboto"/>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Roboto"/>
                <a:ea typeface="Roboto"/>
                <a:cs typeface="Roboto"/>
                <a:sym typeface="Roboto"/>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9pPr>
          </a:lstStyle>
          <a:p/>
        </p:txBody>
      </p:sp>
      <p:sp>
        <p:nvSpPr>
          <p:cNvPr id="67" name="Google Shape;67;p10"/>
          <p:cNvSpPr txBox="1"/>
          <p:nvPr>
            <p:ph idx="13" type="body"/>
          </p:nvPr>
        </p:nvSpPr>
        <p:spPr>
          <a:xfrm>
            <a:off x="4264183" y="4893510"/>
            <a:ext cx="1910813" cy="234423"/>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17000"/>
              </a:lnSpc>
              <a:spcBef>
                <a:spcPts val="0"/>
              </a:spcBef>
              <a:spcAft>
                <a:spcPts val="0"/>
              </a:spcAft>
              <a:buClr>
                <a:schemeClr val="dk1"/>
              </a:buClr>
              <a:buSzPts val="900"/>
              <a:buFont typeface="Arial"/>
              <a:buNone/>
              <a:defRPr b="1" i="0" sz="900" u="none" cap="none" strike="noStrike">
                <a:solidFill>
                  <a:schemeClr val="dk1"/>
                </a:solidFill>
                <a:latin typeface="Roboto"/>
                <a:ea typeface="Roboto"/>
                <a:cs typeface="Roboto"/>
                <a:sym typeface="Roboto"/>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Roboto"/>
                <a:ea typeface="Roboto"/>
                <a:cs typeface="Roboto"/>
                <a:sym typeface="Roboto"/>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Roboto"/>
                <a:ea typeface="Roboto"/>
                <a:cs typeface="Roboto"/>
                <a:sym typeface="Roboto"/>
              </a:defRPr>
            </a:lvl3pPr>
            <a:lvl4pPr indent="-228600" lvl="3" marL="18288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Roboto"/>
                <a:ea typeface="Roboto"/>
                <a:cs typeface="Roboto"/>
                <a:sym typeface="Roboto"/>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Roboto"/>
                <a:ea typeface="Roboto"/>
                <a:cs typeface="Roboto"/>
                <a:sym typeface="Roboto"/>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9pPr>
          </a:lstStyle>
          <a:p/>
        </p:txBody>
      </p:sp>
      <p:sp>
        <p:nvSpPr>
          <p:cNvPr id="68" name="Google Shape;68;p10"/>
          <p:cNvSpPr txBox="1"/>
          <p:nvPr>
            <p:ph idx="14" type="body"/>
          </p:nvPr>
        </p:nvSpPr>
        <p:spPr>
          <a:xfrm>
            <a:off x="746273" y="4893510"/>
            <a:ext cx="1910813" cy="234423"/>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17000"/>
              </a:lnSpc>
              <a:spcBef>
                <a:spcPts val="0"/>
              </a:spcBef>
              <a:spcAft>
                <a:spcPts val="0"/>
              </a:spcAft>
              <a:buClr>
                <a:schemeClr val="dk1"/>
              </a:buClr>
              <a:buSzPts val="900"/>
              <a:buFont typeface="Arial"/>
              <a:buNone/>
              <a:defRPr b="1" i="0" sz="900" u="none" cap="none" strike="noStrike">
                <a:solidFill>
                  <a:schemeClr val="dk1"/>
                </a:solidFill>
                <a:latin typeface="Roboto"/>
                <a:ea typeface="Roboto"/>
                <a:cs typeface="Roboto"/>
                <a:sym typeface="Roboto"/>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Roboto"/>
                <a:ea typeface="Roboto"/>
                <a:cs typeface="Roboto"/>
                <a:sym typeface="Roboto"/>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Roboto"/>
                <a:ea typeface="Roboto"/>
                <a:cs typeface="Roboto"/>
                <a:sym typeface="Roboto"/>
              </a:defRPr>
            </a:lvl3pPr>
            <a:lvl4pPr indent="-228600" lvl="3" marL="18288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Roboto"/>
                <a:ea typeface="Roboto"/>
                <a:cs typeface="Roboto"/>
                <a:sym typeface="Roboto"/>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Roboto"/>
                <a:ea typeface="Roboto"/>
                <a:cs typeface="Roboto"/>
                <a:sym typeface="Roboto"/>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9pPr>
          </a:lstStyle>
          <a:p/>
        </p:txBody>
      </p:sp>
      <p:sp>
        <p:nvSpPr>
          <p:cNvPr id="69" name="Google Shape;69;p10"/>
          <p:cNvSpPr txBox="1"/>
          <p:nvPr>
            <p:ph idx="15" type="body"/>
          </p:nvPr>
        </p:nvSpPr>
        <p:spPr>
          <a:xfrm>
            <a:off x="746273" y="5097516"/>
            <a:ext cx="3132000" cy="742144"/>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5000"/>
              </a:lnSpc>
              <a:spcBef>
                <a:spcPts val="0"/>
              </a:spcBef>
              <a:spcAft>
                <a:spcPts val="0"/>
              </a:spcAft>
              <a:buClr>
                <a:srgbClr val="7F7F7F"/>
              </a:buClr>
              <a:buSzPts val="1200"/>
              <a:buFont typeface="Arial"/>
              <a:buNone/>
              <a:defRPr b="1" i="0" sz="1200" u="none" cap="none" strike="noStrike">
                <a:solidFill>
                  <a:srgbClr val="7F7F7F"/>
                </a:solidFill>
                <a:latin typeface="Roboto"/>
                <a:ea typeface="Roboto"/>
                <a:cs typeface="Roboto"/>
                <a:sym typeface="Roboto"/>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Roboto"/>
                <a:ea typeface="Roboto"/>
                <a:cs typeface="Roboto"/>
                <a:sym typeface="Roboto"/>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Roboto"/>
                <a:ea typeface="Roboto"/>
                <a:cs typeface="Roboto"/>
                <a:sym typeface="Roboto"/>
              </a:defRPr>
            </a:lvl3pPr>
            <a:lvl4pPr indent="-228600" lvl="3" marL="18288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Roboto"/>
                <a:ea typeface="Roboto"/>
                <a:cs typeface="Roboto"/>
                <a:sym typeface="Roboto"/>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Roboto"/>
                <a:ea typeface="Roboto"/>
                <a:cs typeface="Roboto"/>
                <a:sym typeface="Roboto"/>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9pPr>
          </a:lstStyle>
          <a:p/>
        </p:txBody>
      </p:sp>
      <p:sp>
        <p:nvSpPr>
          <p:cNvPr id="70" name="Google Shape;70;p10"/>
          <p:cNvSpPr txBox="1"/>
          <p:nvPr>
            <p:ph idx="16" type="body"/>
          </p:nvPr>
        </p:nvSpPr>
        <p:spPr>
          <a:xfrm>
            <a:off x="7782092" y="2701463"/>
            <a:ext cx="1910813" cy="234423"/>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17000"/>
              </a:lnSpc>
              <a:spcBef>
                <a:spcPts val="0"/>
              </a:spcBef>
              <a:spcAft>
                <a:spcPts val="0"/>
              </a:spcAft>
              <a:buClr>
                <a:schemeClr val="dk1"/>
              </a:buClr>
              <a:buSzPts val="900"/>
              <a:buFont typeface="Arial"/>
              <a:buNone/>
              <a:defRPr b="1" i="0" sz="900" u="none" cap="none" strike="noStrike">
                <a:solidFill>
                  <a:schemeClr val="dk1"/>
                </a:solidFill>
                <a:latin typeface="Roboto"/>
                <a:ea typeface="Roboto"/>
                <a:cs typeface="Roboto"/>
                <a:sym typeface="Roboto"/>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Roboto"/>
                <a:ea typeface="Roboto"/>
                <a:cs typeface="Roboto"/>
                <a:sym typeface="Roboto"/>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Roboto"/>
                <a:ea typeface="Roboto"/>
                <a:cs typeface="Roboto"/>
                <a:sym typeface="Roboto"/>
              </a:defRPr>
            </a:lvl3pPr>
            <a:lvl4pPr indent="-228600" lvl="3" marL="18288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Roboto"/>
                <a:ea typeface="Roboto"/>
                <a:cs typeface="Roboto"/>
                <a:sym typeface="Roboto"/>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Roboto"/>
                <a:ea typeface="Roboto"/>
                <a:cs typeface="Roboto"/>
                <a:sym typeface="Roboto"/>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9pPr>
          </a:lstStyle>
          <a:p/>
        </p:txBody>
      </p:sp>
      <p:sp>
        <p:nvSpPr>
          <p:cNvPr id="71" name="Google Shape;71;p10"/>
          <p:cNvSpPr txBox="1"/>
          <p:nvPr>
            <p:ph idx="17" type="body"/>
          </p:nvPr>
        </p:nvSpPr>
        <p:spPr>
          <a:xfrm>
            <a:off x="7782092" y="2905470"/>
            <a:ext cx="3132000" cy="737158"/>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5000"/>
              </a:lnSpc>
              <a:spcBef>
                <a:spcPts val="0"/>
              </a:spcBef>
              <a:spcAft>
                <a:spcPts val="0"/>
              </a:spcAft>
              <a:buClr>
                <a:srgbClr val="7F7F7F"/>
              </a:buClr>
              <a:buSzPts val="1200"/>
              <a:buFont typeface="Arial"/>
              <a:buNone/>
              <a:defRPr b="1" i="0" sz="1200" u="none" cap="none" strike="noStrike">
                <a:solidFill>
                  <a:srgbClr val="7F7F7F"/>
                </a:solidFill>
                <a:latin typeface="Roboto"/>
                <a:ea typeface="Roboto"/>
                <a:cs typeface="Roboto"/>
                <a:sym typeface="Roboto"/>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Roboto"/>
                <a:ea typeface="Roboto"/>
                <a:cs typeface="Roboto"/>
                <a:sym typeface="Roboto"/>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Roboto"/>
                <a:ea typeface="Roboto"/>
                <a:cs typeface="Roboto"/>
                <a:sym typeface="Roboto"/>
              </a:defRPr>
            </a:lvl3pPr>
            <a:lvl4pPr indent="-228600" lvl="3" marL="18288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Roboto"/>
                <a:ea typeface="Roboto"/>
                <a:cs typeface="Roboto"/>
                <a:sym typeface="Roboto"/>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Roboto"/>
                <a:ea typeface="Roboto"/>
                <a:cs typeface="Roboto"/>
                <a:sym typeface="Roboto"/>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9pPr>
          </a:lstStyle>
          <a:p/>
        </p:txBody>
      </p:sp>
      <p:sp>
        <p:nvSpPr>
          <p:cNvPr id="72" name="Google Shape;72;p10"/>
          <p:cNvSpPr txBox="1"/>
          <p:nvPr>
            <p:ph idx="18" type="body"/>
          </p:nvPr>
        </p:nvSpPr>
        <p:spPr>
          <a:xfrm>
            <a:off x="4264183" y="2701463"/>
            <a:ext cx="1910813" cy="234423"/>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17000"/>
              </a:lnSpc>
              <a:spcBef>
                <a:spcPts val="0"/>
              </a:spcBef>
              <a:spcAft>
                <a:spcPts val="0"/>
              </a:spcAft>
              <a:buClr>
                <a:schemeClr val="dk1"/>
              </a:buClr>
              <a:buSzPts val="900"/>
              <a:buFont typeface="Arial"/>
              <a:buNone/>
              <a:defRPr b="1" i="0" sz="900" u="none" cap="none" strike="noStrike">
                <a:solidFill>
                  <a:schemeClr val="dk1"/>
                </a:solidFill>
                <a:latin typeface="Roboto"/>
                <a:ea typeface="Roboto"/>
                <a:cs typeface="Roboto"/>
                <a:sym typeface="Roboto"/>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Roboto"/>
                <a:ea typeface="Roboto"/>
                <a:cs typeface="Roboto"/>
                <a:sym typeface="Roboto"/>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Roboto"/>
                <a:ea typeface="Roboto"/>
                <a:cs typeface="Roboto"/>
                <a:sym typeface="Roboto"/>
              </a:defRPr>
            </a:lvl3pPr>
            <a:lvl4pPr indent="-228600" lvl="3" marL="18288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Roboto"/>
                <a:ea typeface="Roboto"/>
                <a:cs typeface="Roboto"/>
                <a:sym typeface="Roboto"/>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Roboto"/>
                <a:ea typeface="Roboto"/>
                <a:cs typeface="Roboto"/>
                <a:sym typeface="Roboto"/>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9pPr>
          </a:lstStyle>
          <a:p/>
        </p:txBody>
      </p:sp>
      <p:sp>
        <p:nvSpPr>
          <p:cNvPr id="73" name="Google Shape;73;p10"/>
          <p:cNvSpPr txBox="1"/>
          <p:nvPr>
            <p:ph idx="19" type="body"/>
          </p:nvPr>
        </p:nvSpPr>
        <p:spPr>
          <a:xfrm>
            <a:off x="4264183" y="2905471"/>
            <a:ext cx="3132000" cy="724365"/>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5000"/>
              </a:lnSpc>
              <a:spcBef>
                <a:spcPts val="0"/>
              </a:spcBef>
              <a:spcAft>
                <a:spcPts val="0"/>
              </a:spcAft>
              <a:buClr>
                <a:srgbClr val="7F7F7F"/>
              </a:buClr>
              <a:buSzPts val="1200"/>
              <a:buFont typeface="Arial"/>
              <a:buNone/>
              <a:defRPr b="1" i="0" sz="1200" u="none" cap="none" strike="noStrike">
                <a:solidFill>
                  <a:srgbClr val="7F7F7F"/>
                </a:solidFill>
                <a:latin typeface="Roboto"/>
                <a:ea typeface="Roboto"/>
                <a:cs typeface="Roboto"/>
                <a:sym typeface="Roboto"/>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Roboto"/>
                <a:ea typeface="Roboto"/>
                <a:cs typeface="Roboto"/>
                <a:sym typeface="Roboto"/>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Roboto"/>
                <a:ea typeface="Roboto"/>
                <a:cs typeface="Roboto"/>
                <a:sym typeface="Roboto"/>
              </a:defRPr>
            </a:lvl3pPr>
            <a:lvl4pPr indent="-228600" lvl="3" marL="18288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Roboto"/>
                <a:ea typeface="Roboto"/>
                <a:cs typeface="Roboto"/>
                <a:sym typeface="Roboto"/>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Roboto"/>
                <a:ea typeface="Roboto"/>
                <a:cs typeface="Roboto"/>
                <a:sym typeface="Roboto"/>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9pPr>
          </a:lstStyle>
          <a:p/>
        </p:txBody>
      </p:sp>
      <p:sp>
        <p:nvSpPr>
          <p:cNvPr id="74" name="Google Shape;74;p10"/>
          <p:cNvSpPr txBox="1"/>
          <p:nvPr>
            <p:ph idx="20" type="body"/>
          </p:nvPr>
        </p:nvSpPr>
        <p:spPr>
          <a:xfrm>
            <a:off x="746273" y="2701463"/>
            <a:ext cx="1910813" cy="234423"/>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17000"/>
              </a:lnSpc>
              <a:spcBef>
                <a:spcPts val="0"/>
              </a:spcBef>
              <a:spcAft>
                <a:spcPts val="0"/>
              </a:spcAft>
              <a:buClr>
                <a:schemeClr val="dk1"/>
              </a:buClr>
              <a:buSzPts val="900"/>
              <a:buFont typeface="Arial"/>
              <a:buNone/>
              <a:defRPr b="1" i="0" sz="900" u="none" cap="none" strike="noStrike">
                <a:solidFill>
                  <a:schemeClr val="dk1"/>
                </a:solidFill>
                <a:latin typeface="Roboto"/>
                <a:ea typeface="Roboto"/>
                <a:cs typeface="Roboto"/>
                <a:sym typeface="Roboto"/>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Roboto"/>
                <a:ea typeface="Roboto"/>
                <a:cs typeface="Roboto"/>
                <a:sym typeface="Roboto"/>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Roboto"/>
                <a:ea typeface="Roboto"/>
                <a:cs typeface="Roboto"/>
                <a:sym typeface="Roboto"/>
              </a:defRPr>
            </a:lvl3pPr>
            <a:lvl4pPr indent="-228600" lvl="3" marL="18288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Roboto"/>
                <a:ea typeface="Roboto"/>
                <a:cs typeface="Roboto"/>
                <a:sym typeface="Roboto"/>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Roboto"/>
                <a:ea typeface="Roboto"/>
                <a:cs typeface="Roboto"/>
                <a:sym typeface="Roboto"/>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9pPr>
          </a:lstStyle>
          <a:p/>
        </p:txBody>
      </p:sp>
      <p:sp>
        <p:nvSpPr>
          <p:cNvPr id="75" name="Google Shape;75;p10"/>
          <p:cNvSpPr txBox="1"/>
          <p:nvPr>
            <p:ph idx="21" type="body"/>
          </p:nvPr>
        </p:nvSpPr>
        <p:spPr>
          <a:xfrm>
            <a:off x="746273" y="2905468"/>
            <a:ext cx="3132000" cy="737159"/>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5000"/>
              </a:lnSpc>
              <a:spcBef>
                <a:spcPts val="0"/>
              </a:spcBef>
              <a:spcAft>
                <a:spcPts val="0"/>
              </a:spcAft>
              <a:buClr>
                <a:srgbClr val="7F7F7F"/>
              </a:buClr>
              <a:buSzPts val="1200"/>
              <a:buFont typeface="Arial"/>
              <a:buNone/>
              <a:defRPr b="1" i="0" sz="1200" u="none" cap="none" strike="noStrike">
                <a:solidFill>
                  <a:srgbClr val="7F7F7F"/>
                </a:solidFill>
                <a:latin typeface="Roboto"/>
                <a:ea typeface="Roboto"/>
                <a:cs typeface="Roboto"/>
                <a:sym typeface="Roboto"/>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Roboto"/>
                <a:ea typeface="Roboto"/>
                <a:cs typeface="Roboto"/>
                <a:sym typeface="Roboto"/>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Roboto"/>
                <a:ea typeface="Roboto"/>
                <a:cs typeface="Roboto"/>
                <a:sym typeface="Roboto"/>
              </a:defRPr>
            </a:lvl3pPr>
            <a:lvl4pPr indent="-228600" lvl="3" marL="18288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Roboto"/>
                <a:ea typeface="Roboto"/>
                <a:cs typeface="Roboto"/>
                <a:sym typeface="Roboto"/>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Roboto"/>
                <a:ea typeface="Roboto"/>
                <a:cs typeface="Roboto"/>
                <a:sym typeface="Roboto"/>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0" Type="http://schemas.openxmlformats.org/officeDocument/2006/relationships/theme" Target="../theme/theme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838200" y="365125"/>
            <a:ext cx="10515600" cy="1325563"/>
          </a:xfrm>
          <a:prstGeom prst="rect">
            <a:avLst/>
          </a:prstGeom>
          <a:noFill/>
          <a:ln>
            <a:noFill/>
          </a:ln>
        </p:spPr>
        <p:txBody>
          <a:bodyPr anchorCtr="0" anchor="ctr" bIns="91425" lIns="91425" spcFirstLastPara="1" rIns="91425" wrap="square" tIns="91425">
            <a:noAutofit/>
          </a:bodyPr>
          <a:lstStyle>
            <a:lvl1pPr lvl="0" marR="0" rtl="0" algn="l">
              <a:lnSpc>
                <a:spcPct val="90000"/>
              </a:lnSpc>
              <a:spcBef>
                <a:spcPts val="0"/>
              </a:spcBef>
              <a:spcAft>
                <a:spcPts val="0"/>
              </a:spcAft>
              <a:buClr>
                <a:schemeClr val="dk1"/>
              </a:buClr>
              <a:buSzPts val="4400"/>
              <a:buFont typeface="Roboto Slab"/>
              <a:buNone/>
              <a:defRPr b="0" i="0" sz="4400" u="none" cap="none" strike="noStrike">
                <a:solidFill>
                  <a:schemeClr val="dk1"/>
                </a:solidFill>
                <a:latin typeface="Roboto Slab"/>
                <a:ea typeface="Roboto Slab"/>
                <a:cs typeface="Roboto Slab"/>
                <a:sym typeface="Roboto Slab"/>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838200" y="1825625"/>
            <a:ext cx="10515600" cy="4351338"/>
          </a:xfrm>
          <a:prstGeom prst="rect">
            <a:avLst/>
          </a:prstGeom>
          <a:noFill/>
          <a:ln>
            <a:noFill/>
          </a:ln>
        </p:spPr>
        <p:txBody>
          <a:bodyPr anchorCtr="0" anchor="t" bIns="91425" lIns="91425" spcFirstLastPara="1" rIns="91425" wrap="square" tIns="91425">
            <a:noAutofit/>
          </a:bodyPr>
          <a:lstStyle>
            <a:lvl1pPr indent="-228600" lvl="0" marL="457200" marR="0" rtl="0" algn="l">
              <a:lnSpc>
                <a:spcPct val="90000"/>
              </a:lnSpc>
              <a:spcBef>
                <a:spcPts val="1000"/>
              </a:spcBef>
              <a:spcAft>
                <a:spcPts val="0"/>
              </a:spcAft>
              <a:buClr>
                <a:schemeClr val="dk1"/>
              </a:buClr>
              <a:buSzPts val="2800"/>
              <a:buFont typeface="Arial"/>
              <a:buNone/>
              <a:defRPr b="0" i="0" sz="2800" u="none" cap="none" strike="noStrike">
                <a:solidFill>
                  <a:schemeClr val="dk1"/>
                </a:solidFill>
                <a:latin typeface="Roboto"/>
                <a:ea typeface="Roboto"/>
                <a:cs typeface="Roboto"/>
                <a:sym typeface="Roboto"/>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Roboto"/>
                <a:ea typeface="Roboto"/>
                <a:cs typeface="Roboto"/>
                <a:sym typeface="Roboto"/>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Roboto"/>
                <a:ea typeface="Roboto"/>
                <a:cs typeface="Roboto"/>
                <a:sym typeface="Roboto"/>
              </a:defRPr>
            </a:lvl3pPr>
            <a:lvl4pPr indent="-228600" lvl="3" marL="18288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Roboto"/>
                <a:ea typeface="Roboto"/>
                <a:cs typeface="Roboto"/>
                <a:sym typeface="Roboto"/>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Roboto"/>
                <a:ea typeface="Roboto"/>
                <a:cs typeface="Roboto"/>
                <a:sym typeface="Roboto"/>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 Id="rId3"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 Id="rId3" Type="http://schemas.openxmlformats.org/officeDocument/2006/relationships/image" Target="../media/image2.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 Id="rId3" Type="http://schemas.openxmlformats.org/officeDocument/2006/relationships/image" Target="../media/image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 Id="rId3" Type="http://schemas.openxmlformats.org/officeDocument/2006/relationships/image" Target="../media/image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6.xml"/><Relationship Id="rId3" Type="http://schemas.openxmlformats.org/officeDocument/2006/relationships/image" Target="../media/image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8" name="Shape 208"/>
        <p:cNvGrpSpPr/>
        <p:nvPr/>
      </p:nvGrpSpPr>
      <p:grpSpPr>
        <a:xfrm>
          <a:off x="0" y="0"/>
          <a:ext cx="0" cy="0"/>
          <a:chOff x="0" y="0"/>
          <a:chExt cx="0" cy="0"/>
        </a:xfrm>
      </p:grpSpPr>
      <p:pic>
        <p:nvPicPr>
          <p:cNvPr id="209" name="Google Shape;209;p31"/>
          <p:cNvPicPr preferRelativeResize="0"/>
          <p:nvPr>
            <p:ph idx="4" type="pic"/>
          </p:nvPr>
        </p:nvPicPr>
        <p:blipFill rotWithShape="1">
          <a:blip r:embed="rId3">
            <a:alphaModFix/>
          </a:blip>
          <a:srcRect b="7802" l="0" r="0" t="7802"/>
          <a:stretch/>
        </p:blipFill>
        <p:spPr>
          <a:xfrm>
            <a:off x="0" y="-33050"/>
            <a:ext cx="12192000" cy="6858000"/>
          </a:xfrm>
          <a:prstGeom prst="rect">
            <a:avLst/>
          </a:prstGeom>
          <a:noFill/>
          <a:ln>
            <a:noFill/>
          </a:ln>
        </p:spPr>
      </p:pic>
      <p:sp>
        <p:nvSpPr>
          <p:cNvPr id="210" name="Google Shape;210;p31"/>
          <p:cNvSpPr/>
          <p:nvPr/>
        </p:nvSpPr>
        <p:spPr>
          <a:xfrm>
            <a:off x="1052052" y="3379810"/>
            <a:ext cx="10078064" cy="3224191"/>
          </a:xfrm>
          <a:prstGeom prst="roundRect">
            <a:avLst>
              <a:gd fmla="val 3381" name="adj"/>
            </a:avLst>
          </a:prstGeom>
          <a:solidFill>
            <a:schemeClr val="lt1">
              <a:alpha val="8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Roboto"/>
              <a:ea typeface="Roboto"/>
              <a:cs typeface="Roboto"/>
              <a:sym typeface="Roboto"/>
            </a:endParaRPr>
          </a:p>
        </p:txBody>
      </p:sp>
      <p:sp>
        <p:nvSpPr>
          <p:cNvPr id="211" name="Google Shape;211;p31"/>
          <p:cNvSpPr txBox="1"/>
          <p:nvPr>
            <p:ph idx="1" type="body"/>
          </p:nvPr>
        </p:nvSpPr>
        <p:spPr>
          <a:xfrm>
            <a:off x="3674665" y="5865626"/>
            <a:ext cx="3533802" cy="381002"/>
          </a:xfrm>
          <a:prstGeom prst="rect">
            <a:avLst/>
          </a:prstGeom>
          <a:noFill/>
          <a:ln>
            <a:noFill/>
          </a:ln>
        </p:spPr>
        <p:txBody>
          <a:bodyPr anchorCtr="0" anchor="t" bIns="45700" lIns="91425" spcFirstLastPara="1" rIns="91425" wrap="square" tIns="45700">
            <a:noAutofit/>
          </a:bodyPr>
          <a:lstStyle/>
          <a:p>
            <a:pPr indent="0" lvl="0" marL="0" marR="0" rtl="0" algn="l">
              <a:lnSpc>
                <a:spcPct val="134000"/>
              </a:lnSpc>
              <a:spcBef>
                <a:spcPts val="0"/>
              </a:spcBef>
              <a:spcAft>
                <a:spcPts val="0"/>
              </a:spcAft>
              <a:buClr>
                <a:srgbClr val="3F3F3F"/>
              </a:buClr>
              <a:buSzPts val="1400"/>
              <a:buFont typeface="Arial"/>
              <a:buNone/>
            </a:pPr>
            <a:r>
              <a:rPr b="0" i="0" lang="en-US" sz="1400" u="none" cap="none" strike="noStrike">
                <a:solidFill>
                  <a:srgbClr val="3F3F3F"/>
                </a:solidFill>
                <a:latin typeface="Roboto"/>
                <a:ea typeface="Roboto"/>
                <a:cs typeface="Roboto"/>
                <a:sym typeface="Roboto"/>
              </a:rPr>
              <a:t>Completion time: 45 min</a:t>
            </a:r>
            <a:endParaRPr b="0" i="0" sz="1400" u="none" cap="none" strike="noStrike">
              <a:solidFill>
                <a:srgbClr val="3F3F3F"/>
              </a:solidFill>
              <a:latin typeface="Roboto"/>
              <a:ea typeface="Roboto"/>
              <a:cs typeface="Roboto"/>
              <a:sym typeface="Roboto"/>
            </a:endParaRPr>
          </a:p>
        </p:txBody>
      </p:sp>
      <p:sp>
        <p:nvSpPr>
          <p:cNvPr id="212" name="Google Shape;212;p31"/>
          <p:cNvSpPr txBox="1"/>
          <p:nvPr>
            <p:ph idx="2" type="body"/>
          </p:nvPr>
        </p:nvSpPr>
        <p:spPr>
          <a:xfrm>
            <a:off x="1428484" y="4648407"/>
            <a:ext cx="9293795" cy="1020873"/>
          </a:xfrm>
          <a:prstGeom prst="rect">
            <a:avLst/>
          </a:prstGeom>
          <a:noFill/>
          <a:ln>
            <a:noFill/>
          </a:ln>
        </p:spPr>
        <p:txBody>
          <a:bodyPr anchorCtr="0" anchor="t" bIns="45700" lIns="91425" spcFirstLastPara="1" rIns="91425" wrap="square" tIns="45700">
            <a:noAutofit/>
          </a:bodyPr>
          <a:lstStyle/>
          <a:p>
            <a:pPr indent="0" lvl="0" marL="0" marR="0" rtl="0" algn="l">
              <a:lnSpc>
                <a:spcPct val="134000"/>
              </a:lnSpc>
              <a:spcBef>
                <a:spcPts val="0"/>
              </a:spcBef>
              <a:spcAft>
                <a:spcPts val="0"/>
              </a:spcAft>
              <a:buClr>
                <a:srgbClr val="3F3F3F"/>
              </a:buClr>
              <a:buSzPts val="1400"/>
              <a:buFont typeface="Arial"/>
              <a:buNone/>
            </a:pPr>
            <a:r>
              <a:rPr b="0" i="0" lang="en-US" sz="1400" u="none" cap="none" strike="noStrike">
                <a:solidFill>
                  <a:srgbClr val="3F3F3F"/>
                </a:solidFill>
                <a:latin typeface="Roboto"/>
                <a:ea typeface="Roboto"/>
                <a:cs typeface="Roboto"/>
                <a:sym typeface="Roboto"/>
              </a:rPr>
              <a:t>Let nothing stop you from chasing your dreams. </a:t>
            </a:r>
            <a:endParaRPr/>
          </a:p>
        </p:txBody>
      </p:sp>
      <p:sp>
        <p:nvSpPr>
          <p:cNvPr id="213" name="Google Shape;213;p31"/>
          <p:cNvSpPr txBox="1"/>
          <p:nvPr>
            <p:ph type="title"/>
          </p:nvPr>
        </p:nvSpPr>
        <p:spPr>
          <a:xfrm>
            <a:off x="1290181" y="3429000"/>
            <a:ext cx="9569885" cy="121940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600"/>
              <a:buFont typeface="Roboto Slab"/>
              <a:buNone/>
            </a:pPr>
            <a:r>
              <a:rPr b="1" i="0" lang="en-US" sz="3600" u="none" cap="none" strike="noStrike">
                <a:solidFill>
                  <a:srgbClr val="000000"/>
                </a:solidFill>
                <a:latin typeface="Roboto Slab"/>
                <a:ea typeface="Roboto Slab"/>
                <a:cs typeface="Roboto Slab"/>
                <a:sym typeface="Roboto Slab"/>
              </a:rPr>
              <a:t>Fitness 101: Leading edge practices for regaining life</a:t>
            </a:r>
            <a:r>
              <a:rPr lang="en-US" sz="3600">
                <a:solidFill>
                  <a:srgbClr val="000000"/>
                </a:solidFill>
              </a:rPr>
              <a:t>-</a:t>
            </a:r>
            <a:r>
              <a:rPr b="1" i="0" lang="en-US" sz="3600" u="none" cap="none" strike="noStrike">
                <a:solidFill>
                  <a:srgbClr val="000000"/>
                </a:solidFill>
                <a:latin typeface="Roboto Slab"/>
                <a:ea typeface="Roboto Slab"/>
                <a:cs typeface="Roboto Slab"/>
                <a:sym typeface="Roboto Slab"/>
              </a:rPr>
              <a:t>long fitness</a:t>
            </a:r>
            <a:endParaRPr b="1" i="0" sz="3600" u="none" cap="none" strike="noStrike">
              <a:solidFill>
                <a:schemeClr val="dk1"/>
              </a:solidFill>
              <a:latin typeface="Roboto Slab"/>
              <a:ea typeface="Roboto Slab"/>
              <a:cs typeface="Roboto Slab"/>
              <a:sym typeface="Roboto Slab"/>
            </a:endParaRPr>
          </a:p>
        </p:txBody>
      </p:sp>
      <p:sp>
        <p:nvSpPr>
          <p:cNvPr id="214" name="Google Shape;214;p31"/>
          <p:cNvSpPr/>
          <p:nvPr/>
        </p:nvSpPr>
        <p:spPr>
          <a:xfrm>
            <a:off x="1545667" y="5824703"/>
            <a:ext cx="1692926" cy="506041"/>
          </a:xfrm>
          <a:prstGeom prst="roundRect">
            <a:avLst>
              <a:gd fmla="val 50000" name="adj"/>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17000"/>
              </a:lnSpc>
              <a:spcBef>
                <a:spcPts val="0"/>
              </a:spcBef>
              <a:spcAft>
                <a:spcPts val="0"/>
              </a:spcAft>
              <a:buNone/>
            </a:pPr>
            <a:r>
              <a:rPr b="1" i="0" lang="en-US" sz="1400" u="none" cap="none" strike="noStrike">
                <a:solidFill>
                  <a:schemeClr val="lt1"/>
                </a:solidFill>
                <a:latin typeface="Roboto"/>
                <a:ea typeface="Roboto"/>
                <a:cs typeface="Roboto"/>
                <a:sym typeface="Roboto"/>
              </a:rPr>
              <a:t>Start</a:t>
            </a:r>
            <a:endParaRPr b="1" i="0" sz="1400" u="none" cap="none" strike="noStrike">
              <a:solidFill>
                <a:schemeClr val="lt1"/>
              </a:solidFill>
              <a:latin typeface="Roboto"/>
              <a:ea typeface="Roboto"/>
              <a:cs typeface="Roboto"/>
              <a:sym typeface="Roboto"/>
            </a:endParaRPr>
          </a:p>
        </p:txBody>
      </p:sp>
      <p:grpSp>
        <p:nvGrpSpPr>
          <p:cNvPr id="215" name="Google Shape;215;p31"/>
          <p:cNvGrpSpPr/>
          <p:nvPr/>
        </p:nvGrpSpPr>
        <p:grpSpPr>
          <a:xfrm>
            <a:off x="3497466" y="5972573"/>
            <a:ext cx="184151" cy="182562"/>
            <a:chOff x="354" y="2403"/>
            <a:chExt cx="116" cy="115"/>
          </a:xfrm>
        </p:grpSpPr>
        <p:sp>
          <p:nvSpPr>
            <p:cNvPr id="216" name="Google Shape;216;p31"/>
            <p:cNvSpPr/>
            <p:nvPr/>
          </p:nvSpPr>
          <p:spPr>
            <a:xfrm>
              <a:off x="354" y="2403"/>
              <a:ext cx="116" cy="115"/>
            </a:xfrm>
            <a:custGeom>
              <a:rect b="b" l="l" r="r" t="t"/>
              <a:pathLst>
                <a:path extrusionOk="0" h="46" w="46">
                  <a:moveTo>
                    <a:pt x="23" y="6"/>
                  </a:moveTo>
                  <a:cubicBezTo>
                    <a:pt x="14" y="6"/>
                    <a:pt x="6" y="14"/>
                    <a:pt x="6" y="23"/>
                  </a:cubicBezTo>
                  <a:cubicBezTo>
                    <a:pt x="6" y="32"/>
                    <a:pt x="14" y="40"/>
                    <a:pt x="23" y="40"/>
                  </a:cubicBezTo>
                  <a:cubicBezTo>
                    <a:pt x="32" y="40"/>
                    <a:pt x="40" y="32"/>
                    <a:pt x="40" y="23"/>
                  </a:cubicBezTo>
                  <a:cubicBezTo>
                    <a:pt x="40" y="14"/>
                    <a:pt x="32" y="6"/>
                    <a:pt x="23" y="6"/>
                  </a:cubicBezTo>
                  <a:moveTo>
                    <a:pt x="23" y="46"/>
                  </a:moveTo>
                  <a:cubicBezTo>
                    <a:pt x="10" y="46"/>
                    <a:pt x="0" y="36"/>
                    <a:pt x="0" y="23"/>
                  </a:cubicBezTo>
                  <a:cubicBezTo>
                    <a:pt x="0" y="10"/>
                    <a:pt x="10" y="0"/>
                    <a:pt x="23" y="0"/>
                  </a:cubicBezTo>
                  <a:cubicBezTo>
                    <a:pt x="36" y="0"/>
                    <a:pt x="46" y="10"/>
                    <a:pt x="46" y="23"/>
                  </a:cubicBezTo>
                  <a:cubicBezTo>
                    <a:pt x="46" y="36"/>
                    <a:pt x="36" y="46"/>
                    <a:pt x="23" y="46"/>
                  </a:cubicBezTo>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boto"/>
                <a:ea typeface="Roboto"/>
                <a:cs typeface="Roboto"/>
                <a:sym typeface="Roboto"/>
              </a:endParaRPr>
            </a:p>
          </p:txBody>
        </p:sp>
        <p:sp>
          <p:nvSpPr>
            <p:cNvPr id="217" name="Google Shape;217;p31"/>
            <p:cNvSpPr/>
            <p:nvPr/>
          </p:nvSpPr>
          <p:spPr>
            <a:xfrm>
              <a:off x="405" y="2433"/>
              <a:ext cx="35" cy="35"/>
            </a:xfrm>
            <a:custGeom>
              <a:rect b="b" l="l" r="r" t="t"/>
              <a:pathLst>
                <a:path extrusionOk="0" h="14" w="14">
                  <a:moveTo>
                    <a:pt x="11" y="14"/>
                  </a:moveTo>
                  <a:cubicBezTo>
                    <a:pt x="3" y="14"/>
                    <a:pt x="3" y="14"/>
                    <a:pt x="3" y="14"/>
                  </a:cubicBezTo>
                  <a:cubicBezTo>
                    <a:pt x="1" y="14"/>
                    <a:pt x="0" y="13"/>
                    <a:pt x="0" y="11"/>
                  </a:cubicBezTo>
                  <a:cubicBezTo>
                    <a:pt x="0" y="3"/>
                    <a:pt x="0" y="3"/>
                    <a:pt x="0" y="3"/>
                  </a:cubicBezTo>
                  <a:cubicBezTo>
                    <a:pt x="0" y="1"/>
                    <a:pt x="1" y="0"/>
                    <a:pt x="3" y="0"/>
                  </a:cubicBezTo>
                  <a:cubicBezTo>
                    <a:pt x="5" y="0"/>
                    <a:pt x="6" y="1"/>
                    <a:pt x="6" y="3"/>
                  </a:cubicBezTo>
                  <a:cubicBezTo>
                    <a:pt x="6" y="8"/>
                    <a:pt x="6" y="8"/>
                    <a:pt x="6" y="8"/>
                  </a:cubicBezTo>
                  <a:cubicBezTo>
                    <a:pt x="11" y="8"/>
                    <a:pt x="11" y="8"/>
                    <a:pt x="11" y="8"/>
                  </a:cubicBezTo>
                  <a:cubicBezTo>
                    <a:pt x="13" y="8"/>
                    <a:pt x="14" y="9"/>
                    <a:pt x="14" y="11"/>
                  </a:cubicBezTo>
                  <a:cubicBezTo>
                    <a:pt x="14" y="13"/>
                    <a:pt x="13" y="14"/>
                    <a:pt x="11" y="14"/>
                  </a:cubicBezTo>
                </a:path>
              </a:pathLst>
            </a:custGeom>
            <a:solidFill>
              <a:srgbClr val="56BF4A"/>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boto"/>
                <a:ea typeface="Roboto"/>
                <a:cs typeface="Roboto"/>
                <a:sym typeface="Roboto"/>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7" name="Shape 317"/>
        <p:cNvGrpSpPr/>
        <p:nvPr/>
      </p:nvGrpSpPr>
      <p:grpSpPr>
        <a:xfrm>
          <a:off x="0" y="0"/>
          <a:ext cx="0" cy="0"/>
          <a:chOff x="0" y="0"/>
          <a:chExt cx="0" cy="0"/>
        </a:xfrm>
      </p:grpSpPr>
      <p:sp>
        <p:nvSpPr>
          <p:cNvPr id="318" name="Google Shape;318;p40"/>
          <p:cNvSpPr txBox="1"/>
          <p:nvPr>
            <p:ph idx="1" type="body"/>
          </p:nvPr>
        </p:nvSpPr>
        <p:spPr>
          <a:xfrm>
            <a:off x="441749" y="85412"/>
            <a:ext cx="5715000" cy="261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t>Components of Fitness</a:t>
            </a:r>
            <a:endParaRPr/>
          </a:p>
          <a:p>
            <a:pPr indent="0" lvl="0" marL="0" rtl="0" algn="l">
              <a:spcBef>
                <a:spcPts val="0"/>
              </a:spcBef>
              <a:spcAft>
                <a:spcPts val="0"/>
              </a:spcAft>
              <a:buNone/>
            </a:pPr>
            <a:r>
              <a:t/>
            </a:r>
            <a:endParaRPr/>
          </a:p>
        </p:txBody>
      </p:sp>
      <p:sp>
        <p:nvSpPr>
          <p:cNvPr id="319" name="Google Shape;319;p40"/>
          <p:cNvSpPr/>
          <p:nvPr>
            <p:ph idx="2" type="pic"/>
          </p:nvPr>
        </p:nvSpPr>
        <p:spPr>
          <a:xfrm>
            <a:off x="7265561" y="1410311"/>
            <a:ext cx="5549700" cy="3915900"/>
          </a:xfrm>
          <a:prstGeom prst="roundRect">
            <a:avLst>
              <a:gd fmla="val 16667" name="adj"/>
            </a:avLst>
          </a:prstGeom>
        </p:spPr>
        <p:txBody>
          <a:bodyPr anchorCtr="0" anchor="t" bIns="91425" lIns="91425" spcFirstLastPara="1" rIns="91425" wrap="square" tIns="91425">
            <a:noAutofit/>
          </a:bodyPr>
          <a:lstStyle/>
          <a:p>
            <a:pPr indent="0" lvl="0" marL="0" rtl="0" algn="l">
              <a:spcBef>
                <a:spcPts val="1000"/>
              </a:spcBef>
              <a:spcAft>
                <a:spcPts val="0"/>
              </a:spcAft>
              <a:buNone/>
            </a:pPr>
            <a:r>
              <a:t/>
            </a:r>
            <a:endParaRPr/>
          </a:p>
        </p:txBody>
      </p:sp>
      <p:sp>
        <p:nvSpPr>
          <p:cNvPr id="320" name="Google Shape;320;p40"/>
          <p:cNvSpPr txBox="1"/>
          <p:nvPr>
            <p:ph idx="3" type="body"/>
          </p:nvPr>
        </p:nvSpPr>
        <p:spPr>
          <a:xfrm>
            <a:off x="1468775" y="1656100"/>
            <a:ext cx="6144300" cy="499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Agility is often the last component of fitness to be mastered. Agility is a highly skilled movement pattern that involves an integration of balance, coordination, and reflex </a:t>
            </a:r>
            <a:r>
              <a:rPr lang="en-US"/>
              <a:t>response</a:t>
            </a:r>
            <a:r>
              <a:rPr lang="en-US"/>
              <a:t>.</a:t>
            </a:r>
            <a:endParaRPr/>
          </a:p>
          <a:p>
            <a:pPr indent="0" lvl="0" marL="0" rtl="0" algn="l">
              <a:spcBef>
                <a:spcPts val="1200"/>
              </a:spcBef>
              <a:spcAft>
                <a:spcPts val="0"/>
              </a:spcAft>
              <a:buNone/>
            </a:pPr>
            <a:r>
              <a:t/>
            </a:r>
            <a:endParaRPr/>
          </a:p>
          <a:p>
            <a:pPr indent="0" lvl="0" marL="0" rtl="0" algn="ctr">
              <a:spcBef>
                <a:spcPts val="1200"/>
              </a:spcBef>
              <a:spcAft>
                <a:spcPts val="0"/>
              </a:spcAft>
              <a:buClr>
                <a:schemeClr val="dk1"/>
              </a:buClr>
              <a:buSzPts val="1100"/>
              <a:buFont typeface="Arial"/>
              <a:buNone/>
            </a:pPr>
            <a:r>
              <a:rPr b="1" lang="en-US" sz="1800" u="sng"/>
              <a:t>Guidelines to Develop Agility</a:t>
            </a:r>
            <a:endParaRPr b="1" sz="1800" u="sng"/>
          </a:p>
          <a:p>
            <a:pPr indent="0" lvl="0" marL="0" rtl="0" algn="l">
              <a:spcBef>
                <a:spcPts val="1200"/>
              </a:spcBef>
              <a:spcAft>
                <a:spcPts val="0"/>
              </a:spcAft>
              <a:buNone/>
            </a:pPr>
            <a:r>
              <a:rPr b="1" lang="en-US"/>
              <a:t>Challenge Dynamic Balance:</a:t>
            </a:r>
            <a:r>
              <a:rPr lang="en-US"/>
              <a:t> Agility training should challenge the ability to maintain body control during highly dynamic movements.</a:t>
            </a:r>
            <a:endParaRPr/>
          </a:p>
          <a:p>
            <a:pPr indent="0" lvl="0" marL="0" rtl="0" algn="l">
              <a:spcBef>
                <a:spcPts val="1200"/>
              </a:spcBef>
              <a:spcAft>
                <a:spcPts val="0"/>
              </a:spcAft>
              <a:buNone/>
            </a:pPr>
            <a:r>
              <a:rPr b="1" lang="en-US"/>
              <a:t>Increasing Coordination</a:t>
            </a:r>
            <a:r>
              <a:rPr lang="en-US"/>
              <a:t>: When you have mastered simple movement patterns it is time to add more complex and multilevel movements. </a:t>
            </a:r>
            <a:endParaRPr/>
          </a:p>
          <a:p>
            <a:pPr indent="0" lvl="0" marL="0" rtl="0" algn="l">
              <a:spcBef>
                <a:spcPts val="1200"/>
              </a:spcBef>
              <a:spcAft>
                <a:spcPts val="1200"/>
              </a:spcAft>
              <a:buNone/>
            </a:pPr>
            <a:r>
              <a:rPr b="1" lang="en-US"/>
              <a:t>Rapid Reflex Response:</a:t>
            </a:r>
            <a:r>
              <a:rPr lang="en-US"/>
              <a:t> Agility requires that our bodies have a quick reaction time to external influences. The best way to train our reflex is to limit the time it takes to process movement information.</a:t>
            </a:r>
            <a:endParaRPr/>
          </a:p>
        </p:txBody>
      </p:sp>
      <p:sp>
        <p:nvSpPr>
          <p:cNvPr id="321" name="Google Shape;321;p40"/>
          <p:cNvSpPr txBox="1"/>
          <p:nvPr>
            <p:ph type="title"/>
          </p:nvPr>
        </p:nvSpPr>
        <p:spPr>
          <a:xfrm>
            <a:off x="1465621" y="717110"/>
            <a:ext cx="4523100" cy="939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US"/>
              <a:t>Agility</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6" name="Shape 326"/>
        <p:cNvGrpSpPr/>
        <p:nvPr/>
      </p:nvGrpSpPr>
      <p:grpSpPr>
        <a:xfrm>
          <a:off x="0" y="0"/>
          <a:ext cx="0" cy="0"/>
          <a:chOff x="0" y="0"/>
          <a:chExt cx="0" cy="0"/>
        </a:xfrm>
      </p:grpSpPr>
      <p:sp>
        <p:nvSpPr>
          <p:cNvPr id="327" name="Google Shape;327;p41"/>
          <p:cNvSpPr/>
          <p:nvPr/>
        </p:nvSpPr>
        <p:spPr>
          <a:xfrm>
            <a:off x="0" y="0"/>
            <a:ext cx="12192000" cy="6858000"/>
          </a:xfrm>
          <a:prstGeom prst="rect">
            <a:avLst/>
          </a:prstGeom>
          <a:solidFill>
            <a:schemeClr val="dk1">
              <a:alpha val="6666"/>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pic>
        <p:nvPicPr>
          <p:cNvPr id="328" name="Google Shape;328;p41"/>
          <p:cNvPicPr preferRelativeResize="0"/>
          <p:nvPr/>
        </p:nvPicPr>
        <p:blipFill rotWithShape="1">
          <a:blip r:embed="rId3">
            <a:alphaModFix/>
          </a:blip>
          <a:srcRect b="40297" l="0" r="0" t="1"/>
          <a:stretch/>
        </p:blipFill>
        <p:spPr>
          <a:xfrm>
            <a:off x="2256927" y="-289637"/>
            <a:ext cx="7274339" cy="7202501"/>
          </a:xfrm>
          <a:prstGeom prst="rect">
            <a:avLst/>
          </a:prstGeom>
          <a:noFill/>
          <a:ln>
            <a:noFill/>
          </a:ln>
        </p:spPr>
      </p:pic>
      <p:grpSp>
        <p:nvGrpSpPr>
          <p:cNvPr id="329" name="Google Shape;329;p41"/>
          <p:cNvGrpSpPr/>
          <p:nvPr/>
        </p:nvGrpSpPr>
        <p:grpSpPr>
          <a:xfrm>
            <a:off x="2951344" y="2794855"/>
            <a:ext cx="424872" cy="434110"/>
            <a:chOff x="775856" y="2620048"/>
            <a:chExt cx="424872" cy="434110"/>
          </a:xfrm>
        </p:grpSpPr>
        <p:sp>
          <p:nvSpPr>
            <p:cNvPr id="330" name="Google Shape;330;p41"/>
            <p:cNvSpPr/>
            <p:nvPr/>
          </p:nvSpPr>
          <p:spPr>
            <a:xfrm>
              <a:off x="775856" y="2620048"/>
              <a:ext cx="424872" cy="434110"/>
            </a:xfrm>
            <a:prstGeom prst="roundRect">
              <a:avLst>
                <a:gd fmla="val 7358" name="adj"/>
              </a:avLst>
            </a:prstGeom>
            <a:solidFill>
              <a:schemeClr val="dk1">
                <a:alpha val="6666"/>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331" name="Google Shape;331;p41"/>
            <p:cNvSpPr txBox="1"/>
            <p:nvPr/>
          </p:nvSpPr>
          <p:spPr>
            <a:xfrm>
              <a:off x="830254" y="2654454"/>
              <a:ext cx="311304" cy="353943"/>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700">
                  <a:solidFill>
                    <a:srgbClr val="3AC830"/>
                  </a:solidFill>
                  <a:latin typeface="Roboto Black"/>
                  <a:ea typeface="Roboto Black"/>
                  <a:cs typeface="Roboto Black"/>
                  <a:sym typeface="Roboto Black"/>
                </a:rPr>
                <a:t>1</a:t>
              </a:r>
              <a:endParaRPr/>
            </a:p>
          </p:txBody>
        </p:sp>
      </p:grpSp>
      <p:sp>
        <p:nvSpPr>
          <p:cNvPr id="332" name="Google Shape;332;p41"/>
          <p:cNvSpPr/>
          <p:nvPr/>
        </p:nvSpPr>
        <p:spPr>
          <a:xfrm>
            <a:off x="3580580" y="3417625"/>
            <a:ext cx="3309939" cy="18000"/>
          </a:xfrm>
          <a:prstGeom prst="rect">
            <a:avLst/>
          </a:prstGeom>
          <a:solidFill>
            <a:srgbClr val="DFDF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grpSp>
        <p:nvGrpSpPr>
          <p:cNvPr id="333" name="Google Shape;333;p41"/>
          <p:cNvGrpSpPr/>
          <p:nvPr/>
        </p:nvGrpSpPr>
        <p:grpSpPr>
          <a:xfrm>
            <a:off x="2951344" y="3637219"/>
            <a:ext cx="424872" cy="434110"/>
            <a:chOff x="775856" y="2620048"/>
            <a:chExt cx="424872" cy="434110"/>
          </a:xfrm>
        </p:grpSpPr>
        <p:sp>
          <p:nvSpPr>
            <p:cNvPr id="334" name="Google Shape;334;p41"/>
            <p:cNvSpPr/>
            <p:nvPr/>
          </p:nvSpPr>
          <p:spPr>
            <a:xfrm>
              <a:off x="775856" y="2620048"/>
              <a:ext cx="424872" cy="434110"/>
            </a:xfrm>
            <a:prstGeom prst="roundRect">
              <a:avLst>
                <a:gd fmla="val 7358" name="adj"/>
              </a:avLst>
            </a:prstGeom>
            <a:solidFill>
              <a:schemeClr val="dk1">
                <a:alpha val="6666"/>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335" name="Google Shape;335;p41"/>
            <p:cNvSpPr txBox="1"/>
            <p:nvPr/>
          </p:nvSpPr>
          <p:spPr>
            <a:xfrm>
              <a:off x="830254" y="2654454"/>
              <a:ext cx="311304" cy="353943"/>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700">
                  <a:solidFill>
                    <a:srgbClr val="3AC830"/>
                  </a:solidFill>
                  <a:latin typeface="Roboto Black"/>
                  <a:ea typeface="Roboto Black"/>
                  <a:cs typeface="Roboto Black"/>
                  <a:sym typeface="Roboto Black"/>
                </a:rPr>
                <a:t>2</a:t>
              </a:r>
              <a:endParaRPr sz="1700">
                <a:solidFill>
                  <a:srgbClr val="3AC830"/>
                </a:solidFill>
                <a:latin typeface="Roboto Black"/>
                <a:ea typeface="Roboto Black"/>
                <a:cs typeface="Roboto Black"/>
                <a:sym typeface="Roboto Black"/>
              </a:endParaRPr>
            </a:p>
          </p:txBody>
        </p:sp>
      </p:grpSp>
      <p:sp>
        <p:nvSpPr>
          <p:cNvPr id="336" name="Google Shape;336;p41"/>
          <p:cNvSpPr/>
          <p:nvPr/>
        </p:nvSpPr>
        <p:spPr>
          <a:xfrm>
            <a:off x="3580580" y="4259989"/>
            <a:ext cx="3309939" cy="18000"/>
          </a:xfrm>
          <a:prstGeom prst="rect">
            <a:avLst/>
          </a:prstGeom>
          <a:solidFill>
            <a:srgbClr val="DFDF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grpSp>
        <p:nvGrpSpPr>
          <p:cNvPr id="337" name="Google Shape;337;p41"/>
          <p:cNvGrpSpPr/>
          <p:nvPr/>
        </p:nvGrpSpPr>
        <p:grpSpPr>
          <a:xfrm>
            <a:off x="2951344" y="4479583"/>
            <a:ext cx="424872" cy="434110"/>
            <a:chOff x="775856" y="2620048"/>
            <a:chExt cx="424872" cy="434110"/>
          </a:xfrm>
        </p:grpSpPr>
        <p:sp>
          <p:nvSpPr>
            <p:cNvPr id="338" name="Google Shape;338;p41"/>
            <p:cNvSpPr/>
            <p:nvPr/>
          </p:nvSpPr>
          <p:spPr>
            <a:xfrm>
              <a:off x="775856" y="2620048"/>
              <a:ext cx="424872" cy="434110"/>
            </a:xfrm>
            <a:prstGeom prst="roundRect">
              <a:avLst>
                <a:gd fmla="val 7358" name="adj"/>
              </a:avLst>
            </a:prstGeom>
            <a:solidFill>
              <a:schemeClr val="dk1">
                <a:alpha val="6666"/>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339" name="Google Shape;339;p41"/>
            <p:cNvSpPr txBox="1"/>
            <p:nvPr/>
          </p:nvSpPr>
          <p:spPr>
            <a:xfrm>
              <a:off x="830254" y="2654454"/>
              <a:ext cx="311304" cy="353943"/>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700">
                  <a:solidFill>
                    <a:srgbClr val="3AC830"/>
                  </a:solidFill>
                  <a:latin typeface="Roboto Black"/>
                  <a:ea typeface="Roboto Black"/>
                  <a:cs typeface="Roboto Black"/>
                  <a:sym typeface="Roboto Black"/>
                </a:rPr>
                <a:t>3</a:t>
              </a:r>
              <a:endParaRPr sz="1700">
                <a:solidFill>
                  <a:srgbClr val="3AC830"/>
                </a:solidFill>
                <a:latin typeface="Roboto Black"/>
                <a:ea typeface="Roboto Black"/>
                <a:cs typeface="Roboto Black"/>
                <a:sym typeface="Roboto Black"/>
              </a:endParaRPr>
            </a:p>
          </p:txBody>
        </p:sp>
      </p:grpSp>
      <p:sp>
        <p:nvSpPr>
          <p:cNvPr id="340" name="Google Shape;340;p41"/>
          <p:cNvSpPr/>
          <p:nvPr/>
        </p:nvSpPr>
        <p:spPr>
          <a:xfrm>
            <a:off x="2582720" y="1645449"/>
            <a:ext cx="476646" cy="39600"/>
          </a:xfrm>
          <a:prstGeom prst="rect">
            <a:avLst/>
          </a:prstGeom>
          <a:solidFill>
            <a:srgbClr val="3AC83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341" name="Google Shape;341;p41"/>
          <p:cNvSpPr txBox="1"/>
          <p:nvPr>
            <p:ph type="title"/>
          </p:nvPr>
        </p:nvSpPr>
        <p:spPr>
          <a:xfrm>
            <a:off x="2475636" y="930842"/>
            <a:ext cx="6986021" cy="583237"/>
          </a:xfrm>
          <a:prstGeom prst="rect">
            <a:avLst/>
          </a:prstGeom>
          <a:noFill/>
          <a:ln>
            <a:noFill/>
          </a:ln>
        </p:spPr>
        <p:txBody>
          <a:bodyPr anchorCtr="0" anchor="t" bIns="45700" lIns="91425" spcFirstLastPara="1" rIns="91425" wrap="square" tIns="45700">
            <a:noAutofit/>
          </a:bodyPr>
          <a:lstStyle/>
          <a:p>
            <a:pPr indent="0" lvl="0" marL="0" marR="0" rtl="0" algn="l">
              <a:lnSpc>
                <a:spcPct val="110000"/>
              </a:lnSpc>
              <a:spcBef>
                <a:spcPts val="0"/>
              </a:spcBef>
              <a:spcAft>
                <a:spcPts val="0"/>
              </a:spcAft>
              <a:buClr>
                <a:schemeClr val="dk1"/>
              </a:buClr>
              <a:buSzPts val="2900"/>
              <a:buFont typeface="Roboto Slab"/>
              <a:buNone/>
            </a:pPr>
            <a:r>
              <a:rPr b="1" i="0" lang="en-US" sz="2900" u="none" cap="none" strike="noStrike">
                <a:solidFill>
                  <a:schemeClr val="dk1"/>
                </a:solidFill>
                <a:latin typeface="Roboto Slab"/>
                <a:ea typeface="Roboto Slab"/>
                <a:cs typeface="Roboto Slab"/>
                <a:sym typeface="Roboto Slab"/>
              </a:rPr>
              <a:t>Summary</a:t>
            </a:r>
            <a:endParaRPr b="1" i="0" sz="2900" u="none" cap="none" strike="noStrike">
              <a:solidFill>
                <a:schemeClr val="dk1"/>
              </a:solidFill>
              <a:latin typeface="Roboto Slab"/>
              <a:ea typeface="Roboto Slab"/>
              <a:cs typeface="Roboto Slab"/>
              <a:sym typeface="Roboto Slab"/>
            </a:endParaRPr>
          </a:p>
        </p:txBody>
      </p:sp>
      <p:sp>
        <p:nvSpPr>
          <p:cNvPr id="342" name="Google Shape;342;p41"/>
          <p:cNvSpPr txBox="1"/>
          <p:nvPr>
            <p:ph idx="1" type="body"/>
          </p:nvPr>
        </p:nvSpPr>
        <p:spPr>
          <a:xfrm>
            <a:off x="3475786" y="4395466"/>
            <a:ext cx="3777668" cy="565026"/>
          </a:xfrm>
          <a:prstGeom prst="rect">
            <a:avLst/>
          </a:prstGeom>
          <a:noFill/>
          <a:ln>
            <a:noFill/>
          </a:ln>
        </p:spPr>
        <p:txBody>
          <a:bodyPr anchorCtr="0" anchor="ctr" bIns="45700" lIns="91425" spcFirstLastPara="1" rIns="91425" wrap="square" tIns="45700">
            <a:noAutofit/>
          </a:bodyPr>
          <a:lstStyle/>
          <a:p>
            <a:pPr indent="0" lvl="0" marL="0" marR="0" rtl="0" algn="l">
              <a:lnSpc>
                <a:spcPct val="128000"/>
              </a:lnSpc>
              <a:spcBef>
                <a:spcPts val="0"/>
              </a:spcBef>
              <a:spcAft>
                <a:spcPts val="0"/>
              </a:spcAft>
              <a:buClr>
                <a:srgbClr val="3F3F3F"/>
              </a:buClr>
              <a:buSzPts val="1300"/>
              <a:buFont typeface="Arial"/>
              <a:buNone/>
            </a:pPr>
            <a:r>
              <a:t/>
            </a:r>
            <a:endParaRPr/>
          </a:p>
        </p:txBody>
      </p:sp>
      <p:sp>
        <p:nvSpPr>
          <p:cNvPr id="343" name="Google Shape;343;p41"/>
          <p:cNvSpPr txBox="1"/>
          <p:nvPr>
            <p:ph idx="2" type="body"/>
          </p:nvPr>
        </p:nvSpPr>
        <p:spPr>
          <a:xfrm>
            <a:off x="3475786" y="3553102"/>
            <a:ext cx="3777668" cy="565026"/>
          </a:xfrm>
          <a:prstGeom prst="rect">
            <a:avLst/>
          </a:prstGeom>
          <a:noFill/>
          <a:ln>
            <a:noFill/>
          </a:ln>
        </p:spPr>
        <p:txBody>
          <a:bodyPr anchorCtr="0" anchor="ctr" bIns="45700" lIns="91425" spcFirstLastPara="1" rIns="91425" wrap="square" tIns="45700">
            <a:noAutofit/>
          </a:bodyPr>
          <a:lstStyle/>
          <a:p>
            <a:pPr indent="0" lvl="0" marL="0" marR="0" rtl="0" algn="l">
              <a:lnSpc>
                <a:spcPct val="128000"/>
              </a:lnSpc>
              <a:spcBef>
                <a:spcPts val="0"/>
              </a:spcBef>
              <a:spcAft>
                <a:spcPts val="0"/>
              </a:spcAft>
              <a:buClr>
                <a:srgbClr val="3F3F3F"/>
              </a:buClr>
              <a:buSzPts val="1300"/>
              <a:buFont typeface="Arial"/>
              <a:buNone/>
            </a:pPr>
            <a:r>
              <a:rPr lang="en-US"/>
              <a:t>Components of fitness: strength, endurance, power, mobility, and agility.</a:t>
            </a:r>
            <a:endParaRPr/>
          </a:p>
        </p:txBody>
      </p:sp>
      <p:sp>
        <p:nvSpPr>
          <p:cNvPr id="344" name="Google Shape;344;p41"/>
          <p:cNvSpPr txBox="1"/>
          <p:nvPr>
            <p:ph idx="3" type="body"/>
          </p:nvPr>
        </p:nvSpPr>
        <p:spPr>
          <a:xfrm>
            <a:off x="3475786" y="2710738"/>
            <a:ext cx="3777668" cy="565026"/>
          </a:xfrm>
          <a:prstGeom prst="rect">
            <a:avLst/>
          </a:prstGeom>
          <a:noFill/>
          <a:ln>
            <a:noFill/>
          </a:ln>
        </p:spPr>
        <p:txBody>
          <a:bodyPr anchorCtr="0" anchor="ctr" bIns="45700" lIns="91425" spcFirstLastPara="1" rIns="91425" wrap="square" tIns="45700">
            <a:noAutofit/>
          </a:bodyPr>
          <a:lstStyle/>
          <a:p>
            <a:pPr indent="0" lvl="0" marL="0" marR="0" rtl="0" algn="l">
              <a:lnSpc>
                <a:spcPct val="130000"/>
              </a:lnSpc>
              <a:spcBef>
                <a:spcPts val="0"/>
              </a:spcBef>
              <a:spcAft>
                <a:spcPts val="0"/>
              </a:spcAft>
              <a:buClr>
                <a:srgbClr val="3F3F3F"/>
              </a:buClr>
              <a:buSzPts val="1300"/>
              <a:buFont typeface="Arial"/>
              <a:buNone/>
            </a:pPr>
            <a:r>
              <a:rPr lang="en-US"/>
              <a:t>Fitness is a individualized and should be crafted in such a way that allows you to accomplish your physical goals.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9" name="Shape 349"/>
        <p:cNvGrpSpPr/>
        <p:nvPr/>
      </p:nvGrpSpPr>
      <p:grpSpPr>
        <a:xfrm>
          <a:off x="0" y="0"/>
          <a:ext cx="0" cy="0"/>
          <a:chOff x="0" y="0"/>
          <a:chExt cx="0" cy="0"/>
        </a:xfrm>
      </p:grpSpPr>
      <p:sp>
        <p:nvSpPr>
          <p:cNvPr id="350" name="Google Shape;350;p42"/>
          <p:cNvSpPr txBox="1"/>
          <p:nvPr>
            <p:ph type="title"/>
          </p:nvPr>
        </p:nvSpPr>
        <p:spPr>
          <a:xfrm>
            <a:off x="2462936" y="524442"/>
            <a:ext cx="6986100" cy="583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US"/>
              <a:t>3-D Integrity of Fitness</a:t>
            </a:r>
            <a:endParaRPr/>
          </a:p>
        </p:txBody>
      </p:sp>
      <p:sp>
        <p:nvSpPr>
          <p:cNvPr id="351" name="Google Shape;351;p42"/>
          <p:cNvSpPr txBox="1"/>
          <p:nvPr/>
        </p:nvSpPr>
        <p:spPr>
          <a:xfrm>
            <a:off x="2603100" y="3581000"/>
            <a:ext cx="6289500" cy="2709600"/>
          </a:xfrm>
          <a:prstGeom prst="rect">
            <a:avLst/>
          </a:prstGeom>
          <a:noFill/>
          <a:ln>
            <a:noFill/>
          </a:ln>
        </p:spPr>
        <p:txBody>
          <a:bodyPr anchorCtr="0" anchor="ctr" bIns="91425" lIns="91425" spcFirstLastPara="1" rIns="91425" wrap="square" tIns="91425">
            <a:noAutofit/>
          </a:bodyPr>
          <a:lstStyle/>
          <a:p>
            <a:pPr indent="0" lvl="0" marL="0" rtl="0" algn="l">
              <a:lnSpc>
                <a:spcPct val="134000"/>
              </a:lnSpc>
              <a:spcBef>
                <a:spcPts val="1200"/>
              </a:spcBef>
              <a:spcAft>
                <a:spcPts val="0"/>
              </a:spcAft>
              <a:buNone/>
            </a:pPr>
            <a:r>
              <a:rPr b="1" lang="en-US">
                <a:solidFill>
                  <a:srgbClr val="595959"/>
                </a:solidFill>
                <a:latin typeface="Roboto"/>
                <a:ea typeface="Roboto"/>
                <a:cs typeface="Roboto"/>
                <a:sym typeface="Roboto"/>
              </a:rPr>
              <a:t>Defend</a:t>
            </a:r>
            <a:r>
              <a:rPr lang="en-US">
                <a:solidFill>
                  <a:srgbClr val="595959"/>
                </a:solidFill>
                <a:latin typeface="Roboto"/>
                <a:ea typeface="Roboto"/>
                <a:cs typeface="Roboto"/>
                <a:sym typeface="Roboto"/>
              </a:rPr>
              <a:t>: Do not become subject to the hottest fitness tre</a:t>
            </a:r>
            <a:r>
              <a:rPr lang="en-US">
                <a:solidFill>
                  <a:srgbClr val="595959"/>
                </a:solidFill>
                <a:latin typeface="Roboto"/>
                <a:ea typeface="Roboto"/>
                <a:cs typeface="Roboto"/>
                <a:sym typeface="Roboto"/>
              </a:rPr>
              <a:t>nds. </a:t>
            </a:r>
            <a:endParaRPr>
              <a:solidFill>
                <a:srgbClr val="595959"/>
              </a:solidFill>
              <a:latin typeface="Roboto"/>
              <a:ea typeface="Roboto"/>
              <a:cs typeface="Roboto"/>
              <a:sym typeface="Roboto"/>
            </a:endParaRPr>
          </a:p>
          <a:p>
            <a:pPr indent="0" lvl="0" marL="0" rtl="0" algn="l">
              <a:lnSpc>
                <a:spcPct val="134000"/>
              </a:lnSpc>
              <a:spcBef>
                <a:spcPts val="1200"/>
              </a:spcBef>
              <a:spcAft>
                <a:spcPts val="0"/>
              </a:spcAft>
              <a:buNone/>
            </a:pPr>
            <a:r>
              <a:rPr b="1" lang="en-US">
                <a:solidFill>
                  <a:srgbClr val="595959"/>
                </a:solidFill>
                <a:latin typeface="Roboto"/>
                <a:ea typeface="Roboto"/>
                <a:cs typeface="Roboto"/>
                <a:sym typeface="Roboto"/>
              </a:rPr>
              <a:t>Develop</a:t>
            </a:r>
            <a:r>
              <a:rPr lang="en-US">
                <a:solidFill>
                  <a:srgbClr val="595959"/>
                </a:solidFill>
                <a:latin typeface="Roboto"/>
                <a:ea typeface="Roboto"/>
                <a:cs typeface="Roboto"/>
                <a:sym typeface="Roboto"/>
              </a:rPr>
              <a:t>: Learn to develop each </a:t>
            </a:r>
            <a:r>
              <a:rPr lang="en-US">
                <a:solidFill>
                  <a:srgbClr val="595959"/>
                </a:solidFill>
                <a:latin typeface="Roboto"/>
                <a:ea typeface="Roboto"/>
                <a:cs typeface="Roboto"/>
                <a:sym typeface="Roboto"/>
              </a:rPr>
              <a:t>component</a:t>
            </a:r>
            <a:r>
              <a:rPr lang="en-US">
                <a:solidFill>
                  <a:srgbClr val="595959"/>
                </a:solidFill>
                <a:latin typeface="Roboto"/>
                <a:ea typeface="Roboto"/>
                <a:cs typeface="Roboto"/>
                <a:sym typeface="Roboto"/>
              </a:rPr>
              <a:t> of fitness to accomplish your fitness goals. </a:t>
            </a:r>
            <a:endParaRPr>
              <a:solidFill>
                <a:srgbClr val="595959"/>
              </a:solidFill>
              <a:latin typeface="Roboto"/>
              <a:ea typeface="Roboto"/>
              <a:cs typeface="Roboto"/>
              <a:sym typeface="Roboto"/>
            </a:endParaRPr>
          </a:p>
          <a:p>
            <a:pPr indent="0" lvl="0" marL="0" rtl="0" algn="l">
              <a:lnSpc>
                <a:spcPct val="134000"/>
              </a:lnSpc>
              <a:spcBef>
                <a:spcPts val="1200"/>
              </a:spcBef>
              <a:spcAft>
                <a:spcPts val="0"/>
              </a:spcAft>
              <a:buNone/>
            </a:pPr>
            <a:r>
              <a:rPr b="1" lang="en-US">
                <a:solidFill>
                  <a:srgbClr val="595959"/>
                </a:solidFill>
                <a:latin typeface="Roboto"/>
                <a:ea typeface="Roboto"/>
                <a:cs typeface="Roboto"/>
                <a:sym typeface="Roboto"/>
              </a:rPr>
              <a:t>Demand</a:t>
            </a:r>
            <a:r>
              <a:rPr lang="en-US">
                <a:solidFill>
                  <a:srgbClr val="595959"/>
                </a:solidFill>
                <a:latin typeface="Roboto"/>
                <a:ea typeface="Roboto"/>
                <a:cs typeface="Roboto"/>
                <a:sym typeface="Roboto"/>
              </a:rPr>
              <a:t>: The fitness journey is seasonal. There will be easy summer months and hard, long winter months. Demand more from the winter months. </a:t>
            </a:r>
            <a:endParaRPr/>
          </a:p>
        </p:txBody>
      </p:sp>
      <p:pic>
        <p:nvPicPr>
          <p:cNvPr id="352" name="Google Shape;352;p42"/>
          <p:cNvPicPr preferRelativeResize="0"/>
          <p:nvPr/>
        </p:nvPicPr>
        <p:blipFill>
          <a:blip r:embed="rId3">
            <a:alphaModFix/>
          </a:blip>
          <a:stretch>
            <a:fillRect/>
          </a:stretch>
        </p:blipFill>
        <p:spPr>
          <a:xfrm>
            <a:off x="4020325" y="1221942"/>
            <a:ext cx="3871299" cy="258086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7" name="Shape 357"/>
        <p:cNvGrpSpPr/>
        <p:nvPr/>
      </p:nvGrpSpPr>
      <p:grpSpPr>
        <a:xfrm>
          <a:off x="0" y="0"/>
          <a:ext cx="0" cy="0"/>
          <a:chOff x="0" y="0"/>
          <a:chExt cx="0" cy="0"/>
        </a:xfrm>
      </p:grpSpPr>
      <p:sp>
        <p:nvSpPr>
          <p:cNvPr id="358" name="Google Shape;358;p43"/>
          <p:cNvSpPr txBox="1"/>
          <p:nvPr>
            <p:ph idx="1" type="body"/>
          </p:nvPr>
        </p:nvSpPr>
        <p:spPr>
          <a:xfrm>
            <a:off x="441747" y="85412"/>
            <a:ext cx="5410500" cy="261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Defend</a:t>
            </a:r>
            <a:endParaRPr/>
          </a:p>
        </p:txBody>
      </p:sp>
      <p:sp>
        <p:nvSpPr>
          <p:cNvPr id="359" name="Google Shape;359;p43"/>
          <p:cNvSpPr txBox="1"/>
          <p:nvPr>
            <p:ph idx="2" type="body"/>
          </p:nvPr>
        </p:nvSpPr>
        <p:spPr>
          <a:xfrm>
            <a:off x="898500" y="2725476"/>
            <a:ext cx="4689600" cy="3330300"/>
          </a:xfrm>
          <a:prstGeom prst="rect">
            <a:avLst/>
          </a:prstGeom>
        </p:spPr>
        <p:txBody>
          <a:bodyPr anchorCtr="0" anchor="t" bIns="91425" lIns="91425" spcFirstLastPara="1" rIns="91425" wrap="square" tIns="91425">
            <a:noAutofit/>
          </a:bodyPr>
          <a:lstStyle/>
          <a:p>
            <a:pPr indent="0" lvl="0" marL="0" rtl="0" algn="l">
              <a:lnSpc>
                <a:spcPct val="128000"/>
              </a:lnSpc>
              <a:spcBef>
                <a:spcPts val="0"/>
              </a:spcBef>
              <a:spcAft>
                <a:spcPts val="0"/>
              </a:spcAft>
              <a:buNone/>
            </a:pPr>
            <a:r>
              <a:rPr lang="en-US" sz="1300">
                <a:solidFill>
                  <a:srgbClr val="3F3F3F"/>
                </a:solidFill>
              </a:rPr>
              <a:t>Some of the fastest growing trends rise and fall within the fitness industry.</a:t>
            </a:r>
            <a:endParaRPr sz="1300">
              <a:solidFill>
                <a:srgbClr val="3F3F3F"/>
              </a:solidFill>
            </a:endParaRPr>
          </a:p>
          <a:p>
            <a:pPr indent="0" lvl="0" marL="0" rtl="0" algn="l">
              <a:lnSpc>
                <a:spcPct val="128000"/>
              </a:lnSpc>
              <a:spcBef>
                <a:spcPts val="1700"/>
              </a:spcBef>
              <a:spcAft>
                <a:spcPts val="0"/>
              </a:spcAft>
              <a:buNone/>
            </a:pPr>
            <a:r>
              <a:rPr lang="en-US" sz="1300">
                <a:solidFill>
                  <a:srgbClr val="3F3F3F"/>
                </a:solidFill>
              </a:rPr>
              <a:t>Do not become a follower! </a:t>
            </a:r>
            <a:endParaRPr sz="1300">
              <a:solidFill>
                <a:srgbClr val="3F3F3F"/>
              </a:solidFill>
            </a:endParaRPr>
          </a:p>
          <a:p>
            <a:pPr indent="0" lvl="0" marL="0" rtl="0" algn="l">
              <a:lnSpc>
                <a:spcPct val="128000"/>
              </a:lnSpc>
              <a:spcBef>
                <a:spcPts val="1700"/>
              </a:spcBef>
              <a:spcAft>
                <a:spcPts val="0"/>
              </a:spcAft>
              <a:buNone/>
            </a:pPr>
            <a:r>
              <a:rPr lang="en-US" sz="1300">
                <a:solidFill>
                  <a:srgbClr val="3F3F3F"/>
                </a:solidFill>
              </a:rPr>
              <a:t>There will be fads that try to offer shortcuts to improving your fitness. Let me give you a hint, there are no shortcuts! There is no such things as a 6-pack in 6 minutes per day.</a:t>
            </a:r>
            <a:endParaRPr sz="1300">
              <a:solidFill>
                <a:srgbClr val="3F3F3F"/>
              </a:solidFill>
            </a:endParaRPr>
          </a:p>
          <a:p>
            <a:pPr indent="0" lvl="0" marL="0" rtl="0" algn="l">
              <a:lnSpc>
                <a:spcPct val="128000"/>
              </a:lnSpc>
              <a:spcBef>
                <a:spcPts val="1700"/>
              </a:spcBef>
              <a:spcAft>
                <a:spcPts val="1700"/>
              </a:spcAft>
              <a:buClr>
                <a:schemeClr val="dk1"/>
              </a:buClr>
              <a:buSzPts val="1100"/>
              <a:buFont typeface="Arial"/>
              <a:buNone/>
            </a:pPr>
            <a:r>
              <a:rPr lang="en-US" sz="1300">
                <a:solidFill>
                  <a:srgbClr val="3F3F3F"/>
                </a:solidFill>
              </a:rPr>
              <a:t>Whatever your fitness goals are, I can guarantee three things;  it will take hard work, it will take time, and it takes dedication. </a:t>
            </a:r>
            <a:endParaRPr sz="1300">
              <a:solidFill>
                <a:srgbClr val="3F3F3F"/>
              </a:solidFill>
            </a:endParaRPr>
          </a:p>
        </p:txBody>
      </p:sp>
      <p:sp>
        <p:nvSpPr>
          <p:cNvPr id="360" name="Google Shape;360;p43"/>
          <p:cNvSpPr txBox="1"/>
          <p:nvPr>
            <p:ph type="title"/>
          </p:nvPr>
        </p:nvSpPr>
        <p:spPr>
          <a:xfrm>
            <a:off x="892149" y="1503585"/>
            <a:ext cx="4523100" cy="939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US"/>
              <a:t>Defend Against the Trend</a:t>
            </a:r>
            <a:endParaRPr/>
          </a:p>
        </p:txBody>
      </p:sp>
      <p:sp>
        <p:nvSpPr>
          <p:cNvPr id="361" name="Google Shape;361;p43"/>
          <p:cNvSpPr/>
          <p:nvPr>
            <p:ph idx="3" type="pic"/>
          </p:nvPr>
        </p:nvSpPr>
        <p:spPr>
          <a:xfrm>
            <a:off x="6472988" y="0"/>
            <a:ext cx="5718900" cy="6858000"/>
          </a:xfrm>
          <a:prstGeom prst="rect">
            <a:avLst/>
          </a:prstGeom>
        </p:spPr>
        <p:txBody>
          <a:bodyPr anchorCtr="0" anchor="t" bIns="91425" lIns="91425" spcFirstLastPara="1" rIns="91425" wrap="square" tIns="91425">
            <a:noAutofit/>
          </a:bodyPr>
          <a:lstStyle/>
          <a:p>
            <a:pPr indent="0" lvl="0" marL="0" rtl="0" algn="l">
              <a:spcBef>
                <a:spcPts val="1000"/>
              </a:spcBef>
              <a:spcAft>
                <a:spcPts val="0"/>
              </a:spcAft>
              <a:buNone/>
            </a:pPr>
            <a:r>
              <a:t/>
            </a:r>
            <a:endParaRPr/>
          </a:p>
          <a:p>
            <a:pPr indent="0" lvl="0" marL="0" rtl="0" algn="l">
              <a:spcBef>
                <a:spcPts val="1000"/>
              </a:spcBef>
              <a:spcAft>
                <a:spcPts val="0"/>
              </a:spcAft>
              <a:buNone/>
            </a:pPr>
            <a:r>
              <a:t/>
            </a:r>
            <a:endParaRPr/>
          </a:p>
          <a:p>
            <a:pPr indent="0" lvl="0" marL="0" rtl="0" algn="l">
              <a:lnSpc>
                <a:spcPct val="100000"/>
              </a:lnSpc>
              <a:spcBef>
                <a:spcPts val="0"/>
              </a:spcBef>
              <a:spcAft>
                <a:spcPts val="0"/>
              </a:spcAft>
              <a:buClr>
                <a:schemeClr val="dk1"/>
              </a:buClr>
              <a:buSzPts val="1100"/>
              <a:buFont typeface="Arial"/>
              <a:buNone/>
            </a:pPr>
            <a:r>
              <a:rPr b="1" lang="en-US" sz="1400" u="sng">
                <a:latin typeface="Arial"/>
                <a:ea typeface="Arial"/>
                <a:cs typeface="Arial"/>
                <a:sym typeface="Arial"/>
              </a:rPr>
              <a:t>Embed Flash Video</a:t>
            </a:r>
            <a:endParaRPr b="1" sz="1400" u="sng">
              <a:latin typeface="Arial"/>
              <a:ea typeface="Arial"/>
              <a:cs typeface="Arial"/>
              <a:sym typeface="Arial"/>
            </a:endParaRPr>
          </a:p>
          <a:p>
            <a:pPr indent="0" lvl="0" marL="0" rtl="0" algn="ctr">
              <a:spcBef>
                <a:spcPts val="1000"/>
              </a:spcBef>
              <a:spcAft>
                <a:spcPts val="0"/>
              </a:spcAf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6" name="Shape 366"/>
        <p:cNvGrpSpPr/>
        <p:nvPr/>
      </p:nvGrpSpPr>
      <p:grpSpPr>
        <a:xfrm>
          <a:off x="0" y="0"/>
          <a:ext cx="0" cy="0"/>
          <a:chOff x="0" y="0"/>
          <a:chExt cx="0" cy="0"/>
        </a:xfrm>
      </p:grpSpPr>
      <p:sp>
        <p:nvSpPr>
          <p:cNvPr id="367" name="Google Shape;367;p44"/>
          <p:cNvSpPr txBox="1"/>
          <p:nvPr>
            <p:ph idx="1" type="body"/>
          </p:nvPr>
        </p:nvSpPr>
        <p:spPr>
          <a:xfrm>
            <a:off x="441747" y="85412"/>
            <a:ext cx="5410500" cy="261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Defend</a:t>
            </a:r>
            <a:endParaRPr/>
          </a:p>
        </p:txBody>
      </p:sp>
      <p:sp>
        <p:nvSpPr>
          <p:cNvPr id="368" name="Google Shape;368;p44"/>
          <p:cNvSpPr txBox="1"/>
          <p:nvPr>
            <p:ph idx="2" type="body"/>
          </p:nvPr>
        </p:nvSpPr>
        <p:spPr>
          <a:xfrm>
            <a:off x="885450" y="1781700"/>
            <a:ext cx="4689600" cy="482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If you were planning to build a new home would you not first sit down and calculate the costs? </a:t>
            </a:r>
            <a:endParaRPr/>
          </a:p>
          <a:p>
            <a:pPr indent="0" lvl="0" marL="0" rtl="0" algn="l">
              <a:spcBef>
                <a:spcPts val="1200"/>
              </a:spcBef>
              <a:spcAft>
                <a:spcPts val="0"/>
              </a:spcAft>
              <a:buNone/>
            </a:pPr>
            <a:r>
              <a:t/>
            </a:r>
            <a:endParaRPr/>
          </a:p>
          <a:p>
            <a:pPr indent="0" lvl="0" marL="0" rtl="0" algn="l">
              <a:spcBef>
                <a:spcPts val="1200"/>
              </a:spcBef>
              <a:spcAft>
                <a:spcPts val="0"/>
              </a:spcAft>
              <a:buNone/>
            </a:pPr>
            <a:r>
              <a:rPr lang="en-US"/>
              <a:t>It should be the same with your fitness journey. Know the costs of of becoming fit before you even begin...</a:t>
            </a:r>
            <a:endParaRPr/>
          </a:p>
          <a:p>
            <a:pPr indent="-317500" lvl="0" marL="457200" rtl="0" algn="l">
              <a:spcBef>
                <a:spcPts val="1200"/>
              </a:spcBef>
              <a:spcAft>
                <a:spcPts val="0"/>
              </a:spcAft>
              <a:buSzPts val="1400"/>
              <a:buAutoNum type="arabicPeriod"/>
            </a:pPr>
            <a:r>
              <a:rPr lang="en-US"/>
              <a:t>Time</a:t>
            </a:r>
            <a:endParaRPr/>
          </a:p>
          <a:p>
            <a:pPr indent="-317500" lvl="0" marL="457200" rtl="0" algn="l">
              <a:spcBef>
                <a:spcPts val="0"/>
              </a:spcBef>
              <a:spcAft>
                <a:spcPts val="0"/>
              </a:spcAft>
              <a:buSzPts val="1400"/>
              <a:buAutoNum type="arabicPeriod"/>
            </a:pPr>
            <a:r>
              <a:rPr lang="en-US"/>
              <a:t>Hard Work</a:t>
            </a:r>
            <a:endParaRPr/>
          </a:p>
          <a:p>
            <a:pPr indent="-317500" lvl="0" marL="457200" rtl="0" algn="l">
              <a:spcBef>
                <a:spcPts val="0"/>
              </a:spcBef>
              <a:spcAft>
                <a:spcPts val="0"/>
              </a:spcAft>
              <a:buSzPts val="1400"/>
              <a:buAutoNum type="arabicPeriod"/>
            </a:pPr>
            <a:r>
              <a:rPr lang="en-US"/>
              <a:t>Consistent Effort</a:t>
            </a:r>
            <a:endParaRPr/>
          </a:p>
          <a:p>
            <a:pPr indent="0" lvl="0" marL="0" rtl="0" algn="l">
              <a:spcBef>
                <a:spcPts val="1200"/>
              </a:spcBef>
              <a:spcAft>
                <a:spcPts val="0"/>
              </a:spcAft>
              <a:buNone/>
            </a:pPr>
            <a:r>
              <a:rPr lang="en-US"/>
              <a:t>This means that your fitness routine must find time within your daily schedule. Maybe you wake up early or stay up late. Perhaps you take a shorter lunch break at work. If fitness is important to you, then make the time and put forth the effort.</a:t>
            </a:r>
            <a:endParaRPr/>
          </a:p>
          <a:p>
            <a:pPr indent="0" lvl="0" marL="0" rtl="0" algn="l">
              <a:spcBef>
                <a:spcPts val="1200"/>
              </a:spcBef>
              <a:spcAft>
                <a:spcPts val="1200"/>
              </a:spcAft>
              <a:buNone/>
            </a:pPr>
            <a:r>
              <a:t/>
            </a:r>
            <a:endParaRPr/>
          </a:p>
        </p:txBody>
      </p:sp>
      <p:sp>
        <p:nvSpPr>
          <p:cNvPr id="369" name="Google Shape;369;p44"/>
          <p:cNvSpPr txBox="1"/>
          <p:nvPr>
            <p:ph type="title"/>
          </p:nvPr>
        </p:nvSpPr>
        <p:spPr>
          <a:xfrm>
            <a:off x="885449" y="764310"/>
            <a:ext cx="4523100" cy="939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US"/>
              <a:t>Defensive Mindset</a:t>
            </a:r>
            <a:endParaRPr/>
          </a:p>
        </p:txBody>
      </p:sp>
      <p:sp>
        <p:nvSpPr>
          <p:cNvPr id="370" name="Google Shape;370;p44"/>
          <p:cNvSpPr/>
          <p:nvPr>
            <p:ph idx="3" type="pic"/>
          </p:nvPr>
        </p:nvSpPr>
        <p:spPr>
          <a:xfrm>
            <a:off x="6472988" y="0"/>
            <a:ext cx="5718900" cy="6858000"/>
          </a:xfrm>
          <a:prstGeom prst="rect">
            <a:avLst/>
          </a:prstGeom>
        </p:spPr>
        <p:txBody>
          <a:bodyPr anchorCtr="0" anchor="t" bIns="91425" lIns="91425" spcFirstLastPara="1" rIns="91425" wrap="square" tIns="91425">
            <a:noAutofit/>
          </a:bodyPr>
          <a:lstStyle/>
          <a:p>
            <a:pPr indent="0" lvl="0" marL="0" rtl="0" algn="l">
              <a:spcBef>
                <a:spcPts val="1000"/>
              </a:spcBef>
              <a:spcAft>
                <a:spcPts val="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5" name="Shape 375"/>
        <p:cNvGrpSpPr/>
        <p:nvPr/>
      </p:nvGrpSpPr>
      <p:grpSpPr>
        <a:xfrm>
          <a:off x="0" y="0"/>
          <a:ext cx="0" cy="0"/>
          <a:chOff x="0" y="0"/>
          <a:chExt cx="0" cy="0"/>
        </a:xfrm>
      </p:grpSpPr>
      <p:sp>
        <p:nvSpPr>
          <p:cNvPr id="376" name="Google Shape;376;p45"/>
          <p:cNvSpPr/>
          <p:nvPr/>
        </p:nvSpPr>
        <p:spPr>
          <a:xfrm>
            <a:off x="8350083" y="9525"/>
            <a:ext cx="3841917" cy="6858000"/>
          </a:xfrm>
          <a:prstGeom prst="rect">
            <a:avLst/>
          </a:prstGeom>
          <a:solidFill>
            <a:schemeClr val="dk1">
              <a:alpha val="5882"/>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377" name="Google Shape;377;p45"/>
          <p:cNvSpPr/>
          <p:nvPr/>
        </p:nvSpPr>
        <p:spPr>
          <a:xfrm>
            <a:off x="1572632" y="1520038"/>
            <a:ext cx="414300" cy="32400"/>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378" name="Google Shape;378;p45"/>
          <p:cNvSpPr/>
          <p:nvPr/>
        </p:nvSpPr>
        <p:spPr>
          <a:xfrm>
            <a:off x="354171" y="121444"/>
            <a:ext cx="36000" cy="187200"/>
          </a:xfrm>
          <a:prstGeom prst="rect">
            <a:avLst/>
          </a:prstGeom>
          <a:solidFill>
            <a:srgbClr val="C7C7C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Roboto"/>
              <a:ea typeface="Roboto"/>
              <a:cs typeface="Roboto"/>
              <a:sym typeface="Roboto"/>
            </a:endParaRPr>
          </a:p>
        </p:txBody>
      </p:sp>
      <p:sp>
        <p:nvSpPr>
          <p:cNvPr id="379" name="Google Shape;379;p45"/>
          <p:cNvSpPr txBox="1"/>
          <p:nvPr>
            <p:ph idx="1" type="body"/>
          </p:nvPr>
        </p:nvSpPr>
        <p:spPr>
          <a:xfrm>
            <a:off x="441749" y="85412"/>
            <a:ext cx="5714921" cy="26161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6B6B6B"/>
              </a:buClr>
              <a:buSzPts val="1100"/>
              <a:buFont typeface="Arial"/>
              <a:buNone/>
            </a:pPr>
            <a:r>
              <a:rPr lang="en-US"/>
              <a:t>Develop</a:t>
            </a:r>
            <a:endParaRPr b="0" i="0" sz="1100" u="none" cap="none" strike="noStrike">
              <a:solidFill>
                <a:srgbClr val="6B6B6B"/>
              </a:solidFill>
              <a:latin typeface="Roboto Slab"/>
              <a:ea typeface="Roboto Slab"/>
              <a:cs typeface="Roboto Slab"/>
              <a:sym typeface="Roboto Slab"/>
            </a:endParaRPr>
          </a:p>
        </p:txBody>
      </p:sp>
      <p:sp>
        <p:nvSpPr>
          <p:cNvPr id="380" name="Google Shape;380;p45"/>
          <p:cNvSpPr txBox="1"/>
          <p:nvPr>
            <p:ph idx="3" type="body"/>
          </p:nvPr>
        </p:nvSpPr>
        <p:spPr>
          <a:xfrm>
            <a:off x="1468800" y="1813151"/>
            <a:ext cx="4516800" cy="3645300"/>
          </a:xfrm>
          <a:prstGeom prst="rect">
            <a:avLst/>
          </a:prstGeom>
          <a:noFill/>
          <a:ln>
            <a:noFill/>
          </a:ln>
        </p:spPr>
        <p:txBody>
          <a:bodyPr anchorCtr="0" anchor="t" bIns="45700" lIns="91425" spcFirstLastPara="1" rIns="91425" wrap="square" tIns="45700">
            <a:noAutofit/>
          </a:bodyPr>
          <a:lstStyle/>
          <a:p>
            <a:pPr indent="0" lvl="0" marL="0" marR="0" rtl="0" algn="l">
              <a:lnSpc>
                <a:spcPct val="134000"/>
              </a:lnSpc>
              <a:spcBef>
                <a:spcPts val="1200"/>
              </a:spcBef>
              <a:spcAft>
                <a:spcPts val="0"/>
              </a:spcAft>
              <a:buClr>
                <a:srgbClr val="595959"/>
              </a:buClr>
              <a:buSzPts val="1400"/>
              <a:buFont typeface="Arial"/>
              <a:buNone/>
            </a:pPr>
            <a:r>
              <a:rPr lang="en-US"/>
              <a:t>If you have ever competed in a road race, you know that the fastest competitors make their way to the front of the pack just prior to the race beginning. You can often tell who the most competitive athletes are because they seem focused and prepared.</a:t>
            </a:r>
            <a:endParaRPr/>
          </a:p>
          <a:p>
            <a:pPr indent="0" lvl="0" marL="0" marR="0" rtl="0" algn="l">
              <a:lnSpc>
                <a:spcPct val="134000"/>
              </a:lnSpc>
              <a:spcBef>
                <a:spcPts val="1200"/>
              </a:spcBef>
              <a:spcAft>
                <a:spcPts val="0"/>
              </a:spcAft>
              <a:buClr>
                <a:srgbClr val="595959"/>
              </a:buClr>
              <a:buSzPts val="1400"/>
              <a:buFont typeface="Arial"/>
              <a:buNone/>
            </a:pPr>
            <a:r>
              <a:rPr lang="en-US"/>
              <a:t>We all find ourselves at the starting line of fitness at some point in our lives. The following slides will teach you how to prepare and develop each </a:t>
            </a:r>
            <a:r>
              <a:rPr lang="en-US"/>
              <a:t>component of fitness.</a:t>
            </a:r>
            <a:r>
              <a:rPr lang="en-US"/>
              <a:t> </a:t>
            </a:r>
            <a:endParaRPr/>
          </a:p>
          <a:p>
            <a:pPr indent="0" lvl="0" marL="0" marR="0" rtl="0" algn="l">
              <a:lnSpc>
                <a:spcPct val="134000"/>
              </a:lnSpc>
              <a:spcBef>
                <a:spcPts val="1200"/>
              </a:spcBef>
              <a:spcAft>
                <a:spcPts val="0"/>
              </a:spcAft>
              <a:buClr>
                <a:srgbClr val="595959"/>
              </a:buClr>
              <a:buSzPts val="1400"/>
              <a:buFont typeface="Arial"/>
              <a:buNone/>
            </a:pPr>
            <a:r>
              <a:t/>
            </a:r>
            <a:endParaRPr/>
          </a:p>
        </p:txBody>
      </p:sp>
      <p:sp>
        <p:nvSpPr>
          <p:cNvPr id="381" name="Google Shape;381;p45"/>
          <p:cNvSpPr txBox="1"/>
          <p:nvPr>
            <p:ph type="title"/>
          </p:nvPr>
        </p:nvSpPr>
        <p:spPr>
          <a:xfrm>
            <a:off x="1465658" y="471385"/>
            <a:ext cx="4523100" cy="939000"/>
          </a:xfrm>
          <a:prstGeom prst="rect">
            <a:avLst/>
          </a:prstGeom>
          <a:noFill/>
          <a:ln>
            <a:noFill/>
          </a:ln>
        </p:spPr>
        <p:txBody>
          <a:bodyPr anchorCtr="0" anchor="b" bIns="45700" lIns="91425" spcFirstLastPara="1" rIns="91425" wrap="square" tIns="45700">
            <a:noAutofit/>
          </a:bodyPr>
          <a:lstStyle/>
          <a:p>
            <a:pPr indent="0" lvl="0" marL="0" marR="0" rtl="0" algn="l">
              <a:lnSpc>
                <a:spcPct val="110000"/>
              </a:lnSpc>
              <a:spcBef>
                <a:spcPts val="0"/>
              </a:spcBef>
              <a:spcAft>
                <a:spcPts val="0"/>
              </a:spcAft>
              <a:buClr>
                <a:schemeClr val="dk1"/>
              </a:buClr>
              <a:buSzPts val="2800"/>
              <a:buFont typeface="Roboto Slab"/>
              <a:buNone/>
            </a:pPr>
            <a:r>
              <a:rPr lang="en-US"/>
              <a:t>At the Starting Line</a:t>
            </a:r>
            <a:endParaRPr b="1" i="0" sz="2800" u="none" cap="none" strike="noStrike">
              <a:solidFill>
                <a:schemeClr val="dk1"/>
              </a:solidFill>
              <a:latin typeface="Roboto Slab"/>
              <a:ea typeface="Roboto Slab"/>
              <a:cs typeface="Roboto Slab"/>
              <a:sym typeface="Roboto Slab"/>
            </a:endParaRPr>
          </a:p>
        </p:txBody>
      </p:sp>
      <p:pic>
        <p:nvPicPr>
          <p:cNvPr id="382" name="Google Shape;382;p45"/>
          <p:cNvPicPr preferRelativeResize="0"/>
          <p:nvPr>
            <p:ph idx="2" type="pic"/>
          </p:nvPr>
        </p:nvPicPr>
        <p:blipFill rotWithShape="1">
          <a:blip r:embed="rId3">
            <a:alphaModFix/>
          </a:blip>
          <a:srcRect b="12502" l="0" r="0" t="12502"/>
          <a:stretch/>
        </p:blipFill>
        <p:spPr>
          <a:xfrm>
            <a:off x="7265561" y="1410311"/>
            <a:ext cx="5549556" cy="3915903"/>
          </a:xfrm>
          <a:prstGeom prst="roundRect">
            <a:avLst>
              <a:gd fmla="val 2235" name="adj"/>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7" name="Shape 387"/>
        <p:cNvGrpSpPr/>
        <p:nvPr/>
      </p:nvGrpSpPr>
      <p:grpSpPr>
        <a:xfrm>
          <a:off x="0" y="0"/>
          <a:ext cx="0" cy="0"/>
          <a:chOff x="0" y="0"/>
          <a:chExt cx="0" cy="0"/>
        </a:xfrm>
      </p:grpSpPr>
      <p:sp>
        <p:nvSpPr>
          <p:cNvPr id="388" name="Google Shape;388;p46"/>
          <p:cNvSpPr/>
          <p:nvPr/>
        </p:nvSpPr>
        <p:spPr>
          <a:xfrm>
            <a:off x="1572632" y="2557463"/>
            <a:ext cx="414337" cy="32400"/>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389" name="Google Shape;389;p46"/>
          <p:cNvSpPr/>
          <p:nvPr/>
        </p:nvSpPr>
        <p:spPr>
          <a:xfrm>
            <a:off x="354171" y="121444"/>
            <a:ext cx="36000" cy="187200"/>
          </a:xfrm>
          <a:prstGeom prst="rect">
            <a:avLst/>
          </a:prstGeom>
          <a:solidFill>
            <a:srgbClr val="C7C7C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Roboto"/>
              <a:ea typeface="Roboto"/>
              <a:cs typeface="Roboto"/>
              <a:sym typeface="Roboto"/>
            </a:endParaRPr>
          </a:p>
        </p:txBody>
      </p:sp>
      <p:sp>
        <p:nvSpPr>
          <p:cNvPr id="390" name="Google Shape;390;p46"/>
          <p:cNvSpPr txBox="1"/>
          <p:nvPr>
            <p:ph idx="1" type="body"/>
          </p:nvPr>
        </p:nvSpPr>
        <p:spPr>
          <a:xfrm>
            <a:off x="441749" y="85412"/>
            <a:ext cx="5714921" cy="26161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6B6B6B"/>
              </a:buClr>
              <a:buSzPts val="1100"/>
              <a:buFont typeface="Arial"/>
              <a:buNone/>
            </a:pPr>
            <a:r>
              <a:rPr lang="en-US"/>
              <a:t>Develop</a:t>
            </a:r>
            <a:endParaRPr b="0" i="0" sz="1100" u="none" cap="none" strike="noStrike">
              <a:solidFill>
                <a:srgbClr val="6B6B6B"/>
              </a:solidFill>
              <a:latin typeface="Roboto Slab"/>
              <a:ea typeface="Roboto Slab"/>
              <a:cs typeface="Roboto Slab"/>
              <a:sym typeface="Roboto Slab"/>
            </a:endParaRPr>
          </a:p>
        </p:txBody>
      </p:sp>
      <p:sp>
        <p:nvSpPr>
          <p:cNvPr id="391" name="Google Shape;391;p46"/>
          <p:cNvSpPr txBox="1"/>
          <p:nvPr>
            <p:ph idx="3" type="body"/>
          </p:nvPr>
        </p:nvSpPr>
        <p:spPr>
          <a:xfrm>
            <a:off x="1468768" y="2725473"/>
            <a:ext cx="4516686" cy="2110321"/>
          </a:xfrm>
          <a:prstGeom prst="rect">
            <a:avLst/>
          </a:prstGeom>
          <a:noFill/>
          <a:ln>
            <a:noFill/>
          </a:ln>
        </p:spPr>
        <p:txBody>
          <a:bodyPr anchorCtr="0" anchor="t" bIns="45700" lIns="91425" spcFirstLastPara="1" rIns="91425" wrap="square" tIns="45700">
            <a:noAutofit/>
          </a:bodyPr>
          <a:lstStyle/>
          <a:p>
            <a:pPr indent="0" lvl="0" marL="0" marR="0" rtl="0" algn="l">
              <a:lnSpc>
                <a:spcPct val="134000"/>
              </a:lnSpc>
              <a:spcBef>
                <a:spcPts val="0"/>
              </a:spcBef>
              <a:spcAft>
                <a:spcPts val="0"/>
              </a:spcAft>
              <a:buClr>
                <a:srgbClr val="595959"/>
              </a:buClr>
              <a:buSzPts val="1400"/>
              <a:buFont typeface="Arial"/>
              <a:buNone/>
            </a:pPr>
            <a:r>
              <a:rPr lang="en-US"/>
              <a:t>It takes 6-8 weeks of consistent training to develop muscle hypertrophy (increase in muscle size).</a:t>
            </a:r>
            <a:endParaRPr b="0" i="0" sz="1400" u="none" cap="none" strike="noStrike">
              <a:solidFill>
                <a:srgbClr val="595959"/>
              </a:solidFill>
              <a:latin typeface="Roboto"/>
              <a:ea typeface="Roboto"/>
              <a:cs typeface="Roboto"/>
              <a:sym typeface="Roboto"/>
            </a:endParaRPr>
          </a:p>
        </p:txBody>
      </p:sp>
      <p:sp>
        <p:nvSpPr>
          <p:cNvPr id="392" name="Google Shape;392;p46"/>
          <p:cNvSpPr txBox="1"/>
          <p:nvPr>
            <p:ph type="title"/>
          </p:nvPr>
        </p:nvSpPr>
        <p:spPr>
          <a:xfrm>
            <a:off x="1462421" y="1503585"/>
            <a:ext cx="4523033" cy="938911"/>
          </a:xfrm>
          <a:prstGeom prst="rect">
            <a:avLst/>
          </a:prstGeom>
          <a:noFill/>
          <a:ln>
            <a:noFill/>
          </a:ln>
        </p:spPr>
        <p:txBody>
          <a:bodyPr anchorCtr="0" anchor="b" bIns="45700" lIns="91425" spcFirstLastPara="1" rIns="91425" wrap="square" tIns="45700">
            <a:noAutofit/>
          </a:bodyPr>
          <a:lstStyle/>
          <a:p>
            <a:pPr indent="0" lvl="0" marL="0" marR="0" rtl="0" algn="l">
              <a:lnSpc>
                <a:spcPct val="110000"/>
              </a:lnSpc>
              <a:spcBef>
                <a:spcPts val="0"/>
              </a:spcBef>
              <a:spcAft>
                <a:spcPts val="0"/>
              </a:spcAft>
              <a:buClr>
                <a:schemeClr val="dk1"/>
              </a:buClr>
              <a:buSzPts val="2800"/>
              <a:buFont typeface="Roboto Slab"/>
              <a:buNone/>
            </a:pPr>
            <a:r>
              <a:rPr lang="en-US"/>
              <a:t>Develop Strength</a:t>
            </a:r>
            <a:endParaRPr b="1" i="0" sz="2800" u="none" cap="none" strike="noStrike">
              <a:solidFill>
                <a:schemeClr val="dk1"/>
              </a:solidFill>
              <a:latin typeface="Roboto Slab"/>
              <a:ea typeface="Roboto Slab"/>
              <a:cs typeface="Roboto Slab"/>
              <a:sym typeface="Roboto Slab"/>
            </a:endParaRPr>
          </a:p>
        </p:txBody>
      </p:sp>
      <p:graphicFrame>
        <p:nvGraphicFramePr>
          <p:cNvPr id="393" name="Google Shape;393;p46"/>
          <p:cNvGraphicFramePr/>
          <p:nvPr/>
        </p:nvGraphicFramePr>
        <p:xfrm>
          <a:off x="1462425" y="4038925"/>
          <a:ext cx="3000000" cy="3000000"/>
        </p:xfrm>
        <a:graphic>
          <a:graphicData uri="http://schemas.openxmlformats.org/drawingml/2006/table">
            <a:tbl>
              <a:tblPr>
                <a:noFill/>
                <a:tableStyleId>{E249FFE2-430F-445A-B563-607C98EFD806}</a:tableStyleId>
              </a:tblPr>
              <a:tblGrid>
                <a:gridCol w="1483250"/>
                <a:gridCol w="1593375"/>
                <a:gridCol w="1593375"/>
                <a:gridCol w="1242550"/>
                <a:gridCol w="1519525"/>
              </a:tblGrid>
              <a:tr h="381000">
                <a:tc>
                  <a:txBody>
                    <a:bodyPr/>
                    <a:lstStyle/>
                    <a:p>
                      <a:pPr indent="0" lvl="0" marL="0" rtl="0" algn="l">
                        <a:spcBef>
                          <a:spcPts val="0"/>
                        </a:spcBef>
                        <a:spcAft>
                          <a:spcPts val="0"/>
                        </a:spcAft>
                        <a:buNone/>
                      </a:pPr>
                      <a:r>
                        <a:rPr b="1" lang="en-US"/>
                        <a:t>Outcome</a:t>
                      </a:r>
                      <a:endParaRPr b="1"/>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b="1" lang="en-US"/>
                        <a:t>% 1 Rep Max</a:t>
                      </a:r>
                      <a:endParaRPr b="1"/>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b="1" lang="en-US"/>
                        <a:t>Repetition Range</a:t>
                      </a:r>
                      <a:endParaRPr b="1"/>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b="1" lang="en-US"/>
                        <a:t># of sets</a:t>
                      </a:r>
                      <a:endParaRPr b="1"/>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b="1" lang="en-US"/>
                        <a:t>Rest Intervals</a:t>
                      </a:r>
                      <a:endParaRPr b="1"/>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381000">
                <a:tc>
                  <a:txBody>
                    <a:bodyPr/>
                    <a:lstStyle/>
                    <a:p>
                      <a:pPr indent="0" lvl="0" marL="0" rtl="0" algn="l">
                        <a:spcBef>
                          <a:spcPts val="0"/>
                        </a:spcBef>
                        <a:spcAft>
                          <a:spcPts val="0"/>
                        </a:spcAft>
                        <a:buNone/>
                      </a:pPr>
                      <a:r>
                        <a:rPr lang="en-US"/>
                        <a:t>Hypertrophy</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US"/>
                        <a:t>70-80%</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US"/>
                        <a:t>8-12</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US"/>
                        <a:t>1-6</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US"/>
                        <a:t>30-120 sec</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381000">
                <a:tc>
                  <a:txBody>
                    <a:bodyPr/>
                    <a:lstStyle/>
                    <a:p>
                      <a:pPr indent="0" lvl="0" marL="0" rtl="0" algn="l">
                        <a:spcBef>
                          <a:spcPts val="0"/>
                        </a:spcBef>
                        <a:spcAft>
                          <a:spcPts val="0"/>
                        </a:spcAft>
                        <a:buNone/>
                      </a:pPr>
                      <a:r>
                        <a:rPr lang="en-US"/>
                        <a:t>Maximum </a:t>
                      </a:r>
                      <a:r>
                        <a:rPr lang="en-US"/>
                        <a:t>Strength</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US"/>
                        <a:t>80-100%</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US"/>
                        <a:t>1-8</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US"/>
                        <a:t>1-5+</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US"/>
                        <a:t>2-5 min</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bl>
          </a:graphicData>
        </a:graphic>
      </p:graphicFrame>
      <p:sp>
        <p:nvSpPr>
          <p:cNvPr id="394" name="Google Shape;394;p46"/>
          <p:cNvSpPr txBox="1"/>
          <p:nvPr/>
        </p:nvSpPr>
        <p:spPr>
          <a:xfrm>
            <a:off x="8465000" y="347025"/>
            <a:ext cx="3000000" cy="300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US" u="sng">
                <a:solidFill>
                  <a:schemeClr val="dk1"/>
                </a:solidFill>
              </a:rPr>
              <a:t>Embed Flash Video</a:t>
            </a:r>
            <a:endParaRPr b="1" u="sng">
              <a:solidFill>
                <a:schemeClr val="dk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9" name="Shape 399"/>
        <p:cNvGrpSpPr/>
        <p:nvPr/>
      </p:nvGrpSpPr>
      <p:grpSpPr>
        <a:xfrm>
          <a:off x="0" y="0"/>
          <a:ext cx="0" cy="0"/>
          <a:chOff x="0" y="0"/>
          <a:chExt cx="0" cy="0"/>
        </a:xfrm>
      </p:grpSpPr>
      <p:sp>
        <p:nvSpPr>
          <p:cNvPr id="400" name="Google Shape;400;p47"/>
          <p:cNvSpPr txBox="1"/>
          <p:nvPr>
            <p:ph idx="1" type="body"/>
          </p:nvPr>
        </p:nvSpPr>
        <p:spPr>
          <a:xfrm>
            <a:off x="441749" y="85412"/>
            <a:ext cx="5715000" cy="261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Develop</a:t>
            </a:r>
            <a:endParaRPr/>
          </a:p>
        </p:txBody>
      </p:sp>
      <p:sp>
        <p:nvSpPr>
          <p:cNvPr id="401" name="Google Shape;401;p47"/>
          <p:cNvSpPr/>
          <p:nvPr>
            <p:ph idx="2" type="pic"/>
          </p:nvPr>
        </p:nvSpPr>
        <p:spPr>
          <a:xfrm>
            <a:off x="7265561" y="1410311"/>
            <a:ext cx="5549700" cy="3915900"/>
          </a:xfrm>
          <a:prstGeom prst="roundRect">
            <a:avLst>
              <a:gd fmla="val 16667" name="adj"/>
            </a:avLst>
          </a:prstGeom>
        </p:spPr>
        <p:txBody>
          <a:bodyPr anchorCtr="0" anchor="t" bIns="91425" lIns="91425" spcFirstLastPara="1" rIns="91425" wrap="square" tIns="91425">
            <a:noAutofit/>
          </a:bodyPr>
          <a:lstStyle/>
          <a:p>
            <a:pPr indent="0" lvl="0" marL="0" rtl="0" algn="l">
              <a:spcBef>
                <a:spcPts val="1000"/>
              </a:spcBef>
              <a:spcAft>
                <a:spcPts val="0"/>
              </a:spcAft>
              <a:buNone/>
            </a:pPr>
            <a:r>
              <a:t/>
            </a:r>
            <a:endParaRPr/>
          </a:p>
        </p:txBody>
      </p:sp>
      <p:sp>
        <p:nvSpPr>
          <p:cNvPr id="402" name="Google Shape;402;p47"/>
          <p:cNvSpPr txBox="1"/>
          <p:nvPr>
            <p:ph idx="3" type="body"/>
          </p:nvPr>
        </p:nvSpPr>
        <p:spPr>
          <a:xfrm>
            <a:off x="631900" y="1630499"/>
            <a:ext cx="4516800" cy="8307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t>It takes 6-10 weeks to increase VO2Max (oxygen utilization) [1].</a:t>
            </a:r>
            <a:endParaRPr/>
          </a:p>
          <a:p>
            <a:pPr indent="0" lvl="0" marL="0" rtl="0" algn="l">
              <a:spcBef>
                <a:spcPts val="0"/>
              </a:spcBef>
              <a:spcAft>
                <a:spcPts val="0"/>
              </a:spcAft>
              <a:buNone/>
            </a:pPr>
            <a:r>
              <a:t/>
            </a:r>
            <a:endParaRPr/>
          </a:p>
          <a:p>
            <a:pPr indent="0" lvl="0" marL="0" rtl="0" algn="l">
              <a:spcBef>
                <a:spcPts val="0"/>
              </a:spcBef>
              <a:spcAft>
                <a:spcPts val="0"/>
              </a:spcAft>
              <a:buClr>
                <a:srgbClr val="595959"/>
              </a:buClr>
              <a:buSzPts val="1400"/>
              <a:buFont typeface="Arial"/>
              <a:buNone/>
            </a:pPr>
            <a:r>
              <a:t/>
            </a:r>
            <a:endParaRPr/>
          </a:p>
          <a:p>
            <a:pPr indent="0" lvl="0" marL="0" rtl="0" algn="l">
              <a:spcBef>
                <a:spcPts val="0"/>
              </a:spcBef>
              <a:spcAft>
                <a:spcPts val="0"/>
              </a:spcAft>
              <a:buNone/>
            </a:pPr>
            <a:r>
              <a:rPr lang="en-US"/>
              <a:t>Calculate your target heart rate</a:t>
            </a:r>
            <a:endParaRPr/>
          </a:p>
          <a:p>
            <a:pPr indent="0" lvl="0" marL="0" rtl="0" algn="ctr">
              <a:spcBef>
                <a:spcPts val="1200"/>
              </a:spcBef>
              <a:spcAft>
                <a:spcPts val="0"/>
              </a:spcAft>
              <a:buNone/>
            </a:pPr>
            <a:r>
              <a:rPr lang="en-US"/>
              <a:t>220 - age = max HR</a:t>
            </a:r>
            <a:endParaRPr/>
          </a:p>
          <a:p>
            <a:pPr indent="0" lvl="0" marL="0" rtl="0" algn="l">
              <a:spcBef>
                <a:spcPts val="1200"/>
              </a:spcBef>
              <a:spcAft>
                <a:spcPts val="0"/>
              </a:spcAft>
              <a:buNone/>
            </a:pPr>
            <a:r>
              <a:rPr lang="en-US"/>
              <a:t>Calculate your target 1 rep max</a:t>
            </a:r>
            <a:endParaRPr/>
          </a:p>
          <a:p>
            <a:pPr indent="0" lvl="0" marL="0" rtl="0" algn="ctr">
              <a:spcBef>
                <a:spcPts val="1200"/>
              </a:spcBef>
              <a:spcAft>
                <a:spcPts val="1200"/>
              </a:spcAft>
              <a:buNone/>
            </a:pPr>
            <a:r>
              <a:rPr lang="en-US"/>
              <a:t>Perform exercise with maximal weight</a:t>
            </a:r>
            <a:endParaRPr/>
          </a:p>
        </p:txBody>
      </p:sp>
      <p:sp>
        <p:nvSpPr>
          <p:cNvPr id="403" name="Google Shape;403;p47"/>
          <p:cNvSpPr txBox="1"/>
          <p:nvPr>
            <p:ph type="title"/>
          </p:nvPr>
        </p:nvSpPr>
        <p:spPr>
          <a:xfrm>
            <a:off x="628746" y="654210"/>
            <a:ext cx="4523100" cy="939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US"/>
              <a:t>Develop Endurance</a:t>
            </a:r>
            <a:endParaRPr/>
          </a:p>
        </p:txBody>
      </p:sp>
      <p:pic>
        <p:nvPicPr>
          <p:cNvPr descr="Displaying Treadmill.jpg" id="404" name="Google Shape;404;p47"/>
          <p:cNvPicPr preferRelativeResize="0"/>
          <p:nvPr/>
        </p:nvPicPr>
        <p:blipFill>
          <a:blip r:embed="rId3">
            <a:alphaModFix/>
          </a:blip>
          <a:stretch>
            <a:fillRect/>
          </a:stretch>
        </p:blipFill>
        <p:spPr>
          <a:xfrm>
            <a:off x="6156750" y="251329"/>
            <a:ext cx="5549701" cy="4124094"/>
          </a:xfrm>
          <a:prstGeom prst="rect">
            <a:avLst/>
          </a:prstGeom>
          <a:noFill/>
          <a:ln>
            <a:noFill/>
          </a:ln>
        </p:spPr>
      </p:pic>
      <p:graphicFrame>
        <p:nvGraphicFramePr>
          <p:cNvPr id="405" name="Google Shape;405;p47"/>
          <p:cNvGraphicFramePr/>
          <p:nvPr/>
        </p:nvGraphicFramePr>
        <p:xfrm>
          <a:off x="631900" y="5024200"/>
          <a:ext cx="3000000" cy="3000000"/>
        </p:xfrm>
        <a:graphic>
          <a:graphicData uri="http://schemas.openxmlformats.org/drawingml/2006/table">
            <a:tbl>
              <a:tblPr>
                <a:noFill/>
                <a:tableStyleId>{E249FFE2-430F-445A-B563-607C98EFD806}</a:tableStyleId>
              </a:tblPr>
              <a:tblGrid>
                <a:gridCol w="1819975"/>
                <a:gridCol w="1955125"/>
                <a:gridCol w="1955125"/>
                <a:gridCol w="1955125"/>
                <a:gridCol w="1524650"/>
                <a:gridCol w="1864500"/>
              </a:tblGrid>
              <a:tr h="381000">
                <a:tc>
                  <a:txBody>
                    <a:bodyPr/>
                    <a:lstStyle/>
                    <a:p>
                      <a:pPr indent="0" lvl="0" marL="0" rtl="0" algn="l">
                        <a:spcBef>
                          <a:spcPts val="0"/>
                        </a:spcBef>
                        <a:spcAft>
                          <a:spcPts val="0"/>
                        </a:spcAft>
                        <a:buNone/>
                      </a:pPr>
                      <a:r>
                        <a:rPr b="1" lang="en-US"/>
                        <a:t>Outcome</a:t>
                      </a:r>
                      <a:endParaRPr b="1"/>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b="1" lang="en-US"/>
                        <a:t>Frequency</a:t>
                      </a:r>
                      <a:endParaRPr b="1"/>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b="1" lang="en-US"/>
                        <a:t>% of 1 Rep Max</a:t>
                      </a:r>
                      <a:endParaRPr b="1"/>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b="1" lang="en-US"/>
                        <a:t>Repetition Range</a:t>
                      </a:r>
                      <a:endParaRPr b="1"/>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b="1" lang="en-US"/>
                        <a:t># of sets</a:t>
                      </a:r>
                      <a:endParaRPr b="1"/>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b="1" lang="en-US"/>
                        <a:t>Duration</a:t>
                      </a:r>
                      <a:endParaRPr b="1"/>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381000">
                <a:tc>
                  <a:txBody>
                    <a:bodyPr/>
                    <a:lstStyle/>
                    <a:p>
                      <a:pPr indent="0" lvl="0" marL="0" rtl="0" algn="l">
                        <a:spcBef>
                          <a:spcPts val="0"/>
                        </a:spcBef>
                        <a:spcAft>
                          <a:spcPts val="0"/>
                        </a:spcAft>
                        <a:buNone/>
                      </a:pPr>
                      <a:r>
                        <a:rPr lang="en-US"/>
                        <a:t>Cardiovascular</a:t>
                      </a:r>
                      <a:r>
                        <a:rPr lang="en-US"/>
                        <a:t> Endurance</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US"/>
                        <a:t>5-7 x per week</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en-US">
                          <a:solidFill>
                            <a:schemeClr val="dk1"/>
                          </a:solidFill>
                        </a:rPr>
                        <a:t>60-80% max HR</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US"/>
                        <a:t>N/A</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US"/>
                        <a:t>1</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US"/>
                        <a:t>20-30 minutes</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381000">
                <a:tc>
                  <a:txBody>
                    <a:bodyPr/>
                    <a:lstStyle/>
                    <a:p>
                      <a:pPr indent="0" lvl="0" marL="0" rtl="0" algn="l">
                        <a:spcBef>
                          <a:spcPts val="0"/>
                        </a:spcBef>
                        <a:spcAft>
                          <a:spcPts val="0"/>
                        </a:spcAft>
                        <a:buNone/>
                      </a:pPr>
                      <a:r>
                        <a:rPr lang="en-US"/>
                        <a:t>Muscular Endurance</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US"/>
                        <a:t>3-5 x per week</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US"/>
                        <a:t>&lt; 70%</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US"/>
                        <a:t>12-20</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US"/>
                        <a:t>1-3</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US"/>
                        <a:t>2 min between exercise</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bl>
          </a:graphicData>
        </a:graphic>
      </p:graphicFrame>
      <p:sp>
        <p:nvSpPr>
          <p:cNvPr id="406" name="Google Shape;406;p47"/>
          <p:cNvSpPr txBox="1"/>
          <p:nvPr/>
        </p:nvSpPr>
        <p:spPr>
          <a:xfrm>
            <a:off x="3362125" y="0"/>
            <a:ext cx="3000000" cy="1014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US" u="sng">
                <a:solidFill>
                  <a:schemeClr val="dk1"/>
                </a:solidFill>
              </a:rPr>
              <a:t>Embed Flash Video</a:t>
            </a:r>
            <a:endParaRPr b="1" u="sng">
              <a:solidFill>
                <a:schemeClr val="dk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1" name="Shape 411"/>
        <p:cNvGrpSpPr/>
        <p:nvPr/>
      </p:nvGrpSpPr>
      <p:grpSpPr>
        <a:xfrm>
          <a:off x="0" y="0"/>
          <a:ext cx="0" cy="0"/>
          <a:chOff x="0" y="0"/>
          <a:chExt cx="0" cy="0"/>
        </a:xfrm>
      </p:grpSpPr>
      <p:sp>
        <p:nvSpPr>
          <p:cNvPr id="412" name="Google Shape;412;p48"/>
          <p:cNvSpPr txBox="1"/>
          <p:nvPr>
            <p:ph idx="1" type="body"/>
          </p:nvPr>
        </p:nvSpPr>
        <p:spPr>
          <a:xfrm>
            <a:off x="441749" y="85412"/>
            <a:ext cx="5715000" cy="261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Develop</a:t>
            </a:r>
            <a:endParaRPr/>
          </a:p>
        </p:txBody>
      </p:sp>
      <p:sp>
        <p:nvSpPr>
          <p:cNvPr id="413" name="Google Shape;413;p48"/>
          <p:cNvSpPr/>
          <p:nvPr>
            <p:ph idx="2" type="pic"/>
          </p:nvPr>
        </p:nvSpPr>
        <p:spPr>
          <a:xfrm>
            <a:off x="7265561" y="1410311"/>
            <a:ext cx="5549700" cy="3915900"/>
          </a:xfrm>
          <a:prstGeom prst="roundRect">
            <a:avLst>
              <a:gd fmla="val 16667" name="adj"/>
            </a:avLst>
          </a:prstGeom>
        </p:spPr>
        <p:txBody>
          <a:bodyPr anchorCtr="0" anchor="t" bIns="91425" lIns="91425" spcFirstLastPara="1" rIns="91425" wrap="square" tIns="91425">
            <a:noAutofit/>
          </a:bodyPr>
          <a:lstStyle/>
          <a:p>
            <a:pPr indent="0" lvl="0" marL="0" rtl="0" algn="ctr">
              <a:lnSpc>
                <a:spcPct val="115000"/>
              </a:lnSpc>
              <a:spcBef>
                <a:spcPts val="1800"/>
              </a:spcBef>
              <a:spcAft>
                <a:spcPts val="0"/>
              </a:spcAft>
              <a:buClr>
                <a:schemeClr val="dk1"/>
              </a:buClr>
              <a:buSzPts val="1100"/>
              <a:buFont typeface="Arial"/>
              <a:buNone/>
            </a:pPr>
            <a:r>
              <a:rPr b="1" lang="en-US" sz="1700">
                <a:latin typeface="Arial"/>
                <a:ea typeface="Arial"/>
                <a:cs typeface="Arial"/>
                <a:sym typeface="Arial"/>
              </a:rPr>
              <a:t>Power (P) = Force (F) x Velocity (V)</a:t>
            </a:r>
            <a:endParaRPr b="1" sz="1700">
              <a:latin typeface="Arial"/>
              <a:ea typeface="Arial"/>
              <a:cs typeface="Arial"/>
              <a:sym typeface="Arial"/>
            </a:endParaRPr>
          </a:p>
          <a:p>
            <a:pPr indent="0" lvl="0" marL="0" rtl="0" algn="l">
              <a:spcBef>
                <a:spcPts val="1000"/>
              </a:spcBef>
              <a:spcAft>
                <a:spcPts val="0"/>
              </a:spcAft>
              <a:buNone/>
            </a:pPr>
            <a:r>
              <a:t/>
            </a:r>
            <a:endParaRPr/>
          </a:p>
        </p:txBody>
      </p:sp>
      <p:sp>
        <p:nvSpPr>
          <p:cNvPr id="414" name="Google Shape;414;p48"/>
          <p:cNvSpPr txBox="1"/>
          <p:nvPr>
            <p:ph idx="3" type="body"/>
          </p:nvPr>
        </p:nvSpPr>
        <p:spPr>
          <a:xfrm>
            <a:off x="1468768" y="2725473"/>
            <a:ext cx="4516800" cy="21102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US"/>
              <a:t>It takes 6-8 weeks of consistent training to increase force production. </a:t>
            </a:r>
            <a:endParaRPr/>
          </a:p>
        </p:txBody>
      </p:sp>
      <p:sp>
        <p:nvSpPr>
          <p:cNvPr id="415" name="Google Shape;415;p48"/>
          <p:cNvSpPr txBox="1"/>
          <p:nvPr>
            <p:ph type="title"/>
          </p:nvPr>
        </p:nvSpPr>
        <p:spPr>
          <a:xfrm>
            <a:off x="1462421" y="1503585"/>
            <a:ext cx="4523100" cy="939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US"/>
              <a:t>Develop Power</a:t>
            </a:r>
            <a:endParaRPr/>
          </a:p>
        </p:txBody>
      </p:sp>
      <p:graphicFrame>
        <p:nvGraphicFramePr>
          <p:cNvPr id="416" name="Google Shape;416;p48"/>
          <p:cNvGraphicFramePr/>
          <p:nvPr/>
        </p:nvGraphicFramePr>
        <p:xfrm>
          <a:off x="631900" y="5024200"/>
          <a:ext cx="3000000" cy="3000000"/>
        </p:xfrm>
        <a:graphic>
          <a:graphicData uri="http://schemas.openxmlformats.org/drawingml/2006/table">
            <a:tbl>
              <a:tblPr>
                <a:noFill/>
                <a:tableStyleId>{E249FFE2-430F-445A-B563-607C98EFD806}</a:tableStyleId>
              </a:tblPr>
              <a:tblGrid>
                <a:gridCol w="1819975"/>
                <a:gridCol w="1955125"/>
                <a:gridCol w="1955125"/>
                <a:gridCol w="1955125"/>
                <a:gridCol w="1524650"/>
                <a:gridCol w="1864500"/>
              </a:tblGrid>
              <a:tr h="381000">
                <a:tc>
                  <a:txBody>
                    <a:bodyPr/>
                    <a:lstStyle/>
                    <a:p>
                      <a:pPr indent="0" lvl="0" marL="0" rtl="0" algn="l">
                        <a:spcBef>
                          <a:spcPts val="0"/>
                        </a:spcBef>
                        <a:spcAft>
                          <a:spcPts val="0"/>
                        </a:spcAft>
                        <a:buNone/>
                      </a:pPr>
                      <a:r>
                        <a:rPr b="1" lang="en-US"/>
                        <a:t>Outcome</a:t>
                      </a:r>
                      <a:endParaRPr b="1"/>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b="1" lang="en-US"/>
                        <a:t>Frequency</a:t>
                      </a:r>
                      <a:endParaRPr b="1"/>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b="1" lang="en-US"/>
                        <a:t>% of 1 Rep Max</a:t>
                      </a:r>
                      <a:endParaRPr b="1"/>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b="1" lang="en-US"/>
                        <a:t>Repetition Range</a:t>
                      </a:r>
                      <a:endParaRPr b="1"/>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b="1" lang="en-US"/>
                        <a:t># of sets</a:t>
                      </a:r>
                      <a:endParaRPr b="1"/>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b="1" lang="en-US"/>
                        <a:t>Speed Per Rep</a:t>
                      </a:r>
                      <a:endParaRPr b="1"/>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381000">
                <a:tc>
                  <a:txBody>
                    <a:bodyPr/>
                    <a:lstStyle/>
                    <a:p>
                      <a:pPr indent="0" lvl="0" marL="0" rtl="0" algn="l">
                        <a:spcBef>
                          <a:spcPts val="0"/>
                        </a:spcBef>
                        <a:spcAft>
                          <a:spcPts val="0"/>
                        </a:spcAft>
                        <a:buNone/>
                      </a:pPr>
                      <a:r>
                        <a:rPr lang="en-US"/>
                        <a:t>Force Production</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US"/>
                        <a:t>3-5</a:t>
                      </a:r>
                      <a:r>
                        <a:rPr lang="en-US"/>
                        <a:t> x per week</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en-US">
                          <a:solidFill>
                            <a:schemeClr val="dk1"/>
                          </a:solidFill>
                        </a:rPr>
                        <a:t>30-50% [2]</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US"/>
                        <a:t>1-5</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US"/>
                        <a:t>3-5</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US"/>
                        <a:t>90-100%</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bl>
          </a:graphicData>
        </a:graphic>
      </p:graphicFrame>
      <p:sp>
        <p:nvSpPr>
          <p:cNvPr id="417" name="Google Shape;417;p48"/>
          <p:cNvSpPr txBox="1"/>
          <p:nvPr/>
        </p:nvSpPr>
        <p:spPr>
          <a:xfrm>
            <a:off x="8646075" y="2024200"/>
            <a:ext cx="3000000" cy="300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US" u="sng">
                <a:solidFill>
                  <a:schemeClr val="dk1"/>
                </a:solidFill>
              </a:rPr>
              <a:t>Embed Flash Video</a:t>
            </a:r>
            <a:endParaRPr b="1" u="sng">
              <a:solidFill>
                <a:schemeClr val="dk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2" name="Shape 422"/>
        <p:cNvGrpSpPr/>
        <p:nvPr/>
      </p:nvGrpSpPr>
      <p:grpSpPr>
        <a:xfrm>
          <a:off x="0" y="0"/>
          <a:ext cx="0" cy="0"/>
          <a:chOff x="0" y="0"/>
          <a:chExt cx="0" cy="0"/>
        </a:xfrm>
      </p:grpSpPr>
      <p:sp>
        <p:nvSpPr>
          <p:cNvPr id="423" name="Google Shape;423;p49"/>
          <p:cNvSpPr txBox="1"/>
          <p:nvPr>
            <p:ph idx="1" type="body"/>
          </p:nvPr>
        </p:nvSpPr>
        <p:spPr>
          <a:xfrm>
            <a:off x="441749" y="85412"/>
            <a:ext cx="5715000" cy="261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Develop</a:t>
            </a:r>
            <a:endParaRPr/>
          </a:p>
        </p:txBody>
      </p:sp>
      <p:sp>
        <p:nvSpPr>
          <p:cNvPr id="424" name="Google Shape;424;p49"/>
          <p:cNvSpPr/>
          <p:nvPr>
            <p:ph idx="2" type="pic"/>
          </p:nvPr>
        </p:nvSpPr>
        <p:spPr>
          <a:xfrm>
            <a:off x="7265561" y="1410311"/>
            <a:ext cx="5549700" cy="3915900"/>
          </a:xfrm>
          <a:prstGeom prst="roundRect">
            <a:avLst>
              <a:gd fmla="val 16667" name="adj"/>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US" u="sng">
                <a:latin typeface="Arial"/>
                <a:ea typeface="Arial"/>
                <a:cs typeface="Arial"/>
                <a:sym typeface="Arial"/>
              </a:rPr>
              <a:t>Embed Flash Video</a:t>
            </a:r>
            <a:endParaRPr b="1" u="sng">
              <a:latin typeface="Arial"/>
              <a:ea typeface="Arial"/>
              <a:cs typeface="Arial"/>
              <a:sym typeface="Arial"/>
            </a:endParaRPr>
          </a:p>
          <a:p>
            <a:pPr indent="0" lvl="0" marL="0" rtl="0" algn="l">
              <a:spcBef>
                <a:spcPts val="1000"/>
              </a:spcBef>
              <a:spcAft>
                <a:spcPts val="0"/>
              </a:spcAft>
              <a:buNone/>
            </a:pPr>
            <a:r>
              <a:t/>
            </a:r>
            <a:endParaRPr/>
          </a:p>
        </p:txBody>
      </p:sp>
      <p:sp>
        <p:nvSpPr>
          <p:cNvPr id="425" name="Google Shape;425;p49"/>
          <p:cNvSpPr txBox="1"/>
          <p:nvPr>
            <p:ph idx="3" type="body"/>
          </p:nvPr>
        </p:nvSpPr>
        <p:spPr>
          <a:xfrm>
            <a:off x="1468775" y="2725476"/>
            <a:ext cx="4516800" cy="3707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Through work as a physical therapist, I can attest that some regions of the body are more susceptible to movement restrictions than others. The most important regions to maintain mobility are the ankle, hip, and thoracic spine. </a:t>
            </a:r>
            <a:endParaRPr/>
          </a:p>
          <a:p>
            <a:pPr indent="0" lvl="0" marL="0" rtl="0" algn="l">
              <a:spcBef>
                <a:spcPts val="1200"/>
              </a:spcBef>
              <a:spcAft>
                <a:spcPts val="0"/>
              </a:spcAft>
              <a:buNone/>
            </a:pPr>
            <a:r>
              <a:t/>
            </a:r>
            <a:endParaRPr/>
          </a:p>
          <a:p>
            <a:pPr indent="0" lvl="0" marL="0" rtl="0" algn="l">
              <a:spcBef>
                <a:spcPts val="1200"/>
              </a:spcBef>
              <a:spcAft>
                <a:spcPts val="0"/>
              </a:spcAft>
              <a:buNone/>
            </a:pPr>
            <a:r>
              <a:rPr lang="en-US"/>
              <a:t>Decoupling (unlocking) the big three</a:t>
            </a:r>
            <a:endParaRPr/>
          </a:p>
          <a:p>
            <a:pPr indent="-317500" lvl="0" marL="457200" rtl="0" algn="l">
              <a:spcBef>
                <a:spcPts val="1200"/>
              </a:spcBef>
              <a:spcAft>
                <a:spcPts val="0"/>
              </a:spcAft>
              <a:buSzPts val="1400"/>
              <a:buAutoNum type="arabicPeriod"/>
            </a:pPr>
            <a:r>
              <a:rPr lang="en-US"/>
              <a:t>Ankle decouple</a:t>
            </a:r>
            <a:endParaRPr/>
          </a:p>
          <a:p>
            <a:pPr indent="-317500" lvl="0" marL="457200" rtl="0" algn="l">
              <a:spcBef>
                <a:spcPts val="0"/>
              </a:spcBef>
              <a:spcAft>
                <a:spcPts val="0"/>
              </a:spcAft>
              <a:buSzPts val="1400"/>
              <a:buAutoNum type="arabicPeriod"/>
            </a:pPr>
            <a:r>
              <a:rPr lang="en-US"/>
              <a:t>Hip decouple</a:t>
            </a:r>
            <a:endParaRPr/>
          </a:p>
          <a:p>
            <a:pPr indent="-317500" lvl="0" marL="457200" rtl="0" algn="l">
              <a:spcBef>
                <a:spcPts val="0"/>
              </a:spcBef>
              <a:spcAft>
                <a:spcPts val="0"/>
              </a:spcAft>
              <a:buSzPts val="1400"/>
              <a:buAutoNum type="arabicPeriod"/>
            </a:pPr>
            <a:r>
              <a:rPr lang="en-US"/>
              <a:t>Thoracic Decouple</a:t>
            </a:r>
            <a:endParaRPr/>
          </a:p>
        </p:txBody>
      </p:sp>
      <p:sp>
        <p:nvSpPr>
          <p:cNvPr id="426" name="Google Shape;426;p49"/>
          <p:cNvSpPr txBox="1"/>
          <p:nvPr>
            <p:ph type="title"/>
          </p:nvPr>
        </p:nvSpPr>
        <p:spPr>
          <a:xfrm>
            <a:off x="1462421" y="1503585"/>
            <a:ext cx="4523100" cy="939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US"/>
              <a:t>Develop Mobility</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2" name="Shape 222"/>
        <p:cNvGrpSpPr/>
        <p:nvPr/>
      </p:nvGrpSpPr>
      <p:grpSpPr>
        <a:xfrm>
          <a:off x="0" y="0"/>
          <a:ext cx="0" cy="0"/>
          <a:chOff x="0" y="0"/>
          <a:chExt cx="0" cy="0"/>
        </a:xfrm>
      </p:grpSpPr>
      <p:sp>
        <p:nvSpPr>
          <p:cNvPr id="223" name="Google Shape;223;p32"/>
          <p:cNvSpPr/>
          <p:nvPr/>
        </p:nvSpPr>
        <p:spPr>
          <a:xfrm>
            <a:off x="8350083" y="9525"/>
            <a:ext cx="3841917" cy="6858000"/>
          </a:xfrm>
          <a:prstGeom prst="rect">
            <a:avLst/>
          </a:prstGeom>
          <a:solidFill>
            <a:schemeClr val="dk1">
              <a:alpha val="5882"/>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224" name="Google Shape;224;p32"/>
          <p:cNvSpPr/>
          <p:nvPr/>
        </p:nvSpPr>
        <p:spPr>
          <a:xfrm>
            <a:off x="1098326" y="1361744"/>
            <a:ext cx="486000" cy="486000"/>
          </a:xfrm>
          <a:prstGeom prst="roundRect">
            <a:avLst>
              <a:gd fmla="val 7358" name="adj"/>
            </a:avLst>
          </a:prstGeom>
          <a:solidFill>
            <a:srgbClr val="EEEEE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225" name="Google Shape;225;p32"/>
          <p:cNvSpPr/>
          <p:nvPr/>
        </p:nvSpPr>
        <p:spPr>
          <a:xfrm>
            <a:off x="1098326" y="2070197"/>
            <a:ext cx="3764758" cy="18000"/>
          </a:xfrm>
          <a:prstGeom prst="rect">
            <a:avLst/>
          </a:prstGeom>
          <a:solidFill>
            <a:schemeClr val="dk1">
              <a:alpha val="6666"/>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226" name="Google Shape;226;p32"/>
          <p:cNvSpPr/>
          <p:nvPr/>
        </p:nvSpPr>
        <p:spPr>
          <a:xfrm>
            <a:off x="1098326" y="2308846"/>
            <a:ext cx="486000" cy="486000"/>
          </a:xfrm>
          <a:prstGeom prst="roundRect">
            <a:avLst>
              <a:gd fmla="val 7358" name="adj"/>
            </a:avLst>
          </a:prstGeom>
          <a:solidFill>
            <a:srgbClr val="EEEEE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227" name="Google Shape;227;p32"/>
          <p:cNvSpPr/>
          <p:nvPr/>
        </p:nvSpPr>
        <p:spPr>
          <a:xfrm>
            <a:off x="1098326" y="3017299"/>
            <a:ext cx="3764758" cy="18000"/>
          </a:xfrm>
          <a:prstGeom prst="rect">
            <a:avLst/>
          </a:prstGeom>
          <a:solidFill>
            <a:schemeClr val="dk1">
              <a:alpha val="6666"/>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228" name="Google Shape;228;p32"/>
          <p:cNvSpPr/>
          <p:nvPr/>
        </p:nvSpPr>
        <p:spPr>
          <a:xfrm>
            <a:off x="1098326" y="3255948"/>
            <a:ext cx="486000" cy="486000"/>
          </a:xfrm>
          <a:prstGeom prst="roundRect">
            <a:avLst>
              <a:gd fmla="val 7358" name="adj"/>
            </a:avLst>
          </a:prstGeom>
          <a:solidFill>
            <a:srgbClr val="EEEEE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229" name="Google Shape;229;p32"/>
          <p:cNvSpPr/>
          <p:nvPr/>
        </p:nvSpPr>
        <p:spPr>
          <a:xfrm>
            <a:off x="1098326" y="3964401"/>
            <a:ext cx="3764758" cy="18000"/>
          </a:xfrm>
          <a:prstGeom prst="rect">
            <a:avLst/>
          </a:prstGeom>
          <a:solidFill>
            <a:schemeClr val="dk1">
              <a:alpha val="6666"/>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230" name="Google Shape;230;p32"/>
          <p:cNvSpPr/>
          <p:nvPr/>
        </p:nvSpPr>
        <p:spPr>
          <a:xfrm>
            <a:off x="1098326" y="4203050"/>
            <a:ext cx="486000" cy="486000"/>
          </a:xfrm>
          <a:prstGeom prst="roundRect">
            <a:avLst>
              <a:gd fmla="val 7358" name="adj"/>
            </a:avLst>
          </a:prstGeom>
          <a:solidFill>
            <a:srgbClr val="EEEEE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231" name="Google Shape;231;p32"/>
          <p:cNvSpPr/>
          <p:nvPr/>
        </p:nvSpPr>
        <p:spPr>
          <a:xfrm>
            <a:off x="1098326" y="4911503"/>
            <a:ext cx="3764758" cy="18000"/>
          </a:xfrm>
          <a:prstGeom prst="rect">
            <a:avLst/>
          </a:prstGeom>
          <a:solidFill>
            <a:schemeClr val="dk1">
              <a:alpha val="6666"/>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232" name="Google Shape;232;p32"/>
          <p:cNvSpPr/>
          <p:nvPr/>
        </p:nvSpPr>
        <p:spPr>
          <a:xfrm>
            <a:off x="1098326" y="5150152"/>
            <a:ext cx="486000" cy="486000"/>
          </a:xfrm>
          <a:prstGeom prst="roundRect">
            <a:avLst>
              <a:gd fmla="val 7358" name="adj"/>
            </a:avLst>
          </a:prstGeom>
          <a:solidFill>
            <a:srgbClr val="EEEEE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233" name="Google Shape;233;p32"/>
          <p:cNvSpPr txBox="1"/>
          <p:nvPr>
            <p:ph idx="1" type="body"/>
          </p:nvPr>
        </p:nvSpPr>
        <p:spPr>
          <a:xfrm>
            <a:off x="1120775" y="5190603"/>
            <a:ext cx="444995" cy="40011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34BD2C"/>
              </a:buClr>
              <a:buSzPts val="2000"/>
              <a:buFont typeface="Arial"/>
              <a:buNone/>
            </a:pPr>
            <a:r>
              <a:rPr b="1" i="0" lang="en-US" sz="2000" u="none" cap="none" strike="noStrike">
                <a:solidFill>
                  <a:srgbClr val="34BD2C"/>
                </a:solidFill>
                <a:latin typeface="Roboto"/>
                <a:ea typeface="Roboto"/>
                <a:cs typeface="Roboto"/>
                <a:sym typeface="Roboto"/>
              </a:rPr>
              <a:t>5</a:t>
            </a:r>
            <a:endParaRPr/>
          </a:p>
        </p:txBody>
      </p:sp>
      <p:sp>
        <p:nvSpPr>
          <p:cNvPr id="234" name="Google Shape;234;p32"/>
          <p:cNvSpPr txBox="1"/>
          <p:nvPr>
            <p:ph idx="2" type="body"/>
          </p:nvPr>
        </p:nvSpPr>
        <p:spPr>
          <a:xfrm>
            <a:off x="1766723" y="5082155"/>
            <a:ext cx="4104000" cy="648000"/>
          </a:xfrm>
          <a:prstGeom prst="rect">
            <a:avLst/>
          </a:prstGeom>
          <a:noFill/>
          <a:ln>
            <a:noFill/>
          </a:ln>
        </p:spPr>
        <p:txBody>
          <a:bodyPr anchorCtr="0" anchor="ctr" bIns="45700" lIns="91425" spcFirstLastPara="1" rIns="91425" wrap="square" tIns="45700">
            <a:noAutofit/>
          </a:bodyPr>
          <a:lstStyle/>
          <a:p>
            <a:pPr indent="0" lvl="0" marL="0" marR="0" rtl="0" algn="l">
              <a:lnSpc>
                <a:spcPct val="117000"/>
              </a:lnSpc>
              <a:spcBef>
                <a:spcPts val="0"/>
              </a:spcBef>
              <a:spcAft>
                <a:spcPts val="0"/>
              </a:spcAft>
              <a:buClr>
                <a:srgbClr val="262626"/>
              </a:buClr>
              <a:buSzPts val="1300"/>
              <a:buFont typeface="Arial"/>
              <a:buNone/>
            </a:pPr>
            <a:r>
              <a:rPr b="0" i="0" lang="en-US" sz="1300" u="none" cap="none" strike="noStrike">
                <a:solidFill>
                  <a:srgbClr val="262626"/>
                </a:solidFill>
                <a:latin typeface="Roboto"/>
                <a:ea typeface="Roboto"/>
                <a:cs typeface="Roboto"/>
                <a:sym typeface="Roboto"/>
              </a:rPr>
              <a:t>Learn to pace and progress rehab with graded return to activity to prevent re-injury</a:t>
            </a:r>
            <a:endParaRPr b="0" i="0" sz="1300" u="none" cap="none" strike="noStrike">
              <a:solidFill>
                <a:srgbClr val="262626"/>
              </a:solidFill>
              <a:latin typeface="Roboto"/>
              <a:ea typeface="Roboto"/>
              <a:cs typeface="Roboto"/>
              <a:sym typeface="Roboto"/>
            </a:endParaRPr>
          </a:p>
        </p:txBody>
      </p:sp>
      <p:sp>
        <p:nvSpPr>
          <p:cNvPr id="235" name="Google Shape;235;p32"/>
          <p:cNvSpPr txBox="1"/>
          <p:nvPr>
            <p:ph idx="3" type="body"/>
          </p:nvPr>
        </p:nvSpPr>
        <p:spPr>
          <a:xfrm>
            <a:off x="1120775" y="4243501"/>
            <a:ext cx="444995" cy="40011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34BD2C"/>
              </a:buClr>
              <a:buSzPts val="2000"/>
              <a:buFont typeface="Arial"/>
              <a:buNone/>
            </a:pPr>
            <a:r>
              <a:rPr b="1" i="0" lang="en-US" sz="2000" u="none" cap="none" strike="noStrike">
                <a:solidFill>
                  <a:srgbClr val="34BD2C"/>
                </a:solidFill>
                <a:latin typeface="Roboto"/>
                <a:ea typeface="Roboto"/>
                <a:cs typeface="Roboto"/>
                <a:sym typeface="Roboto"/>
              </a:rPr>
              <a:t>4</a:t>
            </a:r>
            <a:endParaRPr/>
          </a:p>
        </p:txBody>
      </p:sp>
      <p:sp>
        <p:nvSpPr>
          <p:cNvPr id="236" name="Google Shape;236;p32"/>
          <p:cNvSpPr txBox="1"/>
          <p:nvPr>
            <p:ph idx="4" type="body"/>
          </p:nvPr>
        </p:nvSpPr>
        <p:spPr>
          <a:xfrm>
            <a:off x="1766723" y="4135053"/>
            <a:ext cx="4104000" cy="648000"/>
          </a:xfrm>
          <a:prstGeom prst="rect">
            <a:avLst/>
          </a:prstGeom>
          <a:noFill/>
          <a:ln>
            <a:noFill/>
          </a:ln>
        </p:spPr>
        <p:txBody>
          <a:bodyPr anchorCtr="0" anchor="ctr" bIns="45700" lIns="91425" spcFirstLastPara="1" rIns="91425" wrap="square" tIns="45700">
            <a:noAutofit/>
          </a:bodyPr>
          <a:lstStyle/>
          <a:p>
            <a:pPr indent="0" lvl="0" marL="0" marR="0" rtl="0" algn="l">
              <a:lnSpc>
                <a:spcPct val="117000"/>
              </a:lnSpc>
              <a:spcBef>
                <a:spcPts val="0"/>
              </a:spcBef>
              <a:spcAft>
                <a:spcPts val="0"/>
              </a:spcAft>
              <a:buClr>
                <a:srgbClr val="262626"/>
              </a:buClr>
              <a:buSzPts val="1300"/>
              <a:buFont typeface="Arial"/>
              <a:buNone/>
            </a:pPr>
            <a:r>
              <a:rPr b="0" i="0" lang="en-US" sz="1300" u="none" cap="none" strike="noStrike">
                <a:solidFill>
                  <a:srgbClr val="262626"/>
                </a:solidFill>
                <a:latin typeface="Roboto"/>
                <a:ea typeface="Roboto"/>
                <a:cs typeface="Roboto"/>
                <a:sym typeface="Roboto"/>
              </a:rPr>
              <a:t>Avoid the pitfalls </a:t>
            </a:r>
            <a:r>
              <a:rPr lang="en-US"/>
              <a:t>that derail us from sticking to a fitness regimen</a:t>
            </a:r>
            <a:endParaRPr b="0" i="0" sz="1300" u="none" cap="none" strike="noStrike">
              <a:solidFill>
                <a:srgbClr val="262626"/>
              </a:solidFill>
              <a:latin typeface="Roboto"/>
              <a:ea typeface="Roboto"/>
              <a:cs typeface="Roboto"/>
              <a:sym typeface="Roboto"/>
            </a:endParaRPr>
          </a:p>
        </p:txBody>
      </p:sp>
      <p:sp>
        <p:nvSpPr>
          <p:cNvPr id="237" name="Google Shape;237;p32"/>
          <p:cNvSpPr txBox="1"/>
          <p:nvPr>
            <p:ph idx="5" type="body"/>
          </p:nvPr>
        </p:nvSpPr>
        <p:spPr>
          <a:xfrm>
            <a:off x="1120775" y="3296399"/>
            <a:ext cx="444995" cy="40011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34BD2C"/>
              </a:buClr>
              <a:buSzPts val="2000"/>
              <a:buFont typeface="Arial"/>
              <a:buNone/>
            </a:pPr>
            <a:r>
              <a:rPr b="1" i="0" lang="en-US" sz="2000" u="none" cap="none" strike="noStrike">
                <a:solidFill>
                  <a:srgbClr val="34BD2C"/>
                </a:solidFill>
                <a:latin typeface="Roboto"/>
                <a:ea typeface="Roboto"/>
                <a:cs typeface="Roboto"/>
                <a:sym typeface="Roboto"/>
              </a:rPr>
              <a:t>3</a:t>
            </a:r>
            <a:endParaRPr/>
          </a:p>
        </p:txBody>
      </p:sp>
      <p:sp>
        <p:nvSpPr>
          <p:cNvPr id="238" name="Google Shape;238;p32"/>
          <p:cNvSpPr txBox="1"/>
          <p:nvPr>
            <p:ph idx="6" type="body"/>
          </p:nvPr>
        </p:nvSpPr>
        <p:spPr>
          <a:xfrm>
            <a:off x="1766723" y="3187951"/>
            <a:ext cx="4104000" cy="648000"/>
          </a:xfrm>
          <a:prstGeom prst="rect">
            <a:avLst/>
          </a:prstGeom>
          <a:noFill/>
          <a:ln>
            <a:noFill/>
          </a:ln>
        </p:spPr>
        <p:txBody>
          <a:bodyPr anchorCtr="0" anchor="ctr" bIns="45700" lIns="91425" spcFirstLastPara="1" rIns="91425" wrap="square" tIns="45700">
            <a:noAutofit/>
          </a:bodyPr>
          <a:lstStyle/>
          <a:p>
            <a:pPr indent="0" lvl="0" marL="0" marR="0" rtl="0" algn="l">
              <a:lnSpc>
                <a:spcPct val="117000"/>
              </a:lnSpc>
              <a:spcBef>
                <a:spcPts val="0"/>
              </a:spcBef>
              <a:spcAft>
                <a:spcPts val="0"/>
              </a:spcAft>
              <a:buClr>
                <a:srgbClr val="262626"/>
              </a:buClr>
              <a:buSzPts val="1300"/>
              <a:buFont typeface="Arial"/>
              <a:buNone/>
            </a:pPr>
            <a:r>
              <a:rPr lang="en-US"/>
              <a:t>Incorporate our 3-D model of healing to develop lifelong fitness habits.</a:t>
            </a:r>
            <a:endParaRPr/>
          </a:p>
        </p:txBody>
      </p:sp>
      <p:sp>
        <p:nvSpPr>
          <p:cNvPr id="239" name="Google Shape;239;p32"/>
          <p:cNvSpPr txBox="1"/>
          <p:nvPr>
            <p:ph idx="7" type="body"/>
          </p:nvPr>
        </p:nvSpPr>
        <p:spPr>
          <a:xfrm>
            <a:off x="1120775" y="2349297"/>
            <a:ext cx="444995" cy="40011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34BD2C"/>
              </a:buClr>
              <a:buSzPts val="2000"/>
              <a:buFont typeface="Arial"/>
              <a:buNone/>
            </a:pPr>
            <a:r>
              <a:rPr b="1" i="0" lang="en-US" sz="2000" u="none" cap="none" strike="noStrike">
                <a:solidFill>
                  <a:srgbClr val="34BD2C"/>
                </a:solidFill>
                <a:latin typeface="Roboto"/>
                <a:ea typeface="Roboto"/>
                <a:cs typeface="Roboto"/>
                <a:sym typeface="Roboto"/>
              </a:rPr>
              <a:t>2</a:t>
            </a:r>
            <a:endParaRPr/>
          </a:p>
        </p:txBody>
      </p:sp>
      <p:sp>
        <p:nvSpPr>
          <p:cNvPr id="240" name="Google Shape;240;p32"/>
          <p:cNvSpPr txBox="1"/>
          <p:nvPr>
            <p:ph idx="8" type="body"/>
          </p:nvPr>
        </p:nvSpPr>
        <p:spPr>
          <a:xfrm>
            <a:off x="1766723" y="2240849"/>
            <a:ext cx="4104000" cy="648000"/>
          </a:xfrm>
          <a:prstGeom prst="rect">
            <a:avLst/>
          </a:prstGeom>
          <a:noFill/>
          <a:ln>
            <a:noFill/>
          </a:ln>
        </p:spPr>
        <p:txBody>
          <a:bodyPr anchorCtr="0" anchor="ctr" bIns="45700" lIns="91425" spcFirstLastPara="1" rIns="91425" wrap="square" tIns="45700">
            <a:noAutofit/>
          </a:bodyPr>
          <a:lstStyle/>
          <a:p>
            <a:pPr indent="0" lvl="0" marL="0" marR="0" rtl="0" algn="l">
              <a:lnSpc>
                <a:spcPct val="117000"/>
              </a:lnSpc>
              <a:spcBef>
                <a:spcPts val="0"/>
              </a:spcBef>
              <a:spcAft>
                <a:spcPts val="0"/>
              </a:spcAft>
              <a:buClr>
                <a:srgbClr val="262626"/>
              </a:buClr>
              <a:buSzPts val="1300"/>
              <a:buFont typeface="Arial"/>
              <a:buNone/>
            </a:pPr>
            <a:r>
              <a:rPr lang="en-US"/>
              <a:t>Understand the 5 components of fitness and how to develop each component to meet your bodies physical demands</a:t>
            </a:r>
            <a:endParaRPr/>
          </a:p>
        </p:txBody>
      </p:sp>
      <p:sp>
        <p:nvSpPr>
          <p:cNvPr id="241" name="Google Shape;241;p32"/>
          <p:cNvSpPr txBox="1"/>
          <p:nvPr>
            <p:ph idx="9" type="body"/>
          </p:nvPr>
        </p:nvSpPr>
        <p:spPr>
          <a:xfrm>
            <a:off x="1120775" y="1402195"/>
            <a:ext cx="444995" cy="40011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34BD2C"/>
              </a:buClr>
              <a:buSzPts val="2000"/>
              <a:buFont typeface="Arial"/>
              <a:buNone/>
            </a:pPr>
            <a:r>
              <a:rPr b="1" i="0" lang="en-US" sz="2000" u="none" cap="none" strike="noStrike">
                <a:solidFill>
                  <a:srgbClr val="34BD2C"/>
                </a:solidFill>
                <a:latin typeface="Roboto"/>
                <a:ea typeface="Roboto"/>
                <a:cs typeface="Roboto"/>
                <a:sym typeface="Roboto"/>
              </a:rPr>
              <a:t>1</a:t>
            </a:r>
            <a:endParaRPr/>
          </a:p>
        </p:txBody>
      </p:sp>
      <p:sp>
        <p:nvSpPr>
          <p:cNvPr id="242" name="Google Shape;242;p32"/>
          <p:cNvSpPr txBox="1"/>
          <p:nvPr>
            <p:ph idx="13" type="body"/>
          </p:nvPr>
        </p:nvSpPr>
        <p:spPr>
          <a:xfrm>
            <a:off x="1766723" y="1293747"/>
            <a:ext cx="4104000" cy="648000"/>
          </a:xfrm>
          <a:prstGeom prst="rect">
            <a:avLst/>
          </a:prstGeom>
          <a:noFill/>
          <a:ln>
            <a:noFill/>
          </a:ln>
        </p:spPr>
        <p:txBody>
          <a:bodyPr anchorCtr="0" anchor="ctr" bIns="45700" lIns="91425" spcFirstLastPara="1" rIns="91425" wrap="square" tIns="45700">
            <a:noAutofit/>
          </a:bodyPr>
          <a:lstStyle/>
          <a:p>
            <a:pPr indent="0" lvl="0" marL="0" marR="0" rtl="0" algn="l">
              <a:lnSpc>
                <a:spcPct val="117000"/>
              </a:lnSpc>
              <a:spcBef>
                <a:spcPts val="0"/>
              </a:spcBef>
              <a:spcAft>
                <a:spcPts val="0"/>
              </a:spcAft>
              <a:buClr>
                <a:srgbClr val="262626"/>
              </a:buClr>
              <a:buSzPts val="1300"/>
              <a:buFont typeface="Arial"/>
              <a:buNone/>
            </a:pPr>
            <a:r>
              <a:rPr lang="en-US"/>
              <a:t>Discover a fresh perspective on fitness: don’t just exercise but train!</a:t>
            </a:r>
            <a:r>
              <a:rPr lang="en-US"/>
              <a:t>.</a:t>
            </a:r>
            <a:endParaRPr/>
          </a:p>
        </p:txBody>
      </p:sp>
      <p:sp>
        <p:nvSpPr>
          <p:cNvPr id="243" name="Google Shape;243;p32"/>
          <p:cNvSpPr txBox="1"/>
          <p:nvPr>
            <p:ph type="title"/>
          </p:nvPr>
        </p:nvSpPr>
        <p:spPr>
          <a:xfrm>
            <a:off x="887272" y="489115"/>
            <a:ext cx="5888667" cy="56938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100"/>
              <a:buFont typeface="Roboto Slab"/>
              <a:buNone/>
            </a:pPr>
            <a:r>
              <a:rPr b="1" i="0" lang="en-US" sz="3100" u="none" cap="none" strike="noStrike">
                <a:solidFill>
                  <a:schemeClr val="dk1"/>
                </a:solidFill>
                <a:latin typeface="Roboto Slab"/>
                <a:ea typeface="Roboto Slab"/>
                <a:cs typeface="Roboto Slab"/>
                <a:sym typeface="Roboto Slab"/>
              </a:rPr>
              <a:t>Course Objectives</a:t>
            </a:r>
            <a:endParaRPr b="1" i="0" sz="3100" u="none" cap="none" strike="noStrike">
              <a:solidFill>
                <a:schemeClr val="dk1"/>
              </a:solidFill>
              <a:latin typeface="Roboto Slab"/>
              <a:ea typeface="Roboto Slab"/>
              <a:cs typeface="Roboto Slab"/>
              <a:sym typeface="Roboto Slab"/>
            </a:endParaRPr>
          </a:p>
        </p:txBody>
      </p:sp>
      <p:pic>
        <p:nvPicPr>
          <p:cNvPr id="244" name="Google Shape;244;p32"/>
          <p:cNvPicPr preferRelativeResize="0"/>
          <p:nvPr/>
        </p:nvPicPr>
        <p:blipFill rotWithShape="1">
          <a:blip r:embed="rId3">
            <a:alphaModFix/>
          </a:blip>
          <a:srcRect b="41778" l="0" r="0" t="-1"/>
          <a:stretch/>
        </p:blipFill>
        <p:spPr>
          <a:xfrm>
            <a:off x="6581606" y="469451"/>
            <a:ext cx="3943036" cy="6432794"/>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1" name="Shape 431"/>
        <p:cNvGrpSpPr/>
        <p:nvPr/>
      </p:nvGrpSpPr>
      <p:grpSpPr>
        <a:xfrm>
          <a:off x="0" y="0"/>
          <a:ext cx="0" cy="0"/>
          <a:chOff x="0" y="0"/>
          <a:chExt cx="0" cy="0"/>
        </a:xfrm>
      </p:grpSpPr>
      <p:sp>
        <p:nvSpPr>
          <p:cNvPr id="432" name="Google Shape;432;p50"/>
          <p:cNvSpPr txBox="1"/>
          <p:nvPr>
            <p:ph idx="1" type="body"/>
          </p:nvPr>
        </p:nvSpPr>
        <p:spPr>
          <a:xfrm>
            <a:off x="441749" y="85412"/>
            <a:ext cx="5715000" cy="261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Develop</a:t>
            </a:r>
            <a:endParaRPr/>
          </a:p>
        </p:txBody>
      </p:sp>
      <p:sp>
        <p:nvSpPr>
          <p:cNvPr id="433" name="Google Shape;433;p50"/>
          <p:cNvSpPr/>
          <p:nvPr>
            <p:ph idx="2" type="pic"/>
          </p:nvPr>
        </p:nvSpPr>
        <p:spPr>
          <a:xfrm>
            <a:off x="7265561" y="1410311"/>
            <a:ext cx="5549700" cy="3915900"/>
          </a:xfrm>
          <a:prstGeom prst="roundRect">
            <a:avLst>
              <a:gd fmla="val 16667" name="adj"/>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US" u="sng">
                <a:latin typeface="Arial"/>
                <a:ea typeface="Arial"/>
                <a:cs typeface="Arial"/>
                <a:sym typeface="Arial"/>
              </a:rPr>
              <a:t>Embed Flash Video</a:t>
            </a:r>
            <a:endParaRPr b="1" u="sng">
              <a:latin typeface="Arial"/>
              <a:ea typeface="Arial"/>
              <a:cs typeface="Arial"/>
              <a:sym typeface="Arial"/>
            </a:endParaRPr>
          </a:p>
          <a:p>
            <a:pPr indent="0" lvl="0" marL="0" rtl="0" algn="l">
              <a:spcBef>
                <a:spcPts val="1000"/>
              </a:spcBef>
              <a:spcAft>
                <a:spcPts val="0"/>
              </a:spcAft>
              <a:buNone/>
            </a:pPr>
            <a:r>
              <a:t/>
            </a:r>
            <a:endParaRPr/>
          </a:p>
        </p:txBody>
      </p:sp>
      <p:sp>
        <p:nvSpPr>
          <p:cNvPr id="434" name="Google Shape;434;p50"/>
          <p:cNvSpPr txBox="1"/>
          <p:nvPr>
            <p:ph idx="3" type="body"/>
          </p:nvPr>
        </p:nvSpPr>
        <p:spPr>
          <a:xfrm>
            <a:off x="1468775" y="2725476"/>
            <a:ext cx="4516800" cy="361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The key to developing agility is to offer structured variability into the training program. To challenge agility into any athletic task combine the following variables:</a:t>
            </a:r>
            <a:endParaRPr/>
          </a:p>
          <a:p>
            <a:pPr indent="0" lvl="0" marL="0" rtl="0" algn="l">
              <a:spcBef>
                <a:spcPts val="1200"/>
              </a:spcBef>
              <a:spcAft>
                <a:spcPts val="0"/>
              </a:spcAft>
              <a:buNone/>
            </a:pPr>
            <a:r>
              <a:t/>
            </a:r>
            <a:endParaRPr/>
          </a:p>
          <a:p>
            <a:pPr indent="-317500" lvl="0" marL="457200" rtl="0" algn="l">
              <a:spcBef>
                <a:spcPts val="1200"/>
              </a:spcBef>
              <a:spcAft>
                <a:spcPts val="0"/>
              </a:spcAft>
              <a:buSzPts val="1400"/>
              <a:buAutoNum type="arabicPeriod"/>
            </a:pPr>
            <a:r>
              <a:rPr lang="en-US"/>
              <a:t>Dynamic Balance</a:t>
            </a:r>
            <a:endParaRPr/>
          </a:p>
          <a:p>
            <a:pPr indent="-317500" lvl="1" marL="914400" rtl="0" algn="l">
              <a:spcBef>
                <a:spcPts val="0"/>
              </a:spcBef>
              <a:spcAft>
                <a:spcPts val="0"/>
              </a:spcAft>
              <a:buSzPts val="1400"/>
              <a:buAutoNum type="alphaLcPeriod"/>
            </a:pPr>
            <a:r>
              <a:rPr lang="en-US" sz="1400"/>
              <a:t>Perform the same task with a balance component</a:t>
            </a:r>
            <a:endParaRPr sz="1400"/>
          </a:p>
          <a:p>
            <a:pPr indent="-317500" lvl="0" marL="457200" rtl="0" algn="l">
              <a:spcBef>
                <a:spcPts val="0"/>
              </a:spcBef>
              <a:spcAft>
                <a:spcPts val="0"/>
              </a:spcAft>
              <a:buSzPts val="1400"/>
              <a:buAutoNum type="arabicPeriod"/>
            </a:pPr>
            <a:r>
              <a:rPr lang="en-US"/>
              <a:t>Coordination</a:t>
            </a:r>
            <a:endParaRPr/>
          </a:p>
          <a:p>
            <a:pPr indent="-317500" lvl="1" marL="914400" rtl="0" algn="l">
              <a:spcBef>
                <a:spcPts val="0"/>
              </a:spcBef>
              <a:spcAft>
                <a:spcPts val="0"/>
              </a:spcAft>
              <a:buSzPts val="1400"/>
              <a:buAutoNum type="alphaLcPeriod"/>
            </a:pPr>
            <a:r>
              <a:rPr lang="en-US" sz="1400"/>
              <a:t>Tasks that involve all four limbs</a:t>
            </a:r>
            <a:endParaRPr sz="1400"/>
          </a:p>
          <a:p>
            <a:pPr indent="-317500" lvl="0" marL="457200" rtl="0" algn="l">
              <a:spcBef>
                <a:spcPts val="0"/>
              </a:spcBef>
              <a:spcAft>
                <a:spcPts val="0"/>
              </a:spcAft>
              <a:buSzPts val="1400"/>
              <a:buAutoNum type="arabicPeriod"/>
            </a:pPr>
            <a:r>
              <a:rPr lang="en-US"/>
              <a:t>Reflex Response</a:t>
            </a:r>
            <a:endParaRPr/>
          </a:p>
          <a:p>
            <a:pPr indent="-317500" lvl="1" marL="914400" rtl="0" algn="l">
              <a:spcBef>
                <a:spcPts val="0"/>
              </a:spcBef>
              <a:spcAft>
                <a:spcPts val="0"/>
              </a:spcAft>
              <a:buSzPts val="1400"/>
              <a:buAutoNum type="alphaLcPeriod"/>
            </a:pPr>
            <a:r>
              <a:rPr lang="en-US" sz="1400"/>
              <a:t>Limit reaction time</a:t>
            </a:r>
            <a:endParaRPr sz="1400"/>
          </a:p>
          <a:p>
            <a:pPr indent="0" lvl="0" marL="0" rtl="0" algn="l">
              <a:spcBef>
                <a:spcPts val="0"/>
              </a:spcBef>
              <a:spcAft>
                <a:spcPts val="0"/>
              </a:spcAft>
              <a:buNone/>
            </a:pPr>
            <a:r>
              <a:t/>
            </a:r>
            <a:endParaRPr/>
          </a:p>
          <a:p>
            <a:pPr indent="0" lvl="0" marL="0" rtl="0" algn="l">
              <a:spcBef>
                <a:spcPts val="1200"/>
              </a:spcBef>
              <a:spcAft>
                <a:spcPts val="1200"/>
              </a:spcAft>
              <a:buNone/>
            </a:pPr>
            <a:r>
              <a:t/>
            </a:r>
            <a:endParaRPr/>
          </a:p>
        </p:txBody>
      </p:sp>
      <p:sp>
        <p:nvSpPr>
          <p:cNvPr id="435" name="Google Shape;435;p50"/>
          <p:cNvSpPr txBox="1"/>
          <p:nvPr>
            <p:ph type="title"/>
          </p:nvPr>
        </p:nvSpPr>
        <p:spPr>
          <a:xfrm>
            <a:off x="1462421" y="1503585"/>
            <a:ext cx="4523100" cy="939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US"/>
              <a:t>Develop Agility</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0" name="Shape 440"/>
        <p:cNvGrpSpPr/>
        <p:nvPr/>
      </p:nvGrpSpPr>
      <p:grpSpPr>
        <a:xfrm>
          <a:off x="0" y="0"/>
          <a:ext cx="0" cy="0"/>
          <a:chOff x="0" y="0"/>
          <a:chExt cx="0" cy="0"/>
        </a:xfrm>
      </p:grpSpPr>
      <p:sp>
        <p:nvSpPr>
          <p:cNvPr id="441" name="Google Shape;441;p51"/>
          <p:cNvSpPr/>
          <p:nvPr/>
        </p:nvSpPr>
        <p:spPr>
          <a:xfrm>
            <a:off x="8350083" y="9525"/>
            <a:ext cx="3841917" cy="6858000"/>
          </a:xfrm>
          <a:prstGeom prst="rect">
            <a:avLst/>
          </a:prstGeom>
          <a:solidFill>
            <a:schemeClr val="dk1">
              <a:alpha val="5882"/>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442" name="Google Shape;442;p51"/>
          <p:cNvSpPr/>
          <p:nvPr/>
        </p:nvSpPr>
        <p:spPr>
          <a:xfrm>
            <a:off x="1572632" y="2557463"/>
            <a:ext cx="414337" cy="32400"/>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443" name="Google Shape;443;p51"/>
          <p:cNvSpPr/>
          <p:nvPr/>
        </p:nvSpPr>
        <p:spPr>
          <a:xfrm>
            <a:off x="354171" y="121444"/>
            <a:ext cx="36000" cy="187200"/>
          </a:xfrm>
          <a:prstGeom prst="rect">
            <a:avLst/>
          </a:prstGeom>
          <a:solidFill>
            <a:srgbClr val="C7C7C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Roboto"/>
              <a:ea typeface="Roboto"/>
              <a:cs typeface="Roboto"/>
              <a:sym typeface="Roboto"/>
            </a:endParaRPr>
          </a:p>
        </p:txBody>
      </p:sp>
      <p:sp>
        <p:nvSpPr>
          <p:cNvPr id="444" name="Google Shape;444;p51"/>
          <p:cNvSpPr txBox="1"/>
          <p:nvPr>
            <p:ph idx="1" type="body"/>
          </p:nvPr>
        </p:nvSpPr>
        <p:spPr>
          <a:xfrm>
            <a:off x="441749" y="85412"/>
            <a:ext cx="5714921" cy="26161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6B6B6B"/>
              </a:buClr>
              <a:buSzPts val="1100"/>
              <a:buFont typeface="Arial"/>
              <a:buNone/>
            </a:pPr>
            <a:r>
              <a:rPr lang="en-US"/>
              <a:t>Demand</a:t>
            </a:r>
            <a:endParaRPr b="0" i="0" sz="1100" u="none" cap="none" strike="noStrike">
              <a:solidFill>
                <a:srgbClr val="6B6B6B"/>
              </a:solidFill>
              <a:latin typeface="Roboto Slab"/>
              <a:ea typeface="Roboto Slab"/>
              <a:cs typeface="Roboto Slab"/>
              <a:sym typeface="Roboto Slab"/>
            </a:endParaRPr>
          </a:p>
        </p:txBody>
      </p:sp>
      <p:sp>
        <p:nvSpPr>
          <p:cNvPr id="445" name="Google Shape;445;p51"/>
          <p:cNvSpPr txBox="1"/>
          <p:nvPr>
            <p:ph idx="3" type="body"/>
          </p:nvPr>
        </p:nvSpPr>
        <p:spPr>
          <a:xfrm>
            <a:off x="1468775" y="2725476"/>
            <a:ext cx="4516800" cy="3487500"/>
          </a:xfrm>
          <a:prstGeom prst="rect">
            <a:avLst/>
          </a:prstGeom>
          <a:noFill/>
          <a:ln>
            <a:noFill/>
          </a:ln>
        </p:spPr>
        <p:txBody>
          <a:bodyPr anchorCtr="0" anchor="t" bIns="45700" lIns="91425" spcFirstLastPara="1" rIns="91425" wrap="square" tIns="45700">
            <a:noAutofit/>
          </a:bodyPr>
          <a:lstStyle/>
          <a:p>
            <a:pPr indent="0" lvl="0" marL="0" marR="0" rtl="0" algn="l">
              <a:lnSpc>
                <a:spcPct val="134000"/>
              </a:lnSpc>
              <a:spcBef>
                <a:spcPts val="1200"/>
              </a:spcBef>
              <a:spcAft>
                <a:spcPts val="0"/>
              </a:spcAft>
              <a:buClr>
                <a:srgbClr val="595959"/>
              </a:buClr>
              <a:buSzPts val="1400"/>
              <a:buFont typeface="Arial"/>
              <a:buNone/>
            </a:pPr>
            <a:r>
              <a:rPr lang="en-US"/>
              <a:t>We have established that becoming fit takes time, hard work, and consistent effort. We have also reviewed the basic concepts to developing well-rounded fitness. The last obstacle to tackle is that of motivation. </a:t>
            </a:r>
            <a:endParaRPr/>
          </a:p>
          <a:p>
            <a:pPr indent="0" lvl="0" marL="0" marR="0" rtl="0" algn="l">
              <a:lnSpc>
                <a:spcPct val="134000"/>
              </a:lnSpc>
              <a:spcBef>
                <a:spcPts val="1200"/>
              </a:spcBef>
              <a:spcAft>
                <a:spcPts val="0"/>
              </a:spcAft>
              <a:buClr>
                <a:srgbClr val="595959"/>
              </a:buClr>
              <a:buSzPts val="1400"/>
              <a:buFont typeface="Arial"/>
              <a:buNone/>
            </a:pPr>
            <a:r>
              <a:t/>
            </a:r>
            <a:endParaRPr/>
          </a:p>
          <a:p>
            <a:pPr indent="0" lvl="0" marL="0" marR="0" rtl="0" algn="l">
              <a:lnSpc>
                <a:spcPct val="134000"/>
              </a:lnSpc>
              <a:spcBef>
                <a:spcPts val="1200"/>
              </a:spcBef>
              <a:spcAft>
                <a:spcPts val="0"/>
              </a:spcAft>
              <a:buClr>
                <a:srgbClr val="595959"/>
              </a:buClr>
              <a:buSzPts val="1400"/>
              <a:buFont typeface="Arial"/>
              <a:buNone/>
            </a:pPr>
            <a:r>
              <a:rPr lang="en-US"/>
              <a:t>Motivation, or rather lack </a:t>
            </a:r>
            <a:r>
              <a:rPr lang="en-US"/>
              <a:t>thereof, is the primary reason that people fail to stick to their fitness goals. </a:t>
            </a:r>
            <a:r>
              <a:rPr lang="en-US"/>
              <a:t> </a:t>
            </a:r>
            <a:endParaRPr/>
          </a:p>
          <a:p>
            <a:pPr indent="0" lvl="0" marL="0" marR="0" rtl="0" algn="l">
              <a:lnSpc>
                <a:spcPct val="134000"/>
              </a:lnSpc>
              <a:spcBef>
                <a:spcPts val="1200"/>
              </a:spcBef>
              <a:spcAft>
                <a:spcPts val="0"/>
              </a:spcAft>
              <a:buClr>
                <a:srgbClr val="595959"/>
              </a:buClr>
              <a:buSzPts val="1400"/>
              <a:buFont typeface="Arial"/>
              <a:buNone/>
            </a:pPr>
            <a:r>
              <a:t/>
            </a:r>
            <a:endParaRPr/>
          </a:p>
          <a:p>
            <a:pPr indent="0" lvl="0" marL="0" marR="0" rtl="0" algn="l">
              <a:lnSpc>
                <a:spcPct val="134000"/>
              </a:lnSpc>
              <a:spcBef>
                <a:spcPts val="1200"/>
              </a:spcBef>
              <a:spcAft>
                <a:spcPts val="0"/>
              </a:spcAft>
              <a:buClr>
                <a:srgbClr val="595959"/>
              </a:buClr>
              <a:buSzPts val="1400"/>
              <a:buFont typeface="Arial"/>
              <a:buNone/>
            </a:pPr>
            <a:r>
              <a:t/>
            </a:r>
            <a:endParaRPr/>
          </a:p>
          <a:p>
            <a:pPr indent="0" lvl="0" marL="0" marR="0" rtl="0" algn="l">
              <a:lnSpc>
                <a:spcPct val="134000"/>
              </a:lnSpc>
              <a:spcBef>
                <a:spcPts val="1200"/>
              </a:spcBef>
              <a:spcAft>
                <a:spcPts val="0"/>
              </a:spcAft>
              <a:buClr>
                <a:srgbClr val="595959"/>
              </a:buClr>
              <a:buSzPts val="1400"/>
              <a:buFont typeface="Arial"/>
              <a:buNone/>
            </a:pPr>
            <a:r>
              <a:t/>
            </a:r>
            <a:endParaRPr/>
          </a:p>
        </p:txBody>
      </p:sp>
      <p:sp>
        <p:nvSpPr>
          <p:cNvPr id="446" name="Google Shape;446;p51"/>
          <p:cNvSpPr txBox="1"/>
          <p:nvPr>
            <p:ph type="title"/>
          </p:nvPr>
        </p:nvSpPr>
        <p:spPr>
          <a:xfrm>
            <a:off x="1462421" y="1503585"/>
            <a:ext cx="4523033" cy="938911"/>
          </a:xfrm>
          <a:prstGeom prst="rect">
            <a:avLst/>
          </a:prstGeom>
          <a:noFill/>
          <a:ln>
            <a:noFill/>
          </a:ln>
        </p:spPr>
        <p:txBody>
          <a:bodyPr anchorCtr="0" anchor="b" bIns="45700" lIns="91425" spcFirstLastPara="1" rIns="91425" wrap="square" tIns="45700">
            <a:noAutofit/>
          </a:bodyPr>
          <a:lstStyle/>
          <a:p>
            <a:pPr indent="0" lvl="0" marL="0" marR="0" rtl="0" algn="l">
              <a:lnSpc>
                <a:spcPct val="110000"/>
              </a:lnSpc>
              <a:spcBef>
                <a:spcPts val="0"/>
              </a:spcBef>
              <a:spcAft>
                <a:spcPts val="0"/>
              </a:spcAft>
              <a:buClr>
                <a:schemeClr val="dk1"/>
              </a:buClr>
              <a:buSzPts val="2800"/>
              <a:buFont typeface="Roboto Slab"/>
              <a:buNone/>
            </a:pPr>
            <a:r>
              <a:rPr lang="en-US"/>
              <a:t>Demand Success</a:t>
            </a:r>
            <a:endParaRPr b="1" i="0" sz="2800" u="none" cap="none" strike="noStrike">
              <a:solidFill>
                <a:schemeClr val="dk1"/>
              </a:solidFill>
              <a:latin typeface="Roboto Slab"/>
              <a:ea typeface="Roboto Slab"/>
              <a:cs typeface="Roboto Slab"/>
              <a:sym typeface="Roboto Slab"/>
            </a:endParaRPr>
          </a:p>
        </p:txBody>
      </p:sp>
      <p:pic>
        <p:nvPicPr>
          <p:cNvPr id="447" name="Google Shape;447;p51"/>
          <p:cNvPicPr preferRelativeResize="0"/>
          <p:nvPr>
            <p:ph idx="2" type="pic"/>
          </p:nvPr>
        </p:nvPicPr>
        <p:blipFill rotWithShape="1">
          <a:blip r:embed="rId3">
            <a:alphaModFix/>
          </a:blip>
          <a:srcRect b="12502" l="0" r="0" t="12502"/>
          <a:stretch/>
        </p:blipFill>
        <p:spPr>
          <a:xfrm>
            <a:off x="7265561" y="1410311"/>
            <a:ext cx="5549556" cy="3915903"/>
          </a:xfrm>
          <a:prstGeom prst="roundRect">
            <a:avLst>
              <a:gd fmla="val 2235" name="adj"/>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2" name="Shape 452"/>
        <p:cNvGrpSpPr/>
        <p:nvPr/>
      </p:nvGrpSpPr>
      <p:grpSpPr>
        <a:xfrm>
          <a:off x="0" y="0"/>
          <a:ext cx="0" cy="0"/>
          <a:chOff x="0" y="0"/>
          <a:chExt cx="0" cy="0"/>
        </a:xfrm>
      </p:grpSpPr>
      <p:sp>
        <p:nvSpPr>
          <p:cNvPr id="453" name="Google Shape;453;p52"/>
          <p:cNvSpPr/>
          <p:nvPr/>
        </p:nvSpPr>
        <p:spPr>
          <a:xfrm>
            <a:off x="898505" y="1453213"/>
            <a:ext cx="414300" cy="32400"/>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454" name="Google Shape;454;p52"/>
          <p:cNvSpPr txBox="1"/>
          <p:nvPr>
            <p:ph idx="1" type="body"/>
          </p:nvPr>
        </p:nvSpPr>
        <p:spPr>
          <a:xfrm>
            <a:off x="441747" y="85412"/>
            <a:ext cx="5410412" cy="26161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6B6B6B"/>
              </a:buClr>
              <a:buSzPts val="1100"/>
              <a:buFont typeface="Arial"/>
              <a:buNone/>
            </a:pPr>
            <a:r>
              <a:rPr lang="en-US"/>
              <a:t>Demand- Lifestyle Fitness</a:t>
            </a:r>
            <a:endParaRPr b="0" i="0" sz="1100" u="none" cap="none" strike="noStrike">
              <a:solidFill>
                <a:srgbClr val="6B6B6B"/>
              </a:solidFill>
              <a:latin typeface="Roboto Slab"/>
              <a:ea typeface="Roboto Slab"/>
              <a:cs typeface="Roboto Slab"/>
              <a:sym typeface="Roboto Slab"/>
            </a:endParaRPr>
          </a:p>
        </p:txBody>
      </p:sp>
      <p:sp>
        <p:nvSpPr>
          <p:cNvPr id="455" name="Google Shape;455;p52"/>
          <p:cNvSpPr txBox="1"/>
          <p:nvPr>
            <p:ph idx="2" type="body"/>
          </p:nvPr>
        </p:nvSpPr>
        <p:spPr>
          <a:xfrm>
            <a:off x="802150" y="1620427"/>
            <a:ext cx="4689600" cy="4266900"/>
          </a:xfrm>
          <a:prstGeom prst="rect">
            <a:avLst/>
          </a:prstGeom>
          <a:noFill/>
          <a:ln>
            <a:noFill/>
          </a:ln>
        </p:spPr>
        <p:txBody>
          <a:bodyPr anchorCtr="0" anchor="t" bIns="45700" lIns="91425" spcFirstLastPara="1" rIns="91425" wrap="square" tIns="45700">
            <a:noAutofit/>
          </a:bodyPr>
          <a:lstStyle/>
          <a:p>
            <a:pPr indent="0" lvl="0" marL="0" marR="0" rtl="0" algn="l">
              <a:lnSpc>
                <a:spcPct val="134000"/>
              </a:lnSpc>
              <a:spcBef>
                <a:spcPts val="1200"/>
              </a:spcBef>
              <a:spcAft>
                <a:spcPts val="0"/>
              </a:spcAft>
              <a:buClr>
                <a:srgbClr val="595959"/>
              </a:buClr>
              <a:buSzPts val="1400"/>
              <a:buFont typeface="Arial"/>
              <a:buNone/>
            </a:pPr>
            <a:r>
              <a:rPr lang="en-US"/>
              <a:t>My favorite season of the year is spring. As the sun thaws the frozen ground and trees begin to sprout buds, I am reminded that the cold, dark days of winter have passed and nature is being renewed. This sense of renewal gives me motivation and increased energy. </a:t>
            </a:r>
            <a:endParaRPr/>
          </a:p>
          <a:p>
            <a:pPr indent="0" lvl="0" marL="0" marR="0" rtl="0" algn="l">
              <a:lnSpc>
                <a:spcPct val="134000"/>
              </a:lnSpc>
              <a:spcBef>
                <a:spcPts val="1200"/>
              </a:spcBef>
              <a:spcAft>
                <a:spcPts val="0"/>
              </a:spcAft>
              <a:buClr>
                <a:srgbClr val="595959"/>
              </a:buClr>
              <a:buSzPts val="1400"/>
              <a:buFont typeface="Arial"/>
              <a:buNone/>
            </a:pPr>
            <a:r>
              <a:rPr lang="en-US"/>
              <a:t>At these times, it is easy for us all to stay on top of our fitness goals. When you feel good, you perform at your best. But what about the winter months? Life becomes hard, and often we fail to thrive at our fitness goals. With this in mind, fitness is not about performing well in spring, but rather surviving winter.</a:t>
            </a:r>
            <a:endParaRPr/>
          </a:p>
          <a:p>
            <a:pPr indent="0" lvl="0" marL="0" marR="0" rtl="0" algn="l">
              <a:lnSpc>
                <a:spcPct val="134000"/>
              </a:lnSpc>
              <a:spcBef>
                <a:spcPts val="1200"/>
              </a:spcBef>
              <a:spcAft>
                <a:spcPts val="0"/>
              </a:spcAft>
              <a:buClr>
                <a:srgbClr val="595959"/>
              </a:buClr>
              <a:buSzPts val="1400"/>
              <a:buFont typeface="Arial"/>
              <a:buNone/>
            </a:pPr>
            <a:r>
              <a:t/>
            </a:r>
            <a:endParaRPr/>
          </a:p>
        </p:txBody>
      </p:sp>
      <p:sp>
        <p:nvSpPr>
          <p:cNvPr id="456" name="Google Shape;456;p52"/>
          <p:cNvSpPr txBox="1"/>
          <p:nvPr>
            <p:ph type="title"/>
          </p:nvPr>
        </p:nvSpPr>
        <p:spPr>
          <a:xfrm>
            <a:off x="831049" y="514235"/>
            <a:ext cx="4959900" cy="939000"/>
          </a:xfrm>
          <a:prstGeom prst="rect">
            <a:avLst/>
          </a:prstGeom>
          <a:noFill/>
          <a:ln>
            <a:noFill/>
          </a:ln>
        </p:spPr>
        <p:txBody>
          <a:bodyPr anchorCtr="0" anchor="b" bIns="45700" lIns="91425" spcFirstLastPara="1" rIns="91425" wrap="square" tIns="45700">
            <a:noAutofit/>
          </a:bodyPr>
          <a:lstStyle/>
          <a:p>
            <a:pPr indent="0" lvl="0" marL="0" marR="0" rtl="0" algn="l">
              <a:lnSpc>
                <a:spcPct val="110000"/>
              </a:lnSpc>
              <a:spcBef>
                <a:spcPts val="0"/>
              </a:spcBef>
              <a:spcAft>
                <a:spcPts val="0"/>
              </a:spcAft>
              <a:buClr>
                <a:schemeClr val="dk1"/>
              </a:buClr>
              <a:buSzPts val="2800"/>
              <a:buFont typeface="Roboto Slab"/>
              <a:buNone/>
            </a:pPr>
            <a:r>
              <a:rPr lang="en-US"/>
              <a:t>Seasons of Fitness</a:t>
            </a:r>
            <a:endParaRPr b="1" i="0" sz="2800" u="none" cap="none" strike="noStrike">
              <a:solidFill>
                <a:schemeClr val="dk1"/>
              </a:solidFill>
              <a:latin typeface="Roboto Slab"/>
              <a:ea typeface="Roboto Slab"/>
              <a:cs typeface="Roboto Slab"/>
              <a:sym typeface="Roboto Slab"/>
            </a:endParaRPr>
          </a:p>
        </p:txBody>
      </p:sp>
      <p:sp>
        <p:nvSpPr>
          <p:cNvPr id="457" name="Google Shape;457;p52"/>
          <p:cNvSpPr/>
          <p:nvPr/>
        </p:nvSpPr>
        <p:spPr>
          <a:xfrm>
            <a:off x="354171" y="121444"/>
            <a:ext cx="36000" cy="187200"/>
          </a:xfrm>
          <a:prstGeom prst="rect">
            <a:avLst/>
          </a:prstGeom>
          <a:solidFill>
            <a:srgbClr val="C7C7C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Roboto"/>
              <a:ea typeface="Roboto"/>
              <a:cs typeface="Roboto"/>
              <a:sym typeface="Roboto"/>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2" name="Shape 462"/>
        <p:cNvGrpSpPr/>
        <p:nvPr/>
      </p:nvGrpSpPr>
      <p:grpSpPr>
        <a:xfrm>
          <a:off x="0" y="0"/>
          <a:ext cx="0" cy="0"/>
          <a:chOff x="0" y="0"/>
          <a:chExt cx="0" cy="0"/>
        </a:xfrm>
      </p:grpSpPr>
      <p:pic>
        <p:nvPicPr>
          <p:cNvPr id="463" name="Google Shape;463;p53"/>
          <p:cNvPicPr preferRelativeResize="0"/>
          <p:nvPr>
            <p:ph idx="3" type="pic"/>
          </p:nvPr>
        </p:nvPicPr>
        <p:blipFill rotWithShape="1">
          <a:blip r:embed="rId3">
            <a:alphaModFix/>
          </a:blip>
          <a:srcRect b="10422" l="0" r="0" t="10422"/>
          <a:stretch/>
        </p:blipFill>
        <p:spPr>
          <a:xfrm>
            <a:off x="6472988" y="0"/>
            <a:ext cx="5719011" cy="6858000"/>
          </a:xfrm>
          <a:prstGeom prst="rect">
            <a:avLst/>
          </a:prstGeom>
          <a:noFill/>
          <a:ln>
            <a:noFill/>
          </a:ln>
        </p:spPr>
      </p:pic>
      <p:sp>
        <p:nvSpPr>
          <p:cNvPr id="464" name="Google Shape;464;p53"/>
          <p:cNvSpPr/>
          <p:nvPr/>
        </p:nvSpPr>
        <p:spPr>
          <a:xfrm>
            <a:off x="973580" y="1396988"/>
            <a:ext cx="414300" cy="32400"/>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465" name="Google Shape;465;p53"/>
          <p:cNvSpPr txBox="1"/>
          <p:nvPr>
            <p:ph idx="1" type="body"/>
          </p:nvPr>
        </p:nvSpPr>
        <p:spPr>
          <a:xfrm>
            <a:off x="441747" y="85412"/>
            <a:ext cx="5410412" cy="26161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6B6B6B"/>
              </a:buClr>
              <a:buSzPts val="1100"/>
              <a:buFont typeface="Arial"/>
              <a:buNone/>
            </a:pPr>
            <a:r>
              <a:rPr lang="en-US"/>
              <a:t>Demand- lifestyle fitness</a:t>
            </a:r>
            <a:endParaRPr b="0" i="0" sz="1100" u="none" cap="none" strike="noStrike">
              <a:solidFill>
                <a:srgbClr val="6B6B6B"/>
              </a:solidFill>
              <a:latin typeface="Roboto Slab"/>
              <a:ea typeface="Roboto Slab"/>
              <a:cs typeface="Roboto Slab"/>
              <a:sym typeface="Roboto Slab"/>
            </a:endParaRPr>
          </a:p>
        </p:txBody>
      </p:sp>
      <p:sp>
        <p:nvSpPr>
          <p:cNvPr id="466" name="Google Shape;466;p53"/>
          <p:cNvSpPr txBox="1"/>
          <p:nvPr>
            <p:ph idx="2" type="body"/>
          </p:nvPr>
        </p:nvSpPr>
        <p:spPr>
          <a:xfrm>
            <a:off x="885425" y="1713625"/>
            <a:ext cx="4689600" cy="4556100"/>
          </a:xfrm>
          <a:prstGeom prst="rect">
            <a:avLst/>
          </a:prstGeom>
          <a:noFill/>
          <a:ln>
            <a:noFill/>
          </a:ln>
        </p:spPr>
        <p:txBody>
          <a:bodyPr anchorCtr="0" anchor="t" bIns="45700" lIns="91425" spcFirstLastPara="1" rIns="91425" wrap="square" tIns="45700">
            <a:noAutofit/>
          </a:bodyPr>
          <a:lstStyle/>
          <a:p>
            <a:pPr indent="0" lvl="0" marL="0" rtl="0" algn="l">
              <a:spcBef>
                <a:spcPts val="1200"/>
              </a:spcBef>
              <a:spcAft>
                <a:spcPts val="0"/>
              </a:spcAft>
              <a:buClr>
                <a:srgbClr val="595959"/>
              </a:buClr>
              <a:buSzPts val="1400"/>
              <a:buFont typeface="Arial"/>
              <a:buNone/>
            </a:pPr>
            <a:r>
              <a:rPr lang="en-US"/>
              <a:t>If you find yourself saying things like, “I will start exercising on Monday” or “ I’ll run everyday this month” then you are in the winter season.</a:t>
            </a:r>
            <a:endParaRPr/>
          </a:p>
          <a:p>
            <a:pPr indent="0" lvl="0" marL="0" rtl="0" algn="l">
              <a:spcBef>
                <a:spcPts val="1200"/>
              </a:spcBef>
              <a:spcAft>
                <a:spcPts val="0"/>
              </a:spcAft>
              <a:buClr>
                <a:srgbClr val="595959"/>
              </a:buClr>
              <a:buSzPts val="1400"/>
              <a:buFont typeface="Arial"/>
              <a:buNone/>
            </a:pPr>
            <a:r>
              <a:rPr lang="en-US"/>
              <a:t>Winter is that season where motivation is at an all time low. When life is busy and uncomfortable, excuses are abundant. I do not need to state the benefits of exercise. We all know we should exercise, however, knowing and practicing are two </a:t>
            </a:r>
            <a:r>
              <a:rPr lang="en-US"/>
              <a:t>completely</a:t>
            </a:r>
            <a:r>
              <a:rPr lang="en-US"/>
              <a:t> different scenarios. </a:t>
            </a:r>
            <a:endParaRPr/>
          </a:p>
          <a:p>
            <a:pPr indent="0" lvl="0" marL="0" rtl="0" algn="l">
              <a:spcBef>
                <a:spcPts val="1200"/>
              </a:spcBef>
              <a:spcAft>
                <a:spcPts val="0"/>
              </a:spcAft>
              <a:buClr>
                <a:srgbClr val="595959"/>
              </a:buClr>
              <a:buSzPts val="1400"/>
              <a:buFont typeface="Arial"/>
              <a:buNone/>
            </a:pPr>
            <a:r>
              <a:rPr lang="en-US"/>
              <a:t>The primary reason we fall into ruts is because we do not have a concrete plan. Being fit for the sake of being fit will not carry us through the winter. </a:t>
            </a:r>
            <a:endParaRPr/>
          </a:p>
          <a:p>
            <a:pPr indent="0" lvl="0" marL="0" rtl="0" algn="l">
              <a:spcBef>
                <a:spcPts val="1200"/>
              </a:spcBef>
              <a:spcAft>
                <a:spcPts val="0"/>
              </a:spcAft>
              <a:buClr>
                <a:srgbClr val="595959"/>
              </a:buClr>
              <a:buSzPts val="1400"/>
              <a:buFont typeface="Arial"/>
              <a:buNone/>
            </a:pPr>
            <a:r>
              <a:t/>
            </a:r>
            <a:endParaRPr/>
          </a:p>
          <a:p>
            <a:pPr indent="0" lvl="0" marL="0" marR="0" rtl="0" algn="l">
              <a:lnSpc>
                <a:spcPct val="134000"/>
              </a:lnSpc>
              <a:spcBef>
                <a:spcPts val="1200"/>
              </a:spcBef>
              <a:spcAft>
                <a:spcPts val="0"/>
              </a:spcAft>
              <a:buClr>
                <a:srgbClr val="595959"/>
              </a:buClr>
              <a:buSzPts val="1400"/>
              <a:buFont typeface="Arial"/>
              <a:buNone/>
            </a:pPr>
            <a:r>
              <a:t/>
            </a:r>
            <a:endParaRPr/>
          </a:p>
        </p:txBody>
      </p:sp>
      <p:sp>
        <p:nvSpPr>
          <p:cNvPr id="467" name="Google Shape;467;p53"/>
          <p:cNvSpPr txBox="1"/>
          <p:nvPr>
            <p:ph type="title"/>
          </p:nvPr>
        </p:nvSpPr>
        <p:spPr>
          <a:xfrm>
            <a:off x="885437" y="458010"/>
            <a:ext cx="4523100" cy="939000"/>
          </a:xfrm>
          <a:prstGeom prst="rect">
            <a:avLst/>
          </a:prstGeom>
          <a:noFill/>
          <a:ln>
            <a:noFill/>
          </a:ln>
        </p:spPr>
        <p:txBody>
          <a:bodyPr anchorCtr="0" anchor="b" bIns="45700" lIns="91425" spcFirstLastPara="1" rIns="91425" wrap="square" tIns="45700">
            <a:noAutofit/>
          </a:bodyPr>
          <a:lstStyle/>
          <a:p>
            <a:pPr indent="0" lvl="0" marL="0" marR="0" rtl="0" algn="l">
              <a:lnSpc>
                <a:spcPct val="110000"/>
              </a:lnSpc>
              <a:spcBef>
                <a:spcPts val="0"/>
              </a:spcBef>
              <a:spcAft>
                <a:spcPts val="0"/>
              </a:spcAft>
              <a:buClr>
                <a:schemeClr val="dk1"/>
              </a:buClr>
              <a:buSzPts val="2800"/>
              <a:buFont typeface="Roboto Slab"/>
              <a:buNone/>
            </a:pPr>
            <a:r>
              <a:rPr lang="en-US"/>
              <a:t>Surviving Winter</a:t>
            </a:r>
            <a:endParaRPr b="1" i="0" sz="2800" u="none" cap="none" strike="noStrike">
              <a:solidFill>
                <a:schemeClr val="dk1"/>
              </a:solidFill>
              <a:latin typeface="Roboto Slab"/>
              <a:ea typeface="Roboto Slab"/>
              <a:cs typeface="Roboto Slab"/>
              <a:sym typeface="Roboto Slab"/>
            </a:endParaRPr>
          </a:p>
        </p:txBody>
      </p:sp>
      <p:sp>
        <p:nvSpPr>
          <p:cNvPr id="468" name="Google Shape;468;p53"/>
          <p:cNvSpPr/>
          <p:nvPr/>
        </p:nvSpPr>
        <p:spPr>
          <a:xfrm>
            <a:off x="354171" y="121444"/>
            <a:ext cx="36000" cy="187200"/>
          </a:xfrm>
          <a:prstGeom prst="rect">
            <a:avLst/>
          </a:prstGeom>
          <a:solidFill>
            <a:srgbClr val="C7C7C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Roboto"/>
              <a:ea typeface="Roboto"/>
              <a:cs typeface="Roboto"/>
              <a:sym typeface="Roboto"/>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73" name="Shape 473"/>
        <p:cNvGrpSpPr/>
        <p:nvPr/>
      </p:nvGrpSpPr>
      <p:grpSpPr>
        <a:xfrm>
          <a:off x="0" y="0"/>
          <a:ext cx="0" cy="0"/>
          <a:chOff x="0" y="0"/>
          <a:chExt cx="0" cy="0"/>
        </a:xfrm>
      </p:grpSpPr>
      <p:sp>
        <p:nvSpPr>
          <p:cNvPr id="474" name="Google Shape;474;p54"/>
          <p:cNvSpPr txBox="1"/>
          <p:nvPr>
            <p:ph idx="1" type="body"/>
          </p:nvPr>
        </p:nvSpPr>
        <p:spPr>
          <a:xfrm>
            <a:off x="441747" y="85412"/>
            <a:ext cx="5410500" cy="261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Demand</a:t>
            </a:r>
            <a:endParaRPr/>
          </a:p>
        </p:txBody>
      </p:sp>
      <p:sp>
        <p:nvSpPr>
          <p:cNvPr id="475" name="Google Shape;475;p54"/>
          <p:cNvSpPr txBox="1"/>
          <p:nvPr>
            <p:ph idx="2" type="body"/>
          </p:nvPr>
        </p:nvSpPr>
        <p:spPr>
          <a:xfrm>
            <a:off x="898496" y="2725473"/>
            <a:ext cx="4689600" cy="21102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AutoNum type="arabicPeriod"/>
            </a:pPr>
            <a:r>
              <a:rPr b="1" lang="en-US"/>
              <a:t>Establish Goals: short term and long term</a:t>
            </a:r>
            <a:endParaRPr b="1"/>
          </a:p>
          <a:p>
            <a:pPr indent="-317500" lvl="0" marL="457200" rtl="0" algn="l">
              <a:spcBef>
                <a:spcPts val="0"/>
              </a:spcBef>
              <a:spcAft>
                <a:spcPts val="0"/>
              </a:spcAft>
              <a:buSzPts val="1400"/>
              <a:buAutoNum type="arabicPeriod"/>
            </a:pPr>
            <a:r>
              <a:rPr b="1" lang="en-US"/>
              <a:t>Identify weaknesses </a:t>
            </a:r>
            <a:endParaRPr b="1"/>
          </a:p>
          <a:p>
            <a:pPr indent="-317500" lvl="0" marL="457200" rtl="0" algn="l">
              <a:spcBef>
                <a:spcPts val="0"/>
              </a:spcBef>
              <a:spcAft>
                <a:spcPts val="0"/>
              </a:spcAft>
              <a:buSzPts val="1400"/>
              <a:buAutoNum type="arabicPeriod"/>
            </a:pPr>
            <a:r>
              <a:rPr b="1" lang="en-US"/>
              <a:t>Don’t Exercise but Train!</a:t>
            </a:r>
            <a:endParaRPr b="1"/>
          </a:p>
        </p:txBody>
      </p:sp>
      <p:sp>
        <p:nvSpPr>
          <p:cNvPr id="476" name="Google Shape;476;p54"/>
          <p:cNvSpPr txBox="1"/>
          <p:nvPr>
            <p:ph type="title"/>
          </p:nvPr>
        </p:nvSpPr>
        <p:spPr>
          <a:xfrm>
            <a:off x="892149" y="1503585"/>
            <a:ext cx="4523100" cy="939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US"/>
              <a:t>The Fitness Plan</a:t>
            </a:r>
            <a:endParaRPr/>
          </a:p>
        </p:txBody>
      </p:sp>
      <p:sp>
        <p:nvSpPr>
          <p:cNvPr id="477" name="Google Shape;477;p54"/>
          <p:cNvSpPr/>
          <p:nvPr>
            <p:ph idx="3" type="pic"/>
          </p:nvPr>
        </p:nvSpPr>
        <p:spPr>
          <a:xfrm>
            <a:off x="6472988" y="0"/>
            <a:ext cx="5718900" cy="6858000"/>
          </a:xfrm>
          <a:prstGeom prst="rect">
            <a:avLst/>
          </a:prstGeom>
        </p:spPr>
        <p:txBody>
          <a:bodyPr anchorCtr="0" anchor="t" bIns="91425" lIns="91425" spcFirstLastPara="1" rIns="91425" wrap="square" tIns="91425">
            <a:noAutofit/>
          </a:bodyPr>
          <a:lstStyle/>
          <a:p>
            <a:pPr indent="0" lvl="0" marL="0" rtl="0" algn="l">
              <a:lnSpc>
                <a:spcPct val="134000"/>
              </a:lnSpc>
              <a:spcBef>
                <a:spcPts val="1200"/>
              </a:spcBef>
              <a:spcAft>
                <a:spcPts val="0"/>
              </a:spcAft>
              <a:buNone/>
            </a:pPr>
            <a:r>
              <a:t/>
            </a:r>
            <a:endParaRPr b="1" sz="1400" u="sng">
              <a:solidFill>
                <a:srgbClr val="595959"/>
              </a:solidFill>
            </a:endParaRPr>
          </a:p>
          <a:p>
            <a:pPr indent="0" lvl="0" marL="0" rtl="0" algn="l">
              <a:lnSpc>
                <a:spcPct val="134000"/>
              </a:lnSpc>
              <a:spcBef>
                <a:spcPts val="1200"/>
              </a:spcBef>
              <a:spcAft>
                <a:spcPts val="0"/>
              </a:spcAft>
              <a:buNone/>
            </a:pPr>
            <a:r>
              <a:t/>
            </a:r>
            <a:endParaRPr b="1" sz="1400" u="sng">
              <a:solidFill>
                <a:srgbClr val="595959"/>
              </a:solidFill>
            </a:endParaRPr>
          </a:p>
          <a:p>
            <a:pPr indent="0" lvl="0" marL="0" rtl="0" algn="l">
              <a:lnSpc>
                <a:spcPct val="134000"/>
              </a:lnSpc>
              <a:spcBef>
                <a:spcPts val="1200"/>
              </a:spcBef>
              <a:spcAft>
                <a:spcPts val="0"/>
              </a:spcAft>
              <a:buClr>
                <a:srgbClr val="595959"/>
              </a:buClr>
              <a:buSzPts val="1400"/>
              <a:buFont typeface="Arial"/>
              <a:buNone/>
            </a:pPr>
            <a:r>
              <a:rPr b="1" lang="en-US" sz="1400" u="sng">
                <a:solidFill>
                  <a:srgbClr val="595959"/>
                </a:solidFill>
              </a:rPr>
              <a:t>Embed PDF File for Plan to developing Fitness</a:t>
            </a:r>
            <a:endParaRPr b="1" sz="1400" u="sng">
              <a:solidFill>
                <a:srgbClr val="595959"/>
              </a:solidFill>
            </a:endParaRPr>
          </a:p>
          <a:p>
            <a:pPr indent="0" lvl="0" marL="0" rtl="0" algn="l">
              <a:spcBef>
                <a:spcPts val="1000"/>
              </a:spcBef>
              <a:spcAft>
                <a:spcPts val="0"/>
              </a:spcAft>
              <a:buNone/>
            </a:pPr>
            <a:r>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82" name="Shape 482"/>
        <p:cNvGrpSpPr/>
        <p:nvPr/>
      </p:nvGrpSpPr>
      <p:grpSpPr>
        <a:xfrm>
          <a:off x="0" y="0"/>
          <a:ext cx="0" cy="0"/>
          <a:chOff x="0" y="0"/>
          <a:chExt cx="0" cy="0"/>
        </a:xfrm>
      </p:grpSpPr>
      <p:sp>
        <p:nvSpPr>
          <p:cNvPr id="483" name="Google Shape;483;p55"/>
          <p:cNvSpPr/>
          <p:nvPr/>
        </p:nvSpPr>
        <p:spPr>
          <a:xfrm>
            <a:off x="0" y="0"/>
            <a:ext cx="12192000" cy="6858000"/>
          </a:xfrm>
          <a:prstGeom prst="rect">
            <a:avLst/>
          </a:prstGeom>
          <a:solidFill>
            <a:schemeClr val="dk1">
              <a:alpha val="6666"/>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pic>
        <p:nvPicPr>
          <p:cNvPr id="484" name="Google Shape;484;p55"/>
          <p:cNvPicPr preferRelativeResize="0"/>
          <p:nvPr/>
        </p:nvPicPr>
        <p:blipFill rotWithShape="1">
          <a:blip r:embed="rId3">
            <a:alphaModFix/>
          </a:blip>
          <a:srcRect b="40297" l="0" r="0" t="1"/>
          <a:stretch/>
        </p:blipFill>
        <p:spPr>
          <a:xfrm>
            <a:off x="2256927" y="-289637"/>
            <a:ext cx="7274339" cy="7202501"/>
          </a:xfrm>
          <a:prstGeom prst="rect">
            <a:avLst/>
          </a:prstGeom>
          <a:noFill/>
          <a:ln>
            <a:noFill/>
          </a:ln>
        </p:spPr>
      </p:pic>
      <p:grpSp>
        <p:nvGrpSpPr>
          <p:cNvPr id="485" name="Google Shape;485;p55"/>
          <p:cNvGrpSpPr/>
          <p:nvPr/>
        </p:nvGrpSpPr>
        <p:grpSpPr>
          <a:xfrm>
            <a:off x="2951344" y="2794855"/>
            <a:ext cx="424872" cy="434110"/>
            <a:chOff x="775856" y="2620048"/>
            <a:chExt cx="424872" cy="434110"/>
          </a:xfrm>
        </p:grpSpPr>
        <p:sp>
          <p:nvSpPr>
            <p:cNvPr id="486" name="Google Shape;486;p55"/>
            <p:cNvSpPr/>
            <p:nvPr/>
          </p:nvSpPr>
          <p:spPr>
            <a:xfrm>
              <a:off x="775856" y="2620048"/>
              <a:ext cx="424872" cy="434110"/>
            </a:xfrm>
            <a:prstGeom prst="roundRect">
              <a:avLst>
                <a:gd fmla="val 7358" name="adj"/>
              </a:avLst>
            </a:prstGeom>
            <a:solidFill>
              <a:schemeClr val="dk1">
                <a:alpha val="6666"/>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487" name="Google Shape;487;p55"/>
            <p:cNvSpPr txBox="1"/>
            <p:nvPr/>
          </p:nvSpPr>
          <p:spPr>
            <a:xfrm>
              <a:off x="830254" y="2654454"/>
              <a:ext cx="311304" cy="353943"/>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700">
                  <a:solidFill>
                    <a:srgbClr val="3AC830"/>
                  </a:solidFill>
                  <a:latin typeface="Roboto Black"/>
                  <a:ea typeface="Roboto Black"/>
                  <a:cs typeface="Roboto Black"/>
                  <a:sym typeface="Roboto Black"/>
                </a:rPr>
                <a:t>1</a:t>
              </a:r>
              <a:endParaRPr/>
            </a:p>
          </p:txBody>
        </p:sp>
      </p:grpSp>
      <p:sp>
        <p:nvSpPr>
          <p:cNvPr id="488" name="Google Shape;488;p55"/>
          <p:cNvSpPr/>
          <p:nvPr/>
        </p:nvSpPr>
        <p:spPr>
          <a:xfrm>
            <a:off x="3580580" y="3417625"/>
            <a:ext cx="3309939" cy="18000"/>
          </a:xfrm>
          <a:prstGeom prst="rect">
            <a:avLst/>
          </a:prstGeom>
          <a:solidFill>
            <a:srgbClr val="DFDF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grpSp>
        <p:nvGrpSpPr>
          <p:cNvPr id="489" name="Google Shape;489;p55"/>
          <p:cNvGrpSpPr/>
          <p:nvPr/>
        </p:nvGrpSpPr>
        <p:grpSpPr>
          <a:xfrm>
            <a:off x="2951344" y="3637219"/>
            <a:ext cx="424872" cy="434110"/>
            <a:chOff x="775856" y="2620048"/>
            <a:chExt cx="424872" cy="434110"/>
          </a:xfrm>
        </p:grpSpPr>
        <p:sp>
          <p:nvSpPr>
            <p:cNvPr id="490" name="Google Shape;490;p55"/>
            <p:cNvSpPr/>
            <p:nvPr/>
          </p:nvSpPr>
          <p:spPr>
            <a:xfrm>
              <a:off x="775856" y="2620048"/>
              <a:ext cx="424872" cy="434110"/>
            </a:xfrm>
            <a:prstGeom prst="roundRect">
              <a:avLst>
                <a:gd fmla="val 7358" name="adj"/>
              </a:avLst>
            </a:prstGeom>
            <a:solidFill>
              <a:schemeClr val="dk1">
                <a:alpha val="6666"/>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491" name="Google Shape;491;p55"/>
            <p:cNvSpPr txBox="1"/>
            <p:nvPr/>
          </p:nvSpPr>
          <p:spPr>
            <a:xfrm>
              <a:off x="830254" y="2654454"/>
              <a:ext cx="311304" cy="353943"/>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700">
                  <a:solidFill>
                    <a:srgbClr val="3AC830"/>
                  </a:solidFill>
                  <a:latin typeface="Roboto Black"/>
                  <a:ea typeface="Roboto Black"/>
                  <a:cs typeface="Roboto Black"/>
                  <a:sym typeface="Roboto Black"/>
                </a:rPr>
                <a:t>2</a:t>
              </a:r>
              <a:endParaRPr sz="1700">
                <a:solidFill>
                  <a:srgbClr val="3AC830"/>
                </a:solidFill>
                <a:latin typeface="Roboto Black"/>
                <a:ea typeface="Roboto Black"/>
                <a:cs typeface="Roboto Black"/>
                <a:sym typeface="Roboto Black"/>
              </a:endParaRPr>
            </a:p>
          </p:txBody>
        </p:sp>
      </p:grpSp>
      <p:sp>
        <p:nvSpPr>
          <p:cNvPr id="492" name="Google Shape;492;p55"/>
          <p:cNvSpPr/>
          <p:nvPr/>
        </p:nvSpPr>
        <p:spPr>
          <a:xfrm>
            <a:off x="3580580" y="4259989"/>
            <a:ext cx="3309939" cy="18000"/>
          </a:xfrm>
          <a:prstGeom prst="rect">
            <a:avLst/>
          </a:prstGeom>
          <a:solidFill>
            <a:srgbClr val="DFDF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grpSp>
        <p:nvGrpSpPr>
          <p:cNvPr id="493" name="Google Shape;493;p55"/>
          <p:cNvGrpSpPr/>
          <p:nvPr/>
        </p:nvGrpSpPr>
        <p:grpSpPr>
          <a:xfrm>
            <a:off x="2951344" y="4479583"/>
            <a:ext cx="424872" cy="434110"/>
            <a:chOff x="775856" y="2620048"/>
            <a:chExt cx="424872" cy="434110"/>
          </a:xfrm>
        </p:grpSpPr>
        <p:sp>
          <p:nvSpPr>
            <p:cNvPr id="494" name="Google Shape;494;p55"/>
            <p:cNvSpPr/>
            <p:nvPr/>
          </p:nvSpPr>
          <p:spPr>
            <a:xfrm>
              <a:off x="775856" y="2620048"/>
              <a:ext cx="424872" cy="434110"/>
            </a:xfrm>
            <a:prstGeom prst="roundRect">
              <a:avLst>
                <a:gd fmla="val 7358" name="adj"/>
              </a:avLst>
            </a:prstGeom>
            <a:solidFill>
              <a:schemeClr val="dk1">
                <a:alpha val="6666"/>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495" name="Google Shape;495;p55"/>
            <p:cNvSpPr txBox="1"/>
            <p:nvPr/>
          </p:nvSpPr>
          <p:spPr>
            <a:xfrm>
              <a:off x="830254" y="2654454"/>
              <a:ext cx="311304" cy="353943"/>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700">
                  <a:solidFill>
                    <a:srgbClr val="3AC830"/>
                  </a:solidFill>
                  <a:latin typeface="Roboto Black"/>
                  <a:ea typeface="Roboto Black"/>
                  <a:cs typeface="Roboto Black"/>
                  <a:sym typeface="Roboto Black"/>
                </a:rPr>
                <a:t>3</a:t>
              </a:r>
              <a:endParaRPr sz="1700">
                <a:solidFill>
                  <a:srgbClr val="3AC830"/>
                </a:solidFill>
                <a:latin typeface="Roboto Black"/>
                <a:ea typeface="Roboto Black"/>
                <a:cs typeface="Roboto Black"/>
                <a:sym typeface="Roboto Black"/>
              </a:endParaRPr>
            </a:p>
          </p:txBody>
        </p:sp>
      </p:grpSp>
      <p:sp>
        <p:nvSpPr>
          <p:cNvPr id="496" name="Google Shape;496;p55"/>
          <p:cNvSpPr/>
          <p:nvPr/>
        </p:nvSpPr>
        <p:spPr>
          <a:xfrm>
            <a:off x="2582720" y="1645449"/>
            <a:ext cx="476646" cy="39600"/>
          </a:xfrm>
          <a:prstGeom prst="rect">
            <a:avLst/>
          </a:prstGeom>
          <a:solidFill>
            <a:srgbClr val="3AC83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497" name="Google Shape;497;p55"/>
          <p:cNvSpPr txBox="1"/>
          <p:nvPr>
            <p:ph type="title"/>
          </p:nvPr>
        </p:nvSpPr>
        <p:spPr>
          <a:xfrm>
            <a:off x="2475636" y="930842"/>
            <a:ext cx="6986021" cy="583237"/>
          </a:xfrm>
          <a:prstGeom prst="rect">
            <a:avLst/>
          </a:prstGeom>
          <a:noFill/>
          <a:ln>
            <a:noFill/>
          </a:ln>
        </p:spPr>
        <p:txBody>
          <a:bodyPr anchorCtr="0" anchor="t" bIns="45700" lIns="91425" spcFirstLastPara="1" rIns="91425" wrap="square" tIns="45700">
            <a:noAutofit/>
          </a:bodyPr>
          <a:lstStyle/>
          <a:p>
            <a:pPr indent="0" lvl="0" marL="0" marR="0" rtl="0" algn="l">
              <a:lnSpc>
                <a:spcPct val="110000"/>
              </a:lnSpc>
              <a:spcBef>
                <a:spcPts val="0"/>
              </a:spcBef>
              <a:spcAft>
                <a:spcPts val="0"/>
              </a:spcAft>
              <a:buClr>
                <a:schemeClr val="dk1"/>
              </a:buClr>
              <a:buSzPts val="2900"/>
              <a:buFont typeface="Roboto Slab"/>
              <a:buNone/>
            </a:pPr>
            <a:r>
              <a:rPr b="1" i="0" lang="en-US" sz="2900" u="none" cap="none" strike="noStrike">
                <a:solidFill>
                  <a:schemeClr val="dk1"/>
                </a:solidFill>
                <a:latin typeface="Roboto Slab"/>
                <a:ea typeface="Roboto Slab"/>
                <a:cs typeface="Roboto Slab"/>
                <a:sym typeface="Roboto Slab"/>
              </a:rPr>
              <a:t>Summary</a:t>
            </a:r>
            <a:endParaRPr b="1" i="0" sz="2900" u="none" cap="none" strike="noStrike">
              <a:solidFill>
                <a:schemeClr val="dk1"/>
              </a:solidFill>
              <a:latin typeface="Roboto Slab"/>
              <a:ea typeface="Roboto Slab"/>
              <a:cs typeface="Roboto Slab"/>
              <a:sym typeface="Roboto Slab"/>
            </a:endParaRPr>
          </a:p>
        </p:txBody>
      </p:sp>
      <p:sp>
        <p:nvSpPr>
          <p:cNvPr id="498" name="Google Shape;498;p55"/>
          <p:cNvSpPr txBox="1"/>
          <p:nvPr>
            <p:ph idx="1" type="body"/>
          </p:nvPr>
        </p:nvSpPr>
        <p:spPr>
          <a:xfrm>
            <a:off x="3475786" y="4395466"/>
            <a:ext cx="3777668" cy="565026"/>
          </a:xfrm>
          <a:prstGeom prst="rect">
            <a:avLst/>
          </a:prstGeom>
          <a:noFill/>
          <a:ln>
            <a:noFill/>
          </a:ln>
        </p:spPr>
        <p:txBody>
          <a:bodyPr anchorCtr="0" anchor="ctr" bIns="45700" lIns="91425" spcFirstLastPara="1" rIns="91425" wrap="square" tIns="45700">
            <a:noAutofit/>
          </a:bodyPr>
          <a:lstStyle/>
          <a:p>
            <a:pPr indent="0" lvl="0" marL="0" marR="0" rtl="0" algn="l">
              <a:lnSpc>
                <a:spcPct val="128000"/>
              </a:lnSpc>
              <a:spcBef>
                <a:spcPts val="0"/>
              </a:spcBef>
              <a:spcAft>
                <a:spcPts val="0"/>
              </a:spcAft>
              <a:buClr>
                <a:srgbClr val="3F3F3F"/>
              </a:buClr>
              <a:buSzPts val="1300"/>
              <a:buFont typeface="Arial"/>
              <a:buNone/>
            </a:pPr>
            <a:r>
              <a:rPr b="0" i="0" lang="en-US" sz="1300" u="none" cap="none" strike="noStrike">
                <a:solidFill>
                  <a:srgbClr val="3F3F3F"/>
                </a:solidFill>
                <a:latin typeface="Roboto"/>
                <a:ea typeface="Roboto"/>
                <a:cs typeface="Roboto"/>
                <a:sym typeface="Roboto"/>
              </a:rPr>
              <a:t>Recommend learners the next course </a:t>
            </a:r>
            <a:br>
              <a:rPr b="0" i="0" lang="en-US" sz="1300" u="none" cap="none" strike="noStrike">
                <a:solidFill>
                  <a:srgbClr val="3F3F3F"/>
                </a:solidFill>
                <a:latin typeface="Roboto"/>
                <a:ea typeface="Roboto"/>
                <a:cs typeface="Roboto"/>
                <a:sym typeface="Roboto"/>
              </a:rPr>
            </a:br>
            <a:r>
              <a:rPr b="0" i="0" lang="en-US" sz="1300" u="none" cap="none" strike="noStrike">
                <a:solidFill>
                  <a:srgbClr val="3F3F3F"/>
                </a:solidFill>
                <a:latin typeface="Roboto"/>
                <a:ea typeface="Roboto"/>
                <a:cs typeface="Roboto"/>
                <a:sym typeface="Roboto"/>
              </a:rPr>
              <a:t>or module of study.</a:t>
            </a:r>
            <a:endParaRPr/>
          </a:p>
        </p:txBody>
      </p:sp>
      <p:sp>
        <p:nvSpPr>
          <p:cNvPr id="499" name="Google Shape;499;p55"/>
          <p:cNvSpPr txBox="1"/>
          <p:nvPr>
            <p:ph idx="2" type="body"/>
          </p:nvPr>
        </p:nvSpPr>
        <p:spPr>
          <a:xfrm>
            <a:off x="3475786" y="3553102"/>
            <a:ext cx="3777668" cy="565026"/>
          </a:xfrm>
          <a:prstGeom prst="rect">
            <a:avLst/>
          </a:prstGeom>
          <a:noFill/>
          <a:ln>
            <a:noFill/>
          </a:ln>
        </p:spPr>
        <p:txBody>
          <a:bodyPr anchorCtr="0" anchor="ctr" bIns="45700" lIns="91425" spcFirstLastPara="1" rIns="91425" wrap="square" tIns="45700">
            <a:noAutofit/>
          </a:bodyPr>
          <a:lstStyle/>
          <a:p>
            <a:pPr indent="0" lvl="0" marL="0" marR="0" rtl="0" algn="l">
              <a:lnSpc>
                <a:spcPct val="128000"/>
              </a:lnSpc>
              <a:spcBef>
                <a:spcPts val="0"/>
              </a:spcBef>
              <a:spcAft>
                <a:spcPts val="0"/>
              </a:spcAft>
              <a:buClr>
                <a:srgbClr val="3F3F3F"/>
              </a:buClr>
              <a:buSzPts val="1300"/>
              <a:buFont typeface="Arial"/>
              <a:buNone/>
            </a:pPr>
            <a:r>
              <a:rPr b="0" i="0" lang="en-US" sz="1300" u="none" cap="none" strike="noStrike">
                <a:solidFill>
                  <a:srgbClr val="3F3F3F"/>
                </a:solidFill>
                <a:latin typeface="Roboto"/>
                <a:ea typeface="Roboto"/>
                <a:cs typeface="Roboto"/>
                <a:sym typeface="Roboto"/>
              </a:rPr>
              <a:t>Identify what skills students have acquired.</a:t>
            </a:r>
            <a:endParaRPr/>
          </a:p>
        </p:txBody>
      </p:sp>
      <p:sp>
        <p:nvSpPr>
          <p:cNvPr id="500" name="Google Shape;500;p55"/>
          <p:cNvSpPr txBox="1"/>
          <p:nvPr>
            <p:ph idx="3" type="body"/>
          </p:nvPr>
        </p:nvSpPr>
        <p:spPr>
          <a:xfrm>
            <a:off x="3475786" y="2710738"/>
            <a:ext cx="3777668" cy="565026"/>
          </a:xfrm>
          <a:prstGeom prst="rect">
            <a:avLst/>
          </a:prstGeom>
          <a:noFill/>
          <a:ln>
            <a:noFill/>
          </a:ln>
        </p:spPr>
        <p:txBody>
          <a:bodyPr anchorCtr="0" anchor="ctr" bIns="45700" lIns="91425" spcFirstLastPara="1" rIns="91425" wrap="square" tIns="45700">
            <a:noAutofit/>
          </a:bodyPr>
          <a:lstStyle/>
          <a:p>
            <a:pPr indent="0" lvl="0" marL="0" marR="0" rtl="0" algn="l">
              <a:lnSpc>
                <a:spcPct val="130000"/>
              </a:lnSpc>
              <a:spcBef>
                <a:spcPts val="0"/>
              </a:spcBef>
              <a:spcAft>
                <a:spcPts val="0"/>
              </a:spcAft>
              <a:buClr>
                <a:srgbClr val="3F3F3F"/>
              </a:buClr>
              <a:buSzPts val="1300"/>
              <a:buFont typeface="Arial"/>
              <a:buNone/>
            </a:pPr>
            <a:r>
              <a:rPr b="0" i="0" lang="en-US" sz="1300" u="none" cap="none" strike="noStrike">
                <a:solidFill>
                  <a:srgbClr val="3F3F3F"/>
                </a:solidFill>
                <a:latin typeface="Roboto"/>
                <a:ea typeface="Roboto"/>
                <a:cs typeface="Roboto"/>
                <a:sym typeface="Roboto"/>
              </a:rPr>
              <a:t>Use this slide to summarize the course </a:t>
            </a:r>
            <a:br>
              <a:rPr b="0" i="0" lang="en-US" sz="1300" u="none" cap="none" strike="noStrike">
                <a:solidFill>
                  <a:srgbClr val="3F3F3F"/>
                </a:solidFill>
                <a:latin typeface="Roboto"/>
                <a:ea typeface="Roboto"/>
                <a:cs typeface="Roboto"/>
                <a:sym typeface="Roboto"/>
              </a:rPr>
            </a:br>
            <a:r>
              <a:rPr b="0" i="0" lang="en-US" sz="1300" u="none" cap="none" strike="noStrike">
                <a:solidFill>
                  <a:srgbClr val="3F3F3F"/>
                </a:solidFill>
                <a:latin typeface="Roboto"/>
                <a:ea typeface="Roboto"/>
                <a:cs typeface="Roboto"/>
                <a:sym typeface="Roboto"/>
              </a:rPr>
              <a:t>or an individual chapter.</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05" name="Shape 505"/>
        <p:cNvGrpSpPr/>
        <p:nvPr/>
      </p:nvGrpSpPr>
      <p:grpSpPr>
        <a:xfrm>
          <a:off x="0" y="0"/>
          <a:ext cx="0" cy="0"/>
          <a:chOff x="0" y="0"/>
          <a:chExt cx="0" cy="0"/>
        </a:xfrm>
      </p:grpSpPr>
      <p:sp>
        <p:nvSpPr>
          <p:cNvPr id="506" name="Google Shape;506;p56"/>
          <p:cNvSpPr/>
          <p:nvPr/>
        </p:nvSpPr>
        <p:spPr>
          <a:xfrm>
            <a:off x="8350083" y="9525"/>
            <a:ext cx="3841917" cy="6858000"/>
          </a:xfrm>
          <a:prstGeom prst="rect">
            <a:avLst/>
          </a:prstGeom>
          <a:solidFill>
            <a:schemeClr val="dk1">
              <a:alpha val="5882"/>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507" name="Google Shape;507;p56"/>
          <p:cNvSpPr/>
          <p:nvPr/>
        </p:nvSpPr>
        <p:spPr>
          <a:xfrm>
            <a:off x="1572632" y="2557463"/>
            <a:ext cx="414337" cy="32400"/>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508" name="Google Shape;508;p56"/>
          <p:cNvSpPr/>
          <p:nvPr/>
        </p:nvSpPr>
        <p:spPr>
          <a:xfrm>
            <a:off x="354171" y="121444"/>
            <a:ext cx="36000" cy="187200"/>
          </a:xfrm>
          <a:prstGeom prst="rect">
            <a:avLst/>
          </a:prstGeom>
          <a:solidFill>
            <a:srgbClr val="C7C7C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Roboto"/>
              <a:ea typeface="Roboto"/>
              <a:cs typeface="Roboto"/>
              <a:sym typeface="Roboto"/>
            </a:endParaRPr>
          </a:p>
        </p:txBody>
      </p:sp>
      <p:sp>
        <p:nvSpPr>
          <p:cNvPr id="509" name="Google Shape;509;p56"/>
          <p:cNvSpPr txBox="1"/>
          <p:nvPr>
            <p:ph idx="1" type="body"/>
          </p:nvPr>
        </p:nvSpPr>
        <p:spPr>
          <a:xfrm>
            <a:off x="441749" y="85412"/>
            <a:ext cx="5714921" cy="26161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6B6B6B"/>
              </a:buClr>
              <a:buSzPts val="1100"/>
              <a:buFont typeface="Arial"/>
              <a:buNone/>
            </a:pPr>
            <a:r>
              <a:rPr b="0" i="0" lang="en-US" sz="1100" u="none" cap="none" strike="noStrike">
                <a:solidFill>
                  <a:srgbClr val="6B6B6B"/>
                </a:solidFill>
                <a:latin typeface="Roboto Slab"/>
                <a:ea typeface="Roboto Slab"/>
                <a:cs typeface="Roboto Slab"/>
                <a:sym typeface="Roboto Slab"/>
              </a:rPr>
              <a:t>Rehab Pitfalls</a:t>
            </a:r>
            <a:endParaRPr b="0" i="0" sz="1100" u="none" cap="none" strike="noStrike">
              <a:solidFill>
                <a:srgbClr val="6B6B6B"/>
              </a:solidFill>
              <a:latin typeface="Roboto Slab"/>
              <a:ea typeface="Roboto Slab"/>
              <a:cs typeface="Roboto Slab"/>
              <a:sym typeface="Roboto Slab"/>
            </a:endParaRPr>
          </a:p>
        </p:txBody>
      </p:sp>
      <p:sp>
        <p:nvSpPr>
          <p:cNvPr id="510" name="Google Shape;510;p56"/>
          <p:cNvSpPr txBox="1"/>
          <p:nvPr>
            <p:ph idx="3" type="body"/>
          </p:nvPr>
        </p:nvSpPr>
        <p:spPr>
          <a:xfrm>
            <a:off x="1468768" y="2725473"/>
            <a:ext cx="4516686" cy="2110321"/>
          </a:xfrm>
          <a:prstGeom prst="rect">
            <a:avLst/>
          </a:prstGeom>
          <a:noFill/>
          <a:ln>
            <a:noFill/>
          </a:ln>
        </p:spPr>
        <p:txBody>
          <a:bodyPr anchorCtr="0" anchor="t" bIns="45700" lIns="91425" spcFirstLastPara="1" rIns="91425" wrap="square" tIns="45700">
            <a:noAutofit/>
          </a:bodyPr>
          <a:lstStyle/>
          <a:p>
            <a:pPr indent="0" lvl="0" marL="0" rtl="0" algn="l">
              <a:spcBef>
                <a:spcPts val="1200"/>
              </a:spcBef>
              <a:spcAft>
                <a:spcPts val="0"/>
              </a:spcAft>
              <a:buClr>
                <a:srgbClr val="595959"/>
              </a:buClr>
              <a:buSzPts val="1400"/>
              <a:buFont typeface="Arial"/>
              <a:buNone/>
            </a:pPr>
            <a:r>
              <a:rPr lang="en-US"/>
              <a:t>Do not simply wish to become fit, demand it. Know that you deserve to have a healthy and strong body that meets your physical demands.</a:t>
            </a:r>
            <a:endParaRPr b="0" i="0" sz="1400" u="none" cap="none" strike="noStrike">
              <a:solidFill>
                <a:srgbClr val="595959"/>
              </a:solidFill>
              <a:latin typeface="Roboto"/>
              <a:ea typeface="Roboto"/>
              <a:cs typeface="Roboto"/>
              <a:sym typeface="Roboto"/>
            </a:endParaRPr>
          </a:p>
        </p:txBody>
      </p:sp>
      <p:sp>
        <p:nvSpPr>
          <p:cNvPr id="511" name="Google Shape;511;p56"/>
          <p:cNvSpPr txBox="1"/>
          <p:nvPr>
            <p:ph type="title"/>
          </p:nvPr>
        </p:nvSpPr>
        <p:spPr>
          <a:xfrm>
            <a:off x="1462421" y="1503585"/>
            <a:ext cx="4523033" cy="938911"/>
          </a:xfrm>
          <a:prstGeom prst="rect">
            <a:avLst/>
          </a:prstGeom>
          <a:noFill/>
          <a:ln>
            <a:noFill/>
          </a:ln>
        </p:spPr>
        <p:txBody>
          <a:bodyPr anchorCtr="0" anchor="b" bIns="45700" lIns="91425" spcFirstLastPara="1" rIns="91425" wrap="square" tIns="45700">
            <a:noAutofit/>
          </a:bodyPr>
          <a:lstStyle/>
          <a:p>
            <a:pPr indent="0" lvl="0" marL="0" marR="0" rtl="0" algn="l">
              <a:lnSpc>
                <a:spcPct val="110000"/>
              </a:lnSpc>
              <a:spcBef>
                <a:spcPts val="0"/>
              </a:spcBef>
              <a:spcAft>
                <a:spcPts val="0"/>
              </a:spcAft>
              <a:buClr>
                <a:schemeClr val="dk1"/>
              </a:buClr>
              <a:buSzPts val="2800"/>
              <a:buFont typeface="Roboto Slab"/>
              <a:buNone/>
            </a:pPr>
            <a:r>
              <a:rPr b="1" i="0" lang="en-US" sz="2800" u="none" cap="none" strike="noStrike">
                <a:solidFill>
                  <a:schemeClr val="dk1"/>
                </a:solidFill>
                <a:latin typeface="Roboto Slab"/>
                <a:ea typeface="Roboto Slab"/>
                <a:cs typeface="Roboto Slab"/>
                <a:sym typeface="Roboto Slab"/>
              </a:rPr>
              <a:t>Failure is not an option</a:t>
            </a:r>
            <a:endParaRPr b="1" i="0" sz="2800" u="none" cap="none" strike="noStrike">
              <a:solidFill>
                <a:schemeClr val="dk1"/>
              </a:solidFill>
              <a:latin typeface="Roboto Slab"/>
              <a:ea typeface="Roboto Slab"/>
              <a:cs typeface="Roboto Slab"/>
              <a:sym typeface="Roboto Slab"/>
            </a:endParaRPr>
          </a:p>
        </p:txBody>
      </p:sp>
      <p:pic>
        <p:nvPicPr>
          <p:cNvPr id="512" name="Google Shape;512;p56"/>
          <p:cNvPicPr preferRelativeResize="0"/>
          <p:nvPr>
            <p:ph idx="2" type="pic"/>
          </p:nvPr>
        </p:nvPicPr>
        <p:blipFill rotWithShape="1">
          <a:blip r:embed="rId3">
            <a:alphaModFix/>
          </a:blip>
          <a:srcRect b="12502" l="0" r="0" t="12502"/>
          <a:stretch/>
        </p:blipFill>
        <p:spPr>
          <a:xfrm>
            <a:off x="7265561" y="1410311"/>
            <a:ext cx="5549556" cy="3915903"/>
          </a:xfrm>
          <a:prstGeom prst="roundRect">
            <a:avLst>
              <a:gd fmla="val 2235" name="adj"/>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17" name="Shape 517"/>
        <p:cNvGrpSpPr/>
        <p:nvPr/>
      </p:nvGrpSpPr>
      <p:grpSpPr>
        <a:xfrm>
          <a:off x="0" y="0"/>
          <a:ext cx="0" cy="0"/>
          <a:chOff x="0" y="0"/>
          <a:chExt cx="0" cy="0"/>
        </a:xfrm>
      </p:grpSpPr>
      <p:sp>
        <p:nvSpPr>
          <p:cNvPr id="518" name="Google Shape;518;p57"/>
          <p:cNvSpPr txBox="1"/>
          <p:nvPr>
            <p:ph type="title"/>
          </p:nvPr>
        </p:nvSpPr>
        <p:spPr>
          <a:xfrm>
            <a:off x="1706875" y="1160067"/>
            <a:ext cx="7318216" cy="63094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500"/>
              <a:buFont typeface="Roboto Slab"/>
              <a:buNone/>
            </a:pPr>
            <a:r>
              <a:rPr b="1" i="0" lang="en-US" sz="3500" u="none" cap="none" strike="noStrike">
                <a:solidFill>
                  <a:schemeClr val="dk1"/>
                </a:solidFill>
                <a:latin typeface="Roboto Slab"/>
                <a:ea typeface="Roboto Slab"/>
                <a:cs typeface="Roboto Slab"/>
                <a:sym typeface="Roboto Slab"/>
              </a:rPr>
              <a:t>Quiz Slide</a:t>
            </a:r>
            <a:endParaRPr b="1" i="0" sz="3500" u="none" cap="none" strike="noStrike">
              <a:solidFill>
                <a:schemeClr val="dk1"/>
              </a:solidFill>
              <a:latin typeface="Roboto Slab"/>
              <a:ea typeface="Roboto Slab"/>
              <a:cs typeface="Roboto Slab"/>
              <a:sym typeface="Roboto Slab"/>
            </a:endParaRPr>
          </a:p>
        </p:txBody>
      </p:sp>
      <p:sp>
        <p:nvSpPr>
          <p:cNvPr id="519" name="Google Shape;519;p57"/>
          <p:cNvSpPr txBox="1"/>
          <p:nvPr/>
        </p:nvSpPr>
        <p:spPr>
          <a:xfrm>
            <a:off x="1706875" y="1992142"/>
            <a:ext cx="4689504" cy="2110321"/>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595959"/>
              </a:buClr>
              <a:buSzPts val="1400"/>
              <a:buFont typeface="Arial"/>
              <a:buNone/>
            </a:pPr>
            <a:r>
              <a:rPr lang="en-US" sz="1400">
                <a:solidFill>
                  <a:srgbClr val="595959"/>
                </a:solidFill>
                <a:latin typeface="Roboto"/>
                <a:ea typeface="Roboto"/>
                <a:cs typeface="Roboto"/>
                <a:sym typeface="Roboto"/>
              </a:rPr>
              <a:t>Insert your quiz on this slide.</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24" name="Shape 524"/>
        <p:cNvGrpSpPr/>
        <p:nvPr/>
      </p:nvGrpSpPr>
      <p:grpSpPr>
        <a:xfrm>
          <a:off x="0" y="0"/>
          <a:ext cx="0" cy="0"/>
          <a:chOff x="0" y="0"/>
          <a:chExt cx="0" cy="0"/>
        </a:xfrm>
      </p:grpSpPr>
      <p:sp>
        <p:nvSpPr>
          <p:cNvPr id="525" name="Google Shape;525;p58"/>
          <p:cNvSpPr txBox="1"/>
          <p:nvPr>
            <p:ph type="title"/>
          </p:nvPr>
        </p:nvSpPr>
        <p:spPr>
          <a:xfrm>
            <a:off x="1706875" y="1160067"/>
            <a:ext cx="7318200" cy="630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Research</a:t>
            </a:r>
            <a:endParaRPr/>
          </a:p>
        </p:txBody>
      </p:sp>
      <p:sp>
        <p:nvSpPr>
          <p:cNvPr id="526" name="Google Shape;526;p58"/>
          <p:cNvSpPr txBox="1"/>
          <p:nvPr/>
        </p:nvSpPr>
        <p:spPr>
          <a:xfrm>
            <a:off x="1524000" y="2207250"/>
            <a:ext cx="6184800" cy="37083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SzPts val="1400"/>
              <a:buFont typeface="Roboto"/>
              <a:buAutoNum type="arabicPeriod"/>
            </a:pPr>
            <a:r>
              <a:rPr lang="en-US" sz="1200">
                <a:latin typeface="Roboto"/>
                <a:ea typeface="Roboto"/>
                <a:cs typeface="Roboto"/>
                <a:sym typeface="Roboto"/>
              </a:rPr>
              <a:t>Bacon, A. P., Carter, R. E., Ogle, E. A., &amp; Joyner, M. J. (2013). VO2max Trainability and High Intensity Interval Training in Humans: A Meta-Analysis. </a:t>
            </a:r>
            <a:r>
              <a:rPr i="1" lang="en-US" sz="1200">
                <a:latin typeface="Roboto"/>
                <a:ea typeface="Roboto"/>
                <a:cs typeface="Roboto"/>
                <a:sym typeface="Roboto"/>
              </a:rPr>
              <a:t>PLoS ONE,</a:t>
            </a:r>
            <a:r>
              <a:rPr lang="en-US" sz="1200">
                <a:latin typeface="Roboto"/>
                <a:ea typeface="Roboto"/>
                <a:cs typeface="Roboto"/>
                <a:sym typeface="Roboto"/>
              </a:rPr>
              <a:t> </a:t>
            </a:r>
            <a:r>
              <a:rPr i="1" lang="en-US" sz="1200">
                <a:latin typeface="Roboto"/>
                <a:ea typeface="Roboto"/>
                <a:cs typeface="Roboto"/>
                <a:sym typeface="Roboto"/>
              </a:rPr>
              <a:t>8</a:t>
            </a:r>
            <a:r>
              <a:rPr lang="en-US" sz="1200">
                <a:latin typeface="Roboto"/>
                <a:ea typeface="Roboto"/>
                <a:cs typeface="Roboto"/>
                <a:sym typeface="Roboto"/>
              </a:rPr>
              <a:t>(9). doi:10.1371/journal.pone.0073182</a:t>
            </a:r>
            <a:endParaRPr sz="1200">
              <a:latin typeface="Roboto"/>
              <a:ea typeface="Roboto"/>
              <a:cs typeface="Roboto"/>
              <a:sym typeface="Roboto"/>
            </a:endParaRPr>
          </a:p>
          <a:p>
            <a:pPr indent="-304800" lvl="0" marL="457200" rtl="0" algn="l">
              <a:spcBef>
                <a:spcPts val="0"/>
              </a:spcBef>
              <a:spcAft>
                <a:spcPts val="0"/>
              </a:spcAft>
              <a:buSzPts val="1200"/>
              <a:buFont typeface="Roboto"/>
              <a:buAutoNum type="arabicPeriod"/>
            </a:pPr>
            <a:r>
              <a:rPr lang="en-US" sz="1100">
                <a:solidFill>
                  <a:schemeClr val="dk1"/>
                </a:solidFill>
              </a:rPr>
              <a:t>Thomas, G. A., Kraemer, W. J., Spiering, B. A., Volek, J. S., Anderson, J. M., &amp; Maresh, C. M. (2007). Maximal Power At Different Percentages Of One Repetition Maximum. </a:t>
            </a:r>
            <a:r>
              <a:rPr i="1" lang="en-US" sz="1100">
                <a:solidFill>
                  <a:schemeClr val="dk1"/>
                </a:solidFill>
              </a:rPr>
              <a:t>Journal of Strength and Conditioning Research,</a:t>
            </a:r>
            <a:r>
              <a:rPr lang="en-US" sz="1100">
                <a:solidFill>
                  <a:schemeClr val="dk1"/>
                </a:solidFill>
              </a:rPr>
              <a:t> </a:t>
            </a:r>
            <a:r>
              <a:rPr i="1" lang="en-US" sz="1100">
                <a:solidFill>
                  <a:schemeClr val="dk1"/>
                </a:solidFill>
              </a:rPr>
              <a:t>21</a:t>
            </a:r>
            <a:r>
              <a:rPr lang="en-US" sz="1100">
                <a:solidFill>
                  <a:schemeClr val="dk1"/>
                </a:solidFill>
              </a:rPr>
              <a:t>(2), 336-342. doi:10.1519/00124278-200705000-00008</a:t>
            </a:r>
            <a:endParaRPr sz="1100">
              <a:solidFill>
                <a:schemeClr val="dk1"/>
              </a:solidFill>
            </a:endParaRPr>
          </a:p>
          <a:p>
            <a:pPr indent="-304800" lvl="0" marL="457200" rtl="0" algn="l">
              <a:spcBef>
                <a:spcPts val="0"/>
              </a:spcBef>
              <a:spcAft>
                <a:spcPts val="0"/>
              </a:spcAft>
              <a:buSzPts val="1200"/>
              <a:buFont typeface="Roboto"/>
              <a:buAutoNum type="arabicPeriod"/>
            </a:pPr>
            <a:r>
              <a:t/>
            </a:r>
            <a:endParaRPr sz="1200">
              <a:latin typeface="Roboto"/>
              <a:ea typeface="Roboto"/>
              <a:cs typeface="Roboto"/>
              <a:sym typeface="Robot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9" name="Shape 249"/>
        <p:cNvGrpSpPr/>
        <p:nvPr/>
      </p:nvGrpSpPr>
      <p:grpSpPr>
        <a:xfrm>
          <a:off x="0" y="0"/>
          <a:ext cx="0" cy="0"/>
          <a:chOff x="0" y="0"/>
          <a:chExt cx="0" cy="0"/>
        </a:xfrm>
      </p:grpSpPr>
      <p:sp>
        <p:nvSpPr>
          <p:cNvPr id="250" name="Google Shape;250;p33"/>
          <p:cNvSpPr txBox="1"/>
          <p:nvPr>
            <p:ph idx="1" type="body"/>
          </p:nvPr>
        </p:nvSpPr>
        <p:spPr>
          <a:xfrm>
            <a:off x="441747" y="85412"/>
            <a:ext cx="5410500" cy="261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Physically Capable</a:t>
            </a:r>
            <a:endParaRPr/>
          </a:p>
        </p:txBody>
      </p:sp>
      <p:sp>
        <p:nvSpPr>
          <p:cNvPr id="251" name="Google Shape;251;p33"/>
          <p:cNvSpPr txBox="1"/>
          <p:nvPr>
            <p:ph idx="2" type="body"/>
          </p:nvPr>
        </p:nvSpPr>
        <p:spPr>
          <a:xfrm>
            <a:off x="885450" y="1792325"/>
            <a:ext cx="4689600" cy="4688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Would you rather be sexy or healthy? Look good or be able to perform well?</a:t>
            </a:r>
            <a:endParaRPr/>
          </a:p>
          <a:p>
            <a:pPr indent="0" lvl="0" marL="0" rtl="0" algn="l">
              <a:spcBef>
                <a:spcPts val="1200"/>
              </a:spcBef>
              <a:spcAft>
                <a:spcPts val="0"/>
              </a:spcAft>
              <a:buNone/>
            </a:pPr>
            <a:r>
              <a:t/>
            </a:r>
            <a:endParaRPr/>
          </a:p>
          <a:p>
            <a:pPr indent="0" lvl="0" marL="0" rtl="0" algn="l">
              <a:spcBef>
                <a:spcPts val="1200"/>
              </a:spcBef>
              <a:spcAft>
                <a:spcPts val="0"/>
              </a:spcAft>
              <a:buNone/>
            </a:pPr>
            <a:r>
              <a:rPr lang="en-US"/>
              <a:t>The fitness industry would have us believe that aesthetics and fitness go hand in hand. Think about any fitness commercial you have seen; models drip sweat all the while keeping a smile on their face. The truth is, aesthetics are a shallow representation of fitness. </a:t>
            </a:r>
            <a:endParaRPr/>
          </a:p>
          <a:p>
            <a:pPr indent="0" lvl="0" marL="0" rtl="0" algn="l">
              <a:spcBef>
                <a:spcPts val="1200"/>
              </a:spcBef>
              <a:spcAft>
                <a:spcPts val="0"/>
              </a:spcAft>
              <a:buNone/>
            </a:pPr>
            <a:r>
              <a:t/>
            </a:r>
            <a:endParaRPr/>
          </a:p>
          <a:p>
            <a:pPr indent="0" lvl="0" marL="0" rtl="0" algn="l">
              <a:spcBef>
                <a:spcPts val="1200"/>
              </a:spcBef>
              <a:spcAft>
                <a:spcPts val="0"/>
              </a:spcAft>
              <a:buNone/>
            </a:pPr>
            <a:r>
              <a:rPr lang="en-US"/>
              <a:t>Fitness is not about how you look, but how you perform. It’s not about exercising but training for something! Can you move freely and fully with the strength and endurance needed to accomplish the task at hand? True fitness is having</a:t>
            </a:r>
            <a:r>
              <a:rPr lang="en-US"/>
              <a:t> the physical capability to accomplish whatever physical task you set your mind too.</a:t>
            </a:r>
            <a:endParaRPr/>
          </a:p>
          <a:p>
            <a:pPr indent="0" lvl="0" marL="0" rtl="0" algn="l">
              <a:spcBef>
                <a:spcPts val="1200"/>
              </a:spcBef>
              <a:spcAft>
                <a:spcPts val="0"/>
              </a:spcAft>
              <a:buNone/>
            </a:pPr>
            <a:r>
              <a:t/>
            </a:r>
            <a:endParaRPr/>
          </a:p>
          <a:p>
            <a:pPr indent="0" lvl="0" marL="0" rtl="0" algn="l">
              <a:spcBef>
                <a:spcPts val="1200"/>
              </a:spcBef>
              <a:spcAft>
                <a:spcPts val="0"/>
              </a:spcAft>
              <a:buClr>
                <a:srgbClr val="595959"/>
              </a:buClr>
              <a:buSzPts val="1400"/>
              <a:buFont typeface="Arial"/>
              <a:buNone/>
            </a:pPr>
            <a:r>
              <a:t/>
            </a:r>
            <a:endParaRPr/>
          </a:p>
        </p:txBody>
      </p:sp>
      <p:sp>
        <p:nvSpPr>
          <p:cNvPr id="252" name="Google Shape;252;p33"/>
          <p:cNvSpPr txBox="1"/>
          <p:nvPr>
            <p:ph type="title"/>
          </p:nvPr>
        </p:nvSpPr>
        <p:spPr>
          <a:xfrm>
            <a:off x="885449" y="705360"/>
            <a:ext cx="4523100" cy="939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US"/>
              <a:t>Health Related Fitness</a:t>
            </a:r>
            <a:endParaRPr/>
          </a:p>
        </p:txBody>
      </p:sp>
      <p:sp>
        <p:nvSpPr>
          <p:cNvPr id="253" name="Google Shape;253;p33"/>
          <p:cNvSpPr/>
          <p:nvPr>
            <p:ph idx="3" type="pic"/>
          </p:nvPr>
        </p:nvSpPr>
        <p:spPr>
          <a:xfrm>
            <a:off x="6472988" y="0"/>
            <a:ext cx="5718900" cy="6858000"/>
          </a:xfrm>
          <a:prstGeom prst="rect">
            <a:avLst/>
          </a:prstGeom>
        </p:spPr>
        <p:txBody>
          <a:bodyPr anchorCtr="0" anchor="t" bIns="91425" lIns="91425" spcFirstLastPara="1" rIns="91425" wrap="square" tIns="91425">
            <a:noAutofit/>
          </a:bodyPr>
          <a:lstStyle/>
          <a:p>
            <a:pPr indent="0" lvl="0" marL="0" rtl="0" algn="l">
              <a:spcBef>
                <a:spcPts val="1000"/>
              </a:spcBef>
              <a:spcAft>
                <a:spcPts val="0"/>
              </a:spcAft>
              <a:buNone/>
            </a:pPr>
            <a:r>
              <a:t/>
            </a:r>
            <a:endParaRPr/>
          </a:p>
        </p:txBody>
      </p:sp>
      <p:sp>
        <p:nvSpPr>
          <p:cNvPr id="254" name="Google Shape;254;p33"/>
          <p:cNvSpPr txBox="1"/>
          <p:nvPr/>
        </p:nvSpPr>
        <p:spPr>
          <a:xfrm>
            <a:off x="6865500" y="5887400"/>
            <a:ext cx="2634600" cy="755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u="sng"/>
              <a:t>Embed Flash Video</a:t>
            </a:r>
            <a:endParaRPr b="1" u="sng"/>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9" name="Shape 259"/>
        <p:cNvGrpSpPr/>
        <p:nvPr/>
      </p:nvGrpSpPr>
      <p:grpSpPr>
        <a:xfrm>
          <a:off x="0" y="0"/>
          <a:ext cx="0" cy="0"/>
          <a:chOff x="0" y="0"/>
          <a:chExt cx="0" cy="0"/>
        </a:xfrm>
      </p:grpSpPr>
      <p:pic>
        <p:nvPicPr>
          <p:cNvPr id="260" name="Google Shape;260;p34"/>
          <p:cNvPicPr preferRelativeResize="0"/>
          <p:nvPr>
            <p:ph idx="3" type="pic"/>
          </p:nvPr>
        </p:nvPicPr>
        <p:blipFill rotWithShape="1">
          <a:blip r:embed="rId3">
            <a:alphaModFix/>
          </a:blip>
          <a:srcRect b="10422" l="0" r="0" t="10422"/>
          <a:stretch/>
        </p:blipFill>
        <p:spPr>
          <a:xfrm>
            <a:off x="6472988" y="0"/>
            <a:ext cx="5719011" cy="6858000"/>
          </a:xfrm>
          <a:prstGeom prst="rect">
            <a:avLst/>
          </a:prstGeom>
          <a:noFill/>
          <a:ln>
            <a:noFill/>
          </a:ln>
        </p:spPr>
      </p:pic>
      <p:sp>
        <p:nvSpPr>
          <p:cNvPr id="261" name="Google Shape;261;p34"/>
          <p:cNvSpPr/>
          <p:nvPr/>
        </p:nvSpPr>
        <p:spPr>
          <a:xfrm>
            <a:off x="1023055" y="1520038"/>
            <a:ext cx="414300" cy="32400"/>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262" name="Google Shape;262;p34"/>
          <p:cNvSpPr txBox="1"/>
          <p:nvPr>
            <p:ph idx="1" type="body"/>
          </p:nvPr>
        </p:nvSpPr>
        <p:spPr>
          <a:xfrm>
            <a:off x="441747" y="85412"/>
            <a:ext cx="5410412" cy="26161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6B6B6B"/>
              </a:buClr>
              <a:buSzPts val="1100"/>
              <a:buFont typeface="Arial"/>
              <a:buNone/>
            </a:pPr>
            <a:r>
              <a:rPr lang="en-US"/>
              <a:t>Physically Capable</a:t>
            </a:r>
            <a:endParaRPr b="0" i="0" sz="1100" u="none" cap="none" strike="noStrike">
              <a:solidFill>
                <a:srgbClr val="6B6B6B"/>
              </a:solidFill>
              <a:latin typeface="Roboto Slab"/>
              <a:ea typeface="Roboto Slab"/>
              <a:cs typeface="Roboto Slab"/>
              <a:sym typeface="Roboto Slab"/>
            </a:endParaRPr>
          </a:p>
        </p:txBody>
      </p:sp>
      <p:sp>
        <p:nvSpPr>
          <p:cNvPr id="263" name="Google Shape;263;p34"/>
          <p:cNvSpPr txBox="1"/>
          <p:nvPr>
            <p:ph idx="2" type="body"/>
          </p:nvPr>
        </p:nvSpPr>
        <p:spPr>
          <a:xfrm>
            <a:off x="885425" y="1750250"/>
            <a:ext cx="5040300" cy="4651500"/>
          </a:xfrm>
          <a:prstGeom prst="rect">
            <a:avLst/>
          </a:prstGeom>
          <a:noFill/>
          <a:ln>
            <a:noFill/>
          </a:ln>
        </p:spPr>
        <p:txBody>
          <a:bodyPr anchorCtr="0" anchor="t" bIns="45700" lIns="91425" spcFirstLastPara="1" rIns="91425" wrap="square" tIns="45700">
            <a:noAutofit/>
          </a:bodyPr>
          <a:lstStyle/>
          <a:p>
            <a:pPr indent="0" lvl="0" marL="0" marR="0" rtl="0" algn="l">
              <a:lnSpc>
                <a:spcPct val="134000"/>
              </a:lnSpc>
              <a:spcBef>
                <a:spcPts val="1200"/>
              </a:spcBef>
              <a:spcAft>
                <a:spcPts val="0"/>
              </a:spcAft>
              <a:buClr>
                <a:srgbClr val="595959"/>
              </a:buClr>
              <a:buSzPts val="1400"/>
              <a:buFont typeface="Arial"/>
              <a:buNone/>
            </a:pPr>
            <a:r>
              <a:rPr lang="en-US"/>
              <a:t>The human body is capable of </a:t>
            </a:r>
            <a:r>
              <a:rPr lang="en-US"/>
              <a:t>accomplishing</a:t>
            </a:r>
            <a:r>
              <a:rPr lang="en-US"/>
              <a:t> amazing feats. Athletes have shown the ability to throw a baseball &gt;90 mph, scale mount everest, and swim across oceans. </a:t>
            </a:r>
            <a:endParaRPr/>
          </a:p>
          <a:p>
            <a:pPr indent="0" lvl="0" marL="0" marR="0" rtl="0" algn="l">
              <a:lnSpc>
                <a:spcPct val="134000"/>
              </a:lnSpc>
              <a:spcBef>
                <a:spcPts val="1200"/>
              </a:spcBef>
              <a:spcAft>
                <a:spcPts val="0"/>
              </a:spcAft>
              <a:buClr>
                <a:srgbClr val="595959"/>
              </a:buClr>
              <a:buSzPts val="1400"/>
              <a:buFont typeface="Arial"/>
              <a:buNone/>
            </a:pPr>
            <a:r>
              <a:rPr lang="en-US"/>
              <a:t>It’s not that one </a:t>
            </a:r>
            <a:r>
              <a:rPr lang="en-US"/>
              <a:t>athlete</a:t>
            </a:r>
            <a:r>
              <a:rPr lang="en-US"/>
              <a:t> is more fit than the other, instead they have honed their craft to </a:t>
            </a:r>
            <a:r>
              <a:rPr lang="en-US"/>
              <a:t>achieve</a:t>
            </a:r>
            <a:r>
              <a:rPr lang="en-US"/>
              <a:t> their individual fitness goals.</a:t>
            </a:r>
            <a:endParaRPr/>
          </a:p>
          <a:p>
            <a:pPr indent="0" lvl="0" marL="0" marR="0" rtl="0" algn="l">
              <a:lnSpc>
                <a:spcPct val="134000"/>
              </a:lnSpc>
              <a:spcBef>
                <a:spcPts val="1200"/>
              </a:spcBef>
              <a:spcAft>
                <a:spcPts val="0"/>
              </a:spcAft>
              <a:buClr>
                <a:srgbClr val="595959"/>
              </a:buClr>
              <a:buSzPts val="1400"/>
              <a:buFont typeface="Arial"/>
              <a:buNone/>
            </a:pPr>
            <a:r>
              <a:rPr lang="en-US"/>
              <a:t>It is important to keep in mind that fitness is a process. You do not get ‘fit’ over night and in reality you can never be 100% fit. Instead, fitness is a journey of towards self-improvement. Fitness is a constant struggle to increase your </a:t>
            </a:r>
            <a:r>
              <a:rPr lang="en-US"/>
              <a:t>physical</a:t>
            </a:r>
            <a:r>
              <a:rPr lang="en-US"/>
              <a:t> capabilities. </a:t>
            </a:r>
            <a:endParaRPr/>
          </a:p>
          <a:p>
            <a:pPr indent="0" lvl="0" marL="0" marR="0" rtl="0" algn="l">
              <a:lnSpc>
                <a:spcPct val="134000"/>
              </a:lnSpc>
              <a:spcBef>
                <a:spcPts val="1200"/>
              </a:spcBef>
              <a:spcAft>
                <a:spcPts val="0"/>
              </a:spcAft>
              <a:buClr>
                <a:srgbClr val="595959"/>
              </a:buClr>
              <a:buSzPts val="1400"/>
              <a:buFont typeface="Arial"/>
              <a:buNone/>
            </a:pPr>
            <a:r>
              <a:t/>
            </a:r>
            <a:endParaRPr/>
          </a:p>
          <a:p>
            <a:pPr indent="0" lvl="0" marL="0" marR="0" rtl="0" algn="ctr">
              <a:lnSpc>
                <a:spcPct val="134000"/>
              </a:lnSpc>
              <a:spcBef>
                <a:spcPts val="1200"/>
              </a:spcBef>
              <a:spcAft>
                <a:spcPts val="0"/>
              </a:spcAft>
              <a:buClr>
                <a:srgbClr val="595959"/>
              </a:buClr>
              <a:buSzPts val="1400"/>
              <a:buFont typeface="Arial"/>
              <a:buNone/>
            </a:pPr>
            <a:r>
              <a:rPr b="1" lang="en-US" sz="1800"/>
              <a:t>Fitness is individual. It is a craft. It is a journey.</a:t>
            </a:r>
            <a:endParaRPr b="1" sz="1800"/>
          </a:p>
          <a:p>
            <a:pPr indent="0" lvl="0" marL="0" marR="0" rtl="0" algn="l">
              <a:lnSpc>
                <a:spcPct val="134000"/>
              </a:lnSpc>
              <a:spcBef>
                <a:spcPts val="1200"/>
              </a:spcBef>
              <a:spcAft>
                <a:spcPts val="0"/>
              </a:spcAft>
              <a:buClr>
                <a:srgbClr val="595959"/>
              </a:buClr>
              <a:buSzPts val="1400"/>
              <a:buFont typeface="Arial"/>
              <a:buNone/>
            </a:pPr>
            <a:r>
              <a:t/>
            </a:r>
            <a:endParaRPr/>
          </a:p>
        </p:txBody>
      </p:sp>
      <p:sp>
        <p:nvSpPr>
          <p:cNvPr id="264" name="Google Shape;264;p34"/>
          <p:cNvSpPr txBox="1"/>
          <p:nvPr>
            <p:ph type="title"/>
          </p:nvPr>
        </p:nvSpPr>
        <p:spPr>
          <a:xfrm>
            <a:off x="885437" y="544085"/>
            <a:ext cx="4523100" cy="939000"/>
          </a:xfrm>
          <a:prstGeom prst="rect">
            <a:avLst/>
          </a:prstGeom>
          <a:noFill/>
          <a:ln>
            <a:noFill/>
          </a:ln>
        </p:spPr>
        <p:txBody>
          <a:bodyPr anchorCtr="0" anchor="b" bIns="45700" lIns="91425" spcFirstLastPara="1" rIns="91425" wrap="square" tIns="45700">
            <a:noAutofit/>
          </a:bodyPr>
          <a:lstStyle/>
          <a:p>
            <a:pPr indent="0" lvl="0" marL="0" marR="0" rtl="0" algn="l">
              <a:lnSpc>
                <a:spcPct val="110000"/>
              </a:lnSpc>
              <a:spcBef>
                <a:spcPts val="0"/>
              </a:spcBef>
              <a:spcAft>
                <a:spcPts val="0"/>
              </a:spcAft>
              <a:buClr>
                <a:schemeClr val="dk1"/>
              </a:buClr>
              <a:buSzPts val="2800"/>
              <a:buFont typeface="Roboto Slab"/>
              <a:buNone/>
            </a:pPr>
            <a:r>
              <a:rPr lang="en-US"/>
              <a:t>Human Capability</a:t>
            </a:r>
            <a:endParaRPr b="1" i="0" sz="2800" u="none" cap="none" strike="noStrike">
              <a:solidFill>
                <a:schemeClr val="dk1"/>
              </a:solidFill>
              <a:latin typeface="Roboto Slab"/>
              <a:ea typeface="Roboto Slab"/>
              <a:cs typeface="Roboto Slab"/>
              <a:sym typeface="Roboto Slab"/>
            </a:endParaRPr>
          </a:p>
        </p:txBody>
      </p:sp>
      <p:sp>
        <p:nvSpPr>
          <p:cNvPr id="265" name="Google Shape;265;p34"/>
          <p:cNvSpPr/>
          <p:nvPr/>
        </p:nvSpPr>
        <p:spPr>
          <a:xfrm>
            <a:off x="354171" y="121444"/>
            <a:ext cx="36000" cy="187200"/>
          </a:xfrm>
          <a:prstGeom prst="rect">
            <a:avLst/>
          </a:prstGeom>
          <a:solidFill>
            <a:srgbClr val="C7C7C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Roboto"/>
              <a:ea typeface="Roboto"/>
              <a:cs typeface="Roboto"/>
              <a:sym typeface="Robo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0" name="Shape 270"/>
        <p:cNvGrpSpPr/>
        <p:nvPr/>
      </p:nvGrpSpPr>
      <p:grpSpPr>
        <a:xfrm>
          <a:off x="0" y="0"/>
          <a:ext cx="0" cy="0"/>
          <a:chOff x="0" y="0"/>
          <a:chExt cx="0" cy="0"/>
        </a:xfrm>
      </p:grpSpPr>
      <p:sp>
        <p:nvSpPr>
          <p:cNvPr id="271" name="Google Shape;271;p35"/>
          <p:cNvSpPr txBox="1"/>
          <p:nvPr>
            <p:ph idx="1" type="body"/>
          </p:nvPr>
        </p:nvSpPr>
        <p:spPr>
          <a:xfrm>
            <a:off x="441747" y="85412"/>
            <a:ext cx="5410500" cy="261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Components of Fitness</a:t>
            </a:r>
            <a:endParaRPr/>
          </a:p>
        </p:txBody>
      </p:sp>
      <p:sp>
        <p:nvSpPr>
          <p:cNvPr id="272" name="Google Shape;272;p35"/>
          <p:cNvSpPr txBox="1"/>
          <p:nvPr>
            <p:ph idx="2" type="body"/>
          </p:nvPr>
        </p:nvSpPr>
        <p:spPr>
          <a:xfrm>
            <a:off x="885450" y="1522500"/>
            <a:ext cx="5587500" cy="5118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US"/>
              <a:t>Strength</a:t>
            </a:r>
            <a:r>
              <a:rPr lang="en-US"/>
              <a:t>: </a:t>
            </a:r>
            <a:r>
              <a:rPr lang="en-US">
                <a:solidFill>
                  <a:srgbClr val="555555"/>
                </a:solidFill>
                <a:latin typeface="Arial"/>
                <a:ea typeface="Arial"/>
                <a:cs typeface="Arial"/>
                <a:sym typeface="Arial"/>
              </a:rPr>
              <a:t>The ability of muscular units to </a:t>
            </a:r>
            <a:r>
              <a:rPr i="1" lang="en-US">
                <a:solidFill>
                  <a:srgbClr val="555555"/>
                </a:solidFill>
                <a:latin typeface="Arial"/>
                <a:ea typeface="Arial"/>
                <a:cs typeface="Arial"/>
                <a:sym typeface="Arial"/>
              </a:rPr>
              <a:t>apply force</a:t>
            </a:r>
            <a:r>
              <a:rPr lang="en-US">
                <a:solidFill>
                  <a:srgbClr val="555555"/>
                </a:solidFill>
                <a:latin typeface="Arial"/>
                <a:ea typeface="Arial"/>
                <a:cs typeface="Arial"/>
                <a:sym typeface="Arial"/>
              </a:rPr>
              <a:t> on an external object</a:t>
            </a:r>
            <a:r>
              <a:rPr i="1" lang="en-US">
                <a:solidFill>
                  <a:srgbClr val="555555"/>
                </a:solidFill>
                <a:latin typeface="Arial"/>
                <a:ea typeface="Arial"/>
                <a:cs typeface="Arial"/>
                <a:sym typeface="Arial"/>
              </a:rPr>
              <a:t>.</a:t>
            </a:r>
            <a:endParaRPr i="1">
              <a:solidFill>
                <a:srgbClr val="555555"/>
              </a:solidFill>
              <a:latin typeface="Arial"/>
              <a:ea typeface="Arial"/>
              <a:cs typeface="Arial"/>
              <a:sym typeface="Arial"/>
            </a:endParaRPr>
          </a:p>
          <a:p>
            <a:pPr indent="0" lvl="0" marL="0" rtl="0" algn="l">
              <a:spcBef>
                <a:spcPts val="1200"/>
              </a:spcBef>
              <a:spcAft>
                <a:spcPts val="0"/>
              </a:spcAft>
              <a:buNone/>
            </a:pPr>
            <a:r>
              <a:t/>
            </a:r>
            <a:endParaRPr i="1">
              <a:solidFill>
                <a:srgbClr val="555555"/>
              </a:solidFill>
              <a:latin typeface="Arial"/>
              <a:ea typeface="Arial"/>
              <a:cs typeface="Arial"/>
              <a:sym typeface="Arial"/>
            </a:endParaRPr>
          </a:p>
          <a:p>
            <a:pPr indent="0" lvl="0" marL="0" rtl="0" algn="l">
              <a:spcBef>
                <a:spcPts val="1200"/>
              </a:spcBef>
              <a:spcAft>
                <a:spcPts val="0"/>
              </a:spcAft>
              <a:buNone/>
            </a:pPr>
            <a:r>
              <a:rPr b="1" lang="en-US"/>
              <a:t>Endurance</a:t>
            </a:r>
            <a:r>
              <a:rPr lang="en-US"/>
              <a:t>: </a:t>
            </a:r>
            <a:r>
              <a:rPr lang="en-US">
                <a:solidFill>
                  <a:srgbClr val="555555"/>
                </a:solidFill>
                <a:latin typeface="Arial"/>
                <a:ea typeface="Arial"/>
                <a:cs typeface="Arial"/>
                <a:sym typeface="Arial"/>
              </a:rPr>
              <a:t>The ability of body systems to gather, deliver, and </a:t>
            </a:r>
            <a:r>
              <a:rPr i="1" lang="en-US">
                <a:solidFill>
                  <a:srgbClr val="555555"/>
                </a:solidFill>
                <a:latin typeface="Arial"/>
                <a:ea typeface="Arial"/>
                <a:cs typeface="Arial"/>
                <a:sym typeface="Arial"/>
              </a:rPr>
              <a:t>process oxygen into fuel</a:t>
            </a:r>
            <a:r>
              <a:rPr lang="en-US">
                <a:solidFill>
                  <a:srgbClr val="555555"/>
                </a:solidFill>
                <a:latin typeface="Arial"/>
                <a:ea typeface="Arial"/>
                <a:cs typeface="Arial"/>
                <a:sym typeface="Arial"/>
              </a:rPr>
              <a:t>.</a:t>
            </a:r>
            <a:endParaRPr>
              <a:solidFill>
                <a:srgbClr val="555555"/>
              </a:solidFill>
              <a:latin typeface="Arial"/>
              <a:ea typeface="Arial"/>
              <a:cs typeface="Arial"/>
              <a:sym typeface="Arial"/>
            </a:endParaRPr>
          </a:p>
          <a:p>
            <a:pPr indent="0" lvl="0" marL="0" rtl="0" algn="l">
              <a:spcBef>
                <a:spcPts val="1200"/>
              </a:spcBef>
              <a:spcAft>
                <a:spcPts val="0"/>
              </a:spcAft>
              <a:buNone/>
            </a:pPr>
            <a:r>
              <a:t/>
            </a:r>
            <a:endParaRPr>
              <a:solidFill>
                <a:srgbClr val="555555"/>
              </a:solidFill>
              <a:latin typeface="Arial"/>
              <a:ea typeface="Arial"/>
              <a:cs typeface="Arial"/>
              <a:sym typeface="Arial"/>
            </a:endParaRPr>
          </a:p>
          <a:p>
            <a:pPr indent="0" lvl="0" marL="0" rtl="0" algn="l">
              <a:spcBef>
                <a:spcPts val="1200"/>
              </a:spcBef>
              <a:spcAft>
                <a:spcPts val="0"/>
              </a:spcAft>
              <a:buNone/>
            </a:pPr>
            <a:r>
              <a:rPr b="1" lang="en-US"/>
              <a:t>Power</a:t>
            </a:r>
            <a:r>
              <a:rPr lang="en-US"/>
              <a:t>: </a:t>
            </a:r>
            <a:r>
              <a:rPr lang="en-US">
                <a:solidFill>
                  <a:srgbClr val="555555"/>
                </a:solidFill>
                <a:latin typeface="Arial"/>
                <a:ea typeface="Arial"/>
                <a:cs typeface="Arial"/>
                <a:sym typeface="Arial"/>
              </a:rPr>
              <a:t>The ability of muscular units to apply </a:t>
            </a:r>
            <a:r>
              <a:rPr i="1" lang="en-US">
                <a:solidFill>
                  <a:srgbClr val="555555"/>
                </a:solidFill>
                <a:latin typeface="Arial"/>
                <a:ea typeface="Arial"/>
                <a:cs typeface="Arial"/>
                <a:sym typeface="Arial"/>
              </a:rPr>
              <a:t>maximum force in minimum time</a:t>
            </a:r>
            <a:r>
              <a:rPr lang="en-US">
                <a:solidFill>
                  <a:srgbClr val="555555"/>
                </a:solidFill>
                <a:latin typeface="Arial"/>
                <a:ea typeface="Arial"/>
                <a:cs typeface="Arial"/>
                <a:sym typeface="Arial"/>
              </a:rPr>
              <a:t>.</a:t>
            </a:r>
            <a:endParaRPr>
              <a:solidFill>
                <a:srgbClr val="555555"/>
              </a:solidFill>
              <a:latin typeface="Arial"/>
              <a:ea typeface="Arial"/>
              <a:cs typeface="Arial"/>
              <a:sym typeface="Arial"/>
            </a:endParaRPr>
          </a:p>
          <a:p>
            <a:pPr indent="0" lvl="0" marL="0" rtl="0" algn="l">
              <a:spcBef>
                <a:spcPts val="1200"/>
              </a:spcBef>
              <a:spcAft>
                <a:spcPts val="0"/>
              </a:spcAft>
              <a:buNone/>
            </a:pPr>
            <a:r>
              <a:t/>
            </a:r>
            <a:endParaRPr>
              <a:solidFill>
                <a:srgbClr val="555555"/>
              </a:solidFill>
              <a:latin typeface="Arial"/>
              <a:ea typeface="Arial"/>
              <a:cs typeface="Arial"/>
              <a:sym typeface="Arial"/>
            </a:endParaRPr>
          </a:p>
          <a:p>
            <a:pPr indent="0" lvl="0" marL="0" rtl="0" algn="l">
              <a:spcBef>
                <a:spcPts val="1200"/>
              </a:spcBef>
              <a:spcAft>
                <a:spcPts val="0"/>
              </a:spcAft>
              <a:buNone/>
            </a:pPr>
            <a:r>
              <a:rPr b="1" lang="en-US"/>
              <a:t>Mobility</a:t>
            </a:r>
            <a:r>
              <a:rPr lang="en-US"/>
              <a:t>: </a:t>
            </a:r>
            <a:r>
              <a:rPr lang="en-US">
                <a:solidFill>
                  <a:srgbClr val="555555"/>
                </a:solidFill>
                <a:latin typeface="Arial"/>
                <a:ea typeface="Arial"/>
                <a:cs typeface="Arial"/>
                <a:sym typeface="Arial"/>
              </a:rPr>
              <a:t>The ability achieve full </a:t>
            </a:r>
            <a:r>
              <a:rPr i="1" lang="en-US">
                <a:solidFill>
                  <a:srgbClr val="555555"/>
                </a:solidFill>
                <a:latin typeface="Arial"/>
                <a:ea typeface="Arial"/>
                <a:cs typeface="Arial"/>
                <a:sym typeface="Arial"/>
              </a:rPr>
              <a:t>range of motion</a:t>
            </a:r>
            <a:r>
              <a:rPr lang="en-US">
                <a:solidFill>
                  <a:srgbClr val="555555"/>
                </a:solidFill>
                <a:latin typeface="Arial"/>
                <a:ea typeface="Arial"/>
                <a:cs typeface="Arial"/>
                <a:sym typeface="Arial"/>
              </a:rPr>
              <a:t> at a given joint</a:t>
            </a:r>
            <a:endParaRPr>
              <a:solidFill>
                <a:srgbClr val="555555"/>
              </a:solidFill>
              <a:latin typeface="Arial"/>
              <a:ea typeface="Arial"/>
              <a:cs typeface="Arial"/>
              <a:sym typeface="Arial"/>
            </a:endParaRPr>
          </a:p>
          <a:p>
            <a:pPr indent="0" lvl="0" marL="0" rtl="0" algn="l">
              <a:spcBef>
                <a:spcPts val="1200"/>
              </a:spcBef>
              <a:spcAft>
                <a:spcPts val="0"/>
              </a:spcAft>
              <a:buNone/>
            </a:pPr>
            <a:r>
              <a:t/>
            </a:r>
            <a:endParaRPr>
              <a:solidFill>
                <a:srgbClr val="555555"/>
              </a:solidFill>
              <a:latin typeface="Arial"/>
              <a:ea typeface="Arial"/>
              <a:cs typeface="Arial"/>
              <a:sym typeface="Arial"/>
            </a:endParaRPr>
          </a:p>
          <a:p>
            <a:pPr indent="0" lvl="0" marL="0" rtl="0" algn="l">
              <a:spcBef>
                <a:spcPts val="1200"/>
              </a:spcBef>
              <a:spcAft>
                <a:spcPts val="0"/>
              </a:spcAft>
              <a:buNone/>
            </a:pPr>
            <a:r>
              <a:rPr b="1" lang="en-US"/>
              <a:t>Agility</a:t>
            </a:r>
            <a:r>
              <a:rPr lang="en-US"/>
              <a:t>: </a:t>
            </a:r>
            <a:r>
              <a:rPr lang="en-US">
                <a:solidFill>
                  <a:srgbClr val="555555"/>
                </a:solidFill>
                <a:latin typeface="Arial"/>
                <a:ea typeface="Arial"/>
                <a:cs typeface="Arial"/>
                <a:sym typeface="Arial"/>
              </a:rPr>
              <a:t>The ability to minimize transition time from one </a:t>
            </a:r>
            <a:r>
              <a:rPr i="1" lang="en-US">
                <a:solidFill>
                  <a:srgbClr val="555555"/>
                </a:solidFill>
                <a:latin typeface="Arial"/>
                <a:ea typeface="Arial"/>
                <a:cs typeface="Arial"/>
                <a:sym typeface="Arial"/>
              </a:rPr>
              <a:t>movement pattern</a:t>
            </a:r>
            <a:r>
              <a:rPr lang="en-US">
                <a:solidFill>
                  <a:srgbClr val="555555"/>
                </a:solidFill>
                <a:latin typeface="Arial"/>
                <a:ea typeface="Arial"/>
                <a:cs typeface="Arial"/>
                <a:sym typeface="Arial"/>
              </a:rPr>
              <a:t> to another.</a:t>
            </a:r>
            <a:endParaRPr/>
          </a:p>
          <a:p>
            <a:pPr indent="0" lvl="0" marL="0" rtl="0" algn="l">
              <a:spcBef>
                <a:spcPts val="1200"/>
              </a:spcBef>
              <a:spcAft>
                <a:spcPts val="1200"/>
              </a:spcAft>
              <a:buNone/>
            </a:pPr>
            <a:r>
              <a:t/>
            </a:r>
            <a:endParaRPr/>
          </a:p>
        </p:txBody>
      </p:sp>
      <p:sp>
        <p:nvSpPr>
          <p:cNvPr id="273" name="Google Shape;273;p35"/>
          <p:cNvSpPr txBox="1"/>
          <p:nvPr>
            <p:ph type="title"/>
          </p:nvPr>
        </p:nvSpPr>
        <p:spPr>
          <a:xfrm>
            <a:off x="885449" y="401810"/>
            <a:ext cx="4523100" cy="939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US"/>
              <a:t>Components of Fitness?</a:t>
            </a:r>
            <a:endParaRPr/>
          </a:p>
        </p:txBody>
      </p:sp>
      <p:sp>
        <p:nvSpPr>
          <p:cNvPr id="274" name="Google Shape;274;p35"/>
          <p:cNvSpPr/>
          <p:nvPr>
            <p:ph idx="3" type="pic"/>
          </p:nvPr>
        </p:nvSpPr>
        <p:spPr>
          <a:xfrm>
            <a:off x="6472988" y="0"/>
            <a:ext cx="5718900" cy="68580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t/>
            </a:r>
            <a:endParaRPr b="1" sz="1400" u="sng">
              <a:latin typeface="Arial"/>
              <a:ea typeface="Arial"/>
              <a:cs typeface="Arial"/>
              <a:sym typeface="Arial"/>
            </a:endParaRPr>
          </a:p>
          <a:p>
            <a:pPr indent="0" lvl="0" marL="0" rtl="0" algn="l">
              <a:lnSpc>
                <a:spcPct val="100000"/>
              </a:lnSpc>
              <a:spcBef>
                <a:spcPts val="0"/>
              </a:spcBef>
              <a:spcAft>
                <a:spcPts val="0"/>
              </a:spcAft>
              <a:buNone/>
            </a:pPr>
            <a:r>
              <a:t/>
            </a:r>
            <a:endParaRPr b="1" sz="1400" u="sng">
              <a:latin typeface="Arial"/>
              <a:ea typeface="Arial"/>
              <a:cs typeface="Arial"/>
              <a:sym typeface="Arial"/>
            </a:endParaRPr>
          </a:p>
          <a:p>
            <a:pPr indent="0" lvl="0" marL="0" rtl="0" algn="ctr">
              <a:lnSpc>
                <a:spcPct val="100000"/>
              </a:lnSpc>
              <a:spcBef>
                <a:spcPts val="0"/>
              </a:spcBef>
              <a:spcAft>
                <a:spcPts val="0"/>
              </a:spcAft>
              <a:buClr>
                <a:schemeClr val="dk1"/>
              </a:buClr>
              <a:buSzPts val="1100"/>
              <a:buFont typeface="Arial"/>
              <a:buNone/>
            </a:pPr>
            <a:r>
              <a:rPr b="1" lang="en-US" sz="1400" u="sng">
                <a:latin typeface="Arial"/>
                <a:ea typeface="Arial"/>
                <a:cs typeface="Arial"/>
                <a:sym typeface="Arial"/>
              </a:rPr>
              <a:t>Embed Flash Video</a:t>
            </a:r>
            <a:endParaRPr b="1" sz="1400" u="sng">
              <a:latin typeface="Arial"/>
              <a:ea typeface="Arial"/>
              <a:cs typeface="Arial"/>
              <a:sym typeface="Arial"/>
            </a:endParaRPr>
          </a:p>
          <a:p>
            <a:pPr indent="0" lvl="0" marL="0" rtl="0" algn="l">
              <a:spcBef>
                <a:spcPts val="1000"/>
              </a:spcBef>
              <a:spcAft>
                <a:spcPts val="0"/>
              </a:spcAft>
              <a:buNone/>
            </a:pPr>
            <a:r>
              <a:t/>
            </a:r>
            <a:endParaRPr/>
          </a:p>
        </p:txBody>
      </p:sp>
      <p:sp>
        <p:nvSpPr>
          <p:cNvPr id="275" name="Google Shape;275;p35"/>
          <p:cNvSpPr/>
          <p:nvPr/>
        </p:nvSpPr>
        <p:spPr>
          <a:xfrm>
            <a:off x="973580" y="1396988"/>
            <a:ext cx="414300" cy="32400"/>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0" name="Shape 280"/>
        <p:cNvGrpSpPr/>
        <p:nvPr/>
      </p:nvGrpSpPr>
      <p:grpSpPr>
        <a:xfrm>
          <a:off x="0" y="0"/>
          <a:ext cx="0" cy="0"/>
          <a:chOff x="0" y="0"/>
          <a:chExt cx="0" cy="0"/>
        </a:xfrm>
      </p:grpSpPr>
      <p:sp>
        <p:nvSpPr>
          <p:cNvPr id="281" name="Google Shape;281;p36"/>
          <p:cNvSpPr txBox="1"/>
          <p:nvPr>
            <p:ph idx="1" type="body"/>
          </p:nvPr>
        </p:nvSpPr>
        <p:spPr>
          <a:xfrm>
            <a:off x="441749" y="85412"/>
            <a:ext cx="5715000" cy="261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Components</a:t>
            </a:r>
            <a:r>
              <a:rPr lang="en-US"/>
              <a:t> of Fitness</a:t>
            </a:r>
            <a:endParaRPr/>
          </a:p>
        </p:txBody>
      </p:sp>
      <p:sp>
        <p:nvSpPr>
          <p:cNvPr id="282" name="Google Shape;282;p36"/>
          <p:cNvSpPr txBox="1"/>
          <p:nvPr>
            <p:ph idx="3" type="body"/>
          </p:nvPr>
        </p:nvSpPr>
        <p:spPr>
          <a:xfrm>
            <a:off x="1355475" y="1624402"/>
            <a:ext cx="4516800" cy="4730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Strength is paramount in any fitness program. Regardless of the physical demand, contracting muscles must generate enough force to accomplish the task. </a:t>
            </a:r>
            <a:endParaRPr/>
          </a:p>
          <a:p>
            <a:pPr indent="0" lvl="0" marL="0" rtl="0" algn="l">
              <a:spcBef>
                <a:spcPts val="1200"/>
              </a:spcBef>
              <a:spcAft>
                <a:spcPts val="0"/>
              </a:spcAft>
              <a:buNone/>
            </a:pPr>
            <a:r>
              <a:t/>
            </a:r>
            <a:endParaRPr/>
          </a:p>
          <a:p>
            <a:pPr indent="0" lvl="0" marL="0" rtl="0" algn="ctr">
              <a:spcBef>
                <a:spcPts val="1200"/>
              </a:spcBef>
              <a:spcAft>
                <a:spcPts val="0"/>
              </a:spcAft>
              <a:buNone/>
            </a:pPr>
            <a:r>
              <a:rPr b="1" lang="en-US" sz="1800" u="sng"/>
              <a:t>Guidelines</a:t>
            </a:r>
            <a:r>
              <a:rPr b="1" lang="en-US" sz="1800" u="sng"/>
              <a:t> to Develop Strength</a:t>
            </a:r>
            <a:endParaRPr b="1" sz="1800" u="sng"/>
          </a:p>
          <a:p>
            <a:pPr indent="0" lvl="0" marL="0" rtl="0" algn="l">
              <a:spcBef>
                <a:spcPts val="1200"/>
              </a:spcBef>
              <a:spcAft>
                <a:spcPts val="0"/>
              </a:spcAft>
              <a:buNone/>
            </a:pPr>
            <a:r>
              <a:rPr b="1" lang="en-US"/>
              <a:t>Overload Principle: </a:t>
            </a:r>
            <a:r>
              <a:rPr lang="en-US"/>
              <a:t>muscle must be challenged beyond its current force capability</a:t>
            </a:r>
            <a:endParaRPr/>
          </a:p>
          <a:p>
            <a:pPr indent="0" lvl="0" marL="0" rtl="0" algn="l">
              <a:spcBef>
                <a:spcPts val="1200"/>
              </a:spcBef>
              <a:spcAft>
                <a:spcPts val="0"/>
              </a:spcAft>
              <a:buNone/>
            </a:pPr>
            <a:r>
              <a:rPr b="1" lang="en-US"/>
              <a:t>Specificity Principle: </a:t>
            </a:r>
            <a:r>
              <a:rPr lang="en-US"/>
              <a:t>adaptations</a:t>
            </a:r>
            <a:r>
              <a:rPr lang="en-US"/>
              <a:t> in the metabolic and physiological body systems depends on the type of overload imposed</a:t>
            </a:r>
            <a:endParaRPr/>
          </a:p>
          <a:p>
            <a:pPr indent="0" lvl="0" marL="0" rtl="0" algn="l">
              <a:spcBef>
                <a:spcPts val="1200"/>
              </a:spcBef>
              <a:spcAft>
                <a:spcPts val="0"/>
              </a:spcAft>
              <a:buNone/>
            </a:pPr>
            <a:r>
              <a:rPr b="1" lang="en-US"/>
              <a:t>Reversibility Principle: </a:t>
            </a:r>
            <a:r>
              <a:rPr lang="en-US"/>
              <a:t>benefits of training are not sustained unless muscles are routinely challenged</a:t>
            </a:r>
            <a:endParaRPr/>
          </a:p>
          <a:p>
            <a:pPr indent="0" lvl="0" marL="0" rtl="0" algn="l">
              <a:spcBef>
                <a:spcPts val="1200"/>
              </a:spcBef>
              <a:spcAft>
                <a:spcPts val="1200"/>
              </a:spcAft>
              <a:buNone/>
            </a:pPr>
            <a:r>
              <a:rPr lang="en-US"/>
              <a:t> </a:t>
            </a:r>
            <a:endParaRPr/>
          </a:p>
        </p:txBody>
      </p:sp>
      <p:sp>
        <p:nvSpPr>
          <p:cNvPr id="283" name="Google Shape;283;p36"/>
          <p:cNvSpPr txBox="1"/>
          <p:nvPr>
            <p:ph type="title"/>
          </p:nvPr>
        </p:nvSpPr>
        <p:spPr>
          <a:xfrm>
            <a:off x="1352321" y="575535"/>
            <a:ext cx="4523100" cy="939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US"/>
              <a:t>Strength</a:t>
            </a:r>
            <a:endParaRPr/>
          </a:p>
        </p:txBody>
      </p:sp>
      <p:sp>
        <p:nvSpPr>
          <p:cNvPr id="284" name="Google Shape;284;p36"/>
          <p:cNvSpPr/>
          <p:nvPr>
            <p:ph idx="2" type="pic"/>
          </p:nvPr>
        </p:nvSpPr>
        <p:spPr>
          <a:xfrm>
            <a:off x="7265561" y="1410311"/>
            <a:ext cx="5549700" cy="3915900"/>
          </a:xfrm>
          <a:prstGeom prst="rect">
            <a:avLst/>
          </a:prstGeom>
        </p:spPr>
        <p:txBody>
          <a:bodyPr anchorCtr="0" anchor="t" bIns="91425" lIns="91425" spcFirstLastPara="1" rIns="91425" wrap="square" tIns="91425">
            <a:noAutofit/>
          </a:bodyPr>
          <a:lstStyle/>
          <a:p>
            <a:pPr indent="0" lvl="0" marL="0" rtl="0" algn="l">
              <a:spcBef>
                <a:spcPts val="1000"/>
              </a:spcBef>
              <a:spcAft>
                <a:spcPts val="0"/>
              </a:spcAft>
              <a:buNone/>
            </a:pPr>
            <a:r>
              <a:t/>
            </a:r>
            <a:endParaRPr/>
          </a:p>
        </p:txBody>
      </p:sp>
      <p:pic>
        <p:nvPicPr>
          <p:cNvPr descr="Displaying Dumbbell.jpg" id="285" name="Google Shape;285;p36"/>
          <p:cNvPicPr preferRelativeResize="0"/>
          <p:nvPr/>
        </p:nvPicPr>
        <p:blipFill>
          <a:blip r:embed="rId3">
            <a:alphaModFix/>
          </a:blip>
          <a:stretch>
            <a:fillRect/>
          </a:stretch>
        </p:blipFill>
        <p:spPr>
          <a:xfrm>
            <a:off x="5746450" y="1295525"/>
            <a:ext cx="6214849" cy="41454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0" name="Shape 290"/>
        <p:cNvGrpSpPr/>
        <p:nvPr/>
      </p:nvGrpSpPr>
      <p:grpSpPr>
        <a:xfrm>
          <a:off x="0" y="0"/>
          <a:ext cx="0" cy="0"/>
          <a:chOff x="0" y="0"/>
          <a:chExt cx="0" cy="0"/>
        </a:xfrm>
      </p:grpSpPr>
      <p:sp>
        <p:nvSpPr>
          <p:cNvPr id="291" name="Google Shape;291;p37"/>
          <p:cNvSpPr txBox="1"/>
          <p:nvPr>
            <p:ph idx="1" type="body"/>
          </p:nvPr>
        </p:nvSpPr>
        <p:spPr>
          <a:xfrm>
            <a:off x="441749" y="85412"/>
            <a:ext cx="5715000" cy="261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t>Components of Fitness</a:t>
            </a:r>
            <a:endParaRPr/>
          </a:p>
          <a:p>
            <a:pPr indent="0" lvl="0" marL="0" rtl="0" algn="l">
              <a:spcBef>
                <a:spcPts val="0"/>
              </a:spcBef>
              <a:spcAft>
                <a:spcPts val="0"/>
              </a:spcAft>
              <a:buNone/>
            </a:pPr>
            <a:r>
              <a:t/>
            </a:r>
            <a:endParaRPr/>
          </a:p>
        </p:txBody>
      </p:sp>
      <p:sp>
        <p:nvSpPr>
          <p:cNvPr id="292" name="Google Shape;292;p37"/>
          <p:cNvSpPr/>
          <p:nvPr>
            <p:ph idx="2" type="pic"/>
          </p:nvPr>
        </p:nvSpPr>
        <p:spPr>
          <a:xfrm>
            <a:off x="7265561" y="1410311"/>
            <a:ext cx="5549700" cy="3915900"/>
          </a:xfrm>
          <a:prstGeom prst="roundRect">
            <a:avLst>
              <a:gd fmla="val 16667" name="adj"/>
            </a:avLst>
          </a:prstGeom>
        </p:spPr>
        <p:txBody>
          <a:bodyPr anchorCtr="0" anchor="t" bIns="91425" lIns="91425" spcFirstLastPara="1" rIns="91425" wrap="square" tIns="91425">
            <a:noAutofit/>
          </a:bodyPr>
          <a:lstStyle/>
          <a:p>
            <a:pPr indent="0" lvl="0" marL="0" rtl="0" algn="l">
              <a:spcBef>
                <a:spcPts val="1000"/>
              </a:spcBef>
              <a:spcAft>
                <a:spcPts val="0"/>
              </a:spcAft>
              <a:buNone/>
            </a:pPr>
            <a:r>
              <a:t/>
            </a:r>
            <a:endParaRPr/>
          </a:p>
        </p:txBody>
      </p:sp>
      <p:sp>
        <p:nvSpPr>
          <p:cNvPr id="293" name="Google Shape;293;p37"/>
          <p:cNvSpPr txBox="1"/>
          <p:nvPr>
            <p:ph idx="3" type="body"/>
          </p:nvPr>
        </p:nvSpPr>
        <p:spPr>
          <a:xfrm>
            <a:off x="1468775" y="1577475"/>
            <a:ext cx="6175800" cy="4541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Cardio is often the most dreaded exercise, but endurance is far more than just cardiovascular output. Endurance encompasses cardiovascular, muscular, and mental stamina </a:t>
            </a:r>
            <a:endParaRPr/>
          </a:p>
          <a:p>
            <a:pPr indent="0" lvl="0" marL="0" rtl="0" algn="l">
              <a:spcBef>
                <a:spcPts val="1200"/>
              </a:spcBef>
              <a:spcAft>
                <a:spcPts val="0"/>
              </a:spcAft>
              <a:buNone/>
            </a:pPr>
            <a:r>
              <a:t/>
            </a:r>
            <a:endParaRPr/>
          </a:p>
          <a:p>
            <a:pPr indent="0" lvl="0" marL="0" rtl="0" algn="ctr">
              <a:spcBef>
                <a:spcPts val="1200"/>
              </a:spcBef>
              <a:spcAft>
                <a:spcPts val="0"/>
              </a:spcAft>
              <a:buClr>
                <a:schemeClr val="dk1"/>
              </a:buClr>
              <a:buSzPts val="1100"/>
              <a:buFont typeface="Arial"/>
              <a:buNone/>
            </a:pPr>
            <a:r>
              <a:rPr b="1" lang="en-US" sz="1800" u="sng"/>
              <a:t>Guidelines to Develop Endurance : FITT Equation</a:t>
            </a:r>
            <a:endParaRPr b="1" sz="1800" u="sng"/>
          </a:p>
          <a:p>
            <a:pPr indent="0" lvl="0" marL="0" rtl="0" algn="l">
              <a:spcBef>
                <a:spcPts val="1200"/>
              </a:spcBef>
              <a:spcAft>
                <a:spcPts val="0"/>
              </a:spcAft>
              <a:buNone/>
            </a:pPr>
            <a:r>
              <a:rPr b="1" lang="en-US"/>
              <a:t>Frequency-</a:t>
            </a:r>
            <a:r>
              <a:rPr lang="en-US"/>
              <a:t> The number of exercise session per week. If training at low intensity then frequent exercise is indicated</a:t>
            </a:r>
            <a:endParaRPr/>
          </a:p>
          <a:p>
            <a:pPr indent="0" lvl="0" marL="0" rtl="0" algn="l">
              <a:spcBef>
                <a:spcPts val="1200"/>
              </a:spcBef>
              <a:spcAft>
                <a:spcPts val="0"/>
              </a:spcAft>
              <a:buNone/>
            </a:pPr>
            <a:r>
              <a:rPr b="1" lang="en-US"/>
              <a:t>Intensity</a:t>
            </a:r>
            <a:r>
              <a:rPr lang="en-US"/>
              <a:t> - The rate of overload (challenge) in a given exercise session. Intensity should work toward progressive overload of body systems.</a:t>
            </a:r>
            <a:endParaRPr/>
          </a:p>
          <a:p>
            <a:pPr indent="0" lvl="0" marL="0" rtl="0" algn="l">
              <a:spcBef>
                <a:spcPts val="1200"/>
              </a:spcBef>
              <a:spcAft>
                <a:spcPts val="0"/>
              </a:spcAft>
              <a:buNone/>
            </a:pPr>
            <a:r>
              <a:rPr b="1" lang="en-US"/>
              <a:t>Time</a:t>
            </a:r>
            <a:r>
              <a:rPr lang="en-US"/>
              <a:t> - The duration spent completing an exercise. Training time should be equal to or greater than the duration of the physical demand of the sport. </a:t>
            </a:r>
            <a:endParaRPr/>
          </a:p>
          <a:p>
            <a:pPr indent="0" lvl="0" marL="0" rtl="0" algn="l">
              <a:spcBef>
                <a:spcPts val="1200"/>
              </a:spcBef>
              <a:spcAft>
                <a:spcPts val="1200"/>
              </a:spcAft>
              <a:buNone/>
            </a:pPr>
            <a:r>
              <a:rPr b="1" lang="en-US"/>
              <a:t>Type</a:t>
            </a:r>
            <a:r>
              <a:rPr lang="en-US"/>
              <a:t> - The given exercise should specifically train the body systems in a way that meets the physical demand of the sport.</a:t>
            </a:r>
            <a:endParaRPr/>
          </a:p>
        </p:txBody>
      </p:sp>
      <p:sp>
        <p:nvSpPr>
          <p:cNvPr id="294" name="Google Shape;294;p37"/>
          <p:cNvSpPr txBox="1"/>
          <p:nvPr>
            <p:ph type="title"/>
          </p:nvPr>
        </p:nvSpPr>
        <p:spPr>
          <a:xfrm>
            <a:off x="1465621" y="638485"/>
            <a:ext cx="4523100" cy="939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US"/>
              <a:t>Endurance</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9" name="Shape 299"/>
        <p:cNvGrpSpPr/>
        <p:nvPr/>
      </p:nvGrpSpPr>
      <p:grpSpPr>
        <a:xfrm>
          <a:off x="0" y="0"/>
          <a:ext cx="0" cy="0"/>
          <a:chOff x="0" y="0"/>
          <a:chExt cx="0" cy="0"/>
        </a:xfrm>
      </p:grpSpPr>
      <p:sp>
        <p:nvSpPr>
          <p:cNvPr id="300" name="Google Shape;300;p38"/>
          <p:cNvSpPr txBox="1"/>
          <p:nvPr>
            <p:ph idx="1" type="body"/>
          </p:nvPr>
        </p:nvSpPr>
        <p:spPr>
          <a:xfrm>
            <a:off x="441749" y="85412"/>
            <a:ext cx="5715000" cy="261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t>Components of Fitness</a:t>
            </a:r>
            <a:endParaRPr/>
          </a:p>
          <a:p>
            <a:pPr indent="0" lvl="0" marL="0" rtl="0" algn="l">
              <a:spcBef>
                <a:spcPts val="0"/>
              </a:spcBef>
              <a:spcAft>
                <a:spcPts val="0"/>
              </a:spcAft>
              <a:buNone/>
            </a:pPr>
            <a:r>
              <a:t/>
            </a:r>
            <a:endParaRPr/>
          </a:p>
        </p:txBody>
      </p:sp>
      <p:sp>
        <p:nvSpPr>
          <p:cNvPr id="301" name="Google Shape;301;p38"/>
          <p:cNvSpPr/>
          <p:nvPr>
            <p:ph idx="2" type="pic"/>
          </p:nvPr>
        </p:nvSpPr>
        <p:spPr>
          <a:xfrm>
            <a:off x="7265561" y="1410311"/>
            <a:ext cx="5549700" cy="3915900"/>
          </a:xfrm>
          <a:prstGeom prst="roundRect">
            <a:avLst>
              <a:gd fmla="val 16667" name="adj"/>
            </a:avLst>
          </a:prstGeom>
        </p:spPr>
        <p:txBody>
          <a:bodyPr anchorCtr="0" anchor="t" bIns="91425" lIns="91425" spcFirstLastPara="1" rIns="91425" wrap="square" tIns="91425">
            <a:noAutofit/>
          </a:bodyPr>
          <a:lstStyle/>
          <a:p>
            <a:pPr indent="0" lvl="0" marL="0" rtl="0" algn="l">
              <a:spcBef>
                <a:spcPts val="1000"/>
              </a:spcBef>
              <a:spcAft>
                <a:spcPts val="0"/>
              </a:spcAft>
              <a:buNone/>
            </a:pPr>
            <a:r>
              <a:t/>
            </a:r>
            <a:endParaRPr/>
          </a:p>
        </p:txBody>
      </p:sp>
      <p:sp>
        <p:nvSpPr>
          <p:cNvPr id="302" name="Google Shape;302;p38"/>
          <p:cNvSpPr txBox="1"/>
          <p:nvPr>
            <p:ph idx="3" type="body"/>
          </p:nvPr>
        </p:nvSpPr>
        <p:spPr>
          <a:xfrm>
            <a:off x="1468775" y="1671600"/>
            <a:ext cx="5184900" cy="458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Power is the combination of </a:t>
            </a:r>
            <a:r>
              <a:rPr lang="en-US"/>
              <a:t>strength</a:t>
            </a:r>
            <a:r>
              <a:rPr lang="en-US"/>
              <a:t> and speed; think lineman. To increase your power is to increase your force production. </a:t>
            </a:r>
            <a:endParaRPr/>
          </a:p>
          <a:p>
            <a:pPr indent="0" lvl="0" marL="0" rtl="0" algn="l">
              <a:spcBef>
                <a:spcPts val="1200"/>
              </a:spcBef>
              <a:spcAft>
                <a:spcPts val="0"/>
              </a:spcAft>
              <a:buNone/>
            </a:pPr>
            <a:r>
              <a:rPr lang="en-US"/>
              <a:t> </a:t>
            </a:r>
            <a:endParaRPr/>
          </a:p>
          <a:p>
            <a:pPr indent="0" lvl="0" marL="0" rtl="0" algn="ctr">
              <a:spcBef>
                <a:spcPts val="1200"/>
              </a:spcBef>
              <a:spcAft>
                <a:spcPts val="0"/>
              </a:spcAft>
              <a:buClr>
                <a:schemeClr val="dk1"/>
              </a:buClr>
              <a:buSzPts val="1100"/>
              <a:buFont typeface="Arial"/>
              <a:buNone/>
            </a:pPr>
            <a:r>
              <a:rPr b="1" lang="en-US" sz="1800" u="sng"/>
              <a:t>Guidelines to Develop Power</a:t>
            </a:r>
            <a:endParaRPr b="1" sz="1800" u="sng"/>
          </a:p>
          <a:p>
            <a:pPr indent="0" lvl="0" marL="0" rtl="0" algn="l">
              <a:spcBef>
                <a:spcPts val="1200"/>
              </a:spcBef>
              <a:spcAft>
                <a:spcPts val="0"/>
              </a:spcAft>
              <a:buNone/>
            </a:pPr>
            <a:r>
              <a:rPr b="1" lang="en-US"/>
              <a:t>Low Repetition</a:t>
            </a:r>
            <a:r>
              <a:rPr lang="en-US"/>
              <a:t>: Aim for 3-6 reps. Power activities should not tire you so as to keep intensity as high as possible  </a:t>
            </a:r>
            <a:endParaRPr/>
          </a:p>
          <a:p>
            <a:pPr indent="0" lvl="0" marL="0" rtl="0" algn="l">
              <a:spcBef>
                <a:spcPts val="1200"/>
              </a:spcBef>
              <a:spcAft>
                <a:spcPts val="0"/>
              </a:spcAft>
              <a:buNone/>
            </a:pPr>
            <a:r>
              <a:rPr b="1" lang="en-US"/>
              <a:t>Moderate Resistance</a:t>
            </a:r>
            <a:r>
              <a:rPr lang="en-US"/>
              <a:t>: 40-60% of your one rep maximum is sufficient to increase maximal power output. </a:t>
            </a:r>
            <a:endParaRPr/>
          </a:p>
          <a:p>
            <a:pPr indent="0" lvl="0" marL="0" rtl="0" algn="l">
              <a:spcBef>
                <a:spcPts val="1200"/>
              </a:spcBef>
              <a:spcAft>
                <a:spcPts val="1200"/>
              </a:spcAft>
              <a:buNone/>
            </a:pPr>
            <a:r>
              <a:rPr b="1" lang="en-US"/>
              <a:t>High Speed</a:t>
            </a:r>
            <a:r>
              <a:rPr lang="en-US"/>
              <a:t>: Target fast twitch muscle fibers by garnering explosive movements (i.e. jumping, throwing, sprinting).</a:t>
            </a:r>
            <a:endParaRPr/>
          </a:p>
        </p:txBody>
      </p:sp>
      <p:sp>
        <p:nvSpPr>
          <p:cNvPr id="303" name="Google Shape;303;p38"/>
          <p:cNvSpPr txBox="1"/>
          <p:nvPr>
            <p:ph type="title"/>
          </p:nvPr>
        </p:nvSpPr>
        <p:spPr>
          <a:xfrm>
            <a:off x="1468771" y="607010"/>
            <a:ext cx="4523100" cy="939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US"/>
              <a:t>Power</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8" name="Shape 308"/>
        <p:cNvGrpSpPr/>
        <p:nvPr/>
      </p:nvGrpSpPr>
      <p:grpSpPr>
        <a:xfrm>
          <a:off x="0" y="0"/>
          <a:ext cx="0" cy="0"/>
          <a:chOff x="0" y="0"/>
          <a:chExt cx="0" cy="0"/>
        </a:xfrm>
      </p:grpSpPr>
      <p:sp>
        <p:nvSpPr>
          <p:cNvPr id="309" name="Google Shape;309;p39"/>
          <p:cNvSpPr txBox="1"/>
          <p:nvPr>
            <p:ph idx="1" type="body"/>
          </p:nvPr>
        </p:nvSpPr>
        <p:spPr>
          <a:xfrm>
            <a:off x="441749" y="85412"/>
            <a:ext cx="5715000" cy="261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t>Components of Fitness</a:t>
            </a:r>
            <a:endParaRPr/>
          </a:p>
          <a:p>
            <a:pPr indent="0" lvl="0" marL="0" rtl="0" algn="l">
              <a:spcBef>
                <a:spcPts val="0"/>
              </a:spcBef>
              <a:spcAft>
                <a:spcPts val="0"/>
              </a:spcAft>
              <a:buNone/>
            </a:pPr>
            <a:r>
              <a:t/>
            </a:r>
            <a:endParaRPr/>
          </a:p>
        </p:txBody>
      </p:sp>
      <p:sp>
        <p:nvSpPr>
          <p:cNvPr id="310" name="Google Shape;310;p39"/>
          <p:cNvSpPr/>
          <p:nvPr>
            <p:ph idx="2" type="pic"/>
          </p:nvPr>
        </p:nvSpPr>
        <p:spPr>
          <a:xfrm>
            <a:off x="7265561" y="1410311"/>
            <a:ext cx="5549700" cy="3915900"/>
          </a:xfrm>
          <a:prstGeom prst="roundRect">
            <a:avLst>
              <a:gd fmla="val 16667" name="adj"/>
            </a:avLst>
          </a:prstGeom>
        </p:spPr>
        <p:txBody>
          <a:bodyPr anchorCtr="0" anchor="t" bIns="91425" lIns="91425" spcFirstLastPara="1" rIns="91425" wrap="square" tIns="91425">
            <a:noAutofit/>
          </a:bodyPr>
          <a:lstStyle/>
          <a:p>
            <a:pPr indent="0" lvl="0" marL="0" rtl="0" algn="l">
              <a:spcBef>
                <a:spcPts val="1000"/>
              </a:spcBef>
              <a:spcAft>
                <a:spcPts val="0"/>
              </a:spcAft>
              <a:buNone/>
            </a:pPr>
            <a:r>
              <a:t/>
            </a:r>
            <a:endParaRPr/>
          </a:p>
        </p:txBody>
      </p:sp>
      <p:sp>
        <p:nvSpPr>
          <p:cNvPr id="311" name="Google Shape;311;p39"/>
          <p:cNvSpPr txBox="1"/>
          <p:nvPr>
            <p:ph idx="3" type="body"/>
          </p:nvPr>
        </p:nvSpPr>
        <p:spPr>
          <a:xfrm>
            <a:off x="1468775" y="1730225"/>
            <a:ext cx="5452200" cy="4719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When it comes to injury prevention, mobility is king. Countless sport injuries are a result of dysfunctional mobility (non-traumatic ACL rupture, torn rotator cuff ect...) Don’t let poor joint mobility leave you sidelined.</a:t>
            </a:r>
            <a:endParaRPr/>
          </a:p>
          <a:p>
            <a:pPr indent="0" lvl="0" marL="0" rtl="0" algn="l">
              <a:spcBef>
                <a:spcPts val="1200"/>
              </a:spcBef>
              <a:spcAft>
                <a:spcPts val="0"/>
              </a:spcAft>
              <a:buNone/>
            </a:pPr>
            <a:r>
              <a:t/>
            </a:r>
            <a:endParaRPr/>
          </a:p>
          <a:p>
            <a:pPr indent="0" lvl="0" marL="0" rtl="0" algn="ctr">
              <a:spcBef>
                <a:spcPts val="1200"/>
              </a:spcBef>
              <a:spcAft>
                <a:spcPts val="0"/>
              </a:spcAft>
              <a:buClr>
                <a:schemeClr val="dk1"/>
              </a:buClr>
              <a:buSzPts val="1100"/>
              <a:buFont typeface="Arial"/>
              <a:buNone/>
            </a:pPr>
            <a:r>
              <a:rPr b="1" lang="en-US" sz="1800" u="sng"/>
              <a:t>Guidelines to Develop Mobility</a:t>
            </a:r>
            <a:endParaRPr b="1" sz="1800" u="sng"/>
          </a:p>
          <a:p>
            <a:pPr indent="0" lvl="0" marL="0" rtl="0" algn="l">
              <a:spcBef>
                <a:spcPts val="1200"/>
              </a:spcBef>
              <a:spcAft>
                <a:spcPts val="0"/>
              </a:spcAft>
              <a:buNone/>
            </a:pPr>
            <a:r>
              <a:rPr lang="en-US"/>
              <a:t> </a:t>
            </a:r>
            <a:r>
              <a:rPr b="1" lang="en-US"/>
              <a:t>Muscle Flexibility:</a:t>
            </a:r>
            <a:r>
              <a:rPr lang="en-US"/>
              <a:t> The ability of </a:t>
            </a:r>
            <a:r>
              <a:rPr lang="en-US"/>
              <a:t>musculotendinous</a:t>
            </a:r>
            <a:r>
              <a:rPr lang="en-US"/>
              <a:t> units to elongate as the body segment moves through a range of motion</a:t>
            </a:r>
            <a:endParaRPr/>
          </a:p>
          <a:p>
            <a:pPr indent="-317500" lvl="0" marL="457200" rtl="0" algn="l">
              <a:spcBef>
                <a:spcPts val="1200"/>
              </a:spcBef>
              <a:spcAft>
                <a:spcPts val="0"/>
              </a:spcAft>
              <a:buSzPts val="1400"/>
              <a:buChar char="-"/>
            </a:pPr>
            <a:r>
              <a:rPr lang="en-US"/>
              <a:t>May come from either </a:t>
            </a:r>
            <a:r>
              <a:rPr i="1" lang="en-US"/>
              <a:t>static</a:t>
            </a:r>
            <a:r>
              <a:rPr lang="en-US"/>
              <a:t> or </a:t>
            </a:r>
            <a:r>
              <a:rPr i="1" lang="en-US"/>
              <a:t>dynamic</a:t>
            </a:r>
            <a:r>
              <a:rPr lang="en-US"/>
              <a:t> stretching</a:t>
            </a:r>
            <a:endParaRPr/>
          </a:p>
          <a:p>
            <a:pPr indent="0" lvl="0" marL="0" rtl="0" algn="l">
              <a:spcBef>
                <a:spcPts val="1200"/>
              </a:spcBef>
              <a:spcAft>
                <a:spcPts val="0"/>
              </a:spcAft>
              <a:buNone/>
            </a:pPr>
            <a:r>
              <a:rPr b="1" lang="en-US"/>
              <a:t>Joint Mobility:</a:t>
            </a:r>
            <a:r>
              <a:rPr lang="en-US"/>
              <a:t> The ability of a joint to move freely through unrestricted, pain-free range of motion </a:t>
            </a:r>
            <a:endParaRPr/>
          </a:p>
          <a:p>
            <a:pPr indent="-317500" lvl="0" marL="457200" rtl="0" algn="l">
              <a:spcBef>
                <a:spcPts val="1200"/>
              </a:spcBef>
              <a:spcAft>
                <a:spcPts val="0"/>
              </a:spcAft>
              <a:buSzPts val="1400"/>
              <a:buChar char="-"/>
            </a:pPr>
            <a:r>
              <a:rPr lang="en-US"/>
              <a:t>May come from mobilization of specific joint in respect to convex/ concave rule</a:t>
            </a:r>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sp>
        <p:nvSpPr>
          <p:cNvPr id="312" name="Google Shape;312;p39"/>
          <p:cNvSpPr txBox="1"/>
          <p:nvPr>
            <p:ph type="title"/>
          </p:nvPr>
        </p:nvSpPr>
        <p:spPr>
          <a:xfrm>
            <a:off x="1468771" y="638485"/>
            <a:ext cx="4523100" cy="939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US"/>
              <a:t>Mobility</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heme">
  <a:themeElements>
    <a:clrScheme name="Navigation Dark">
      <a:dk1>
        <a:srgbClr val="000000"/>
      </a:dk1>
      <a:lt1>
        <a:srgbClr val="FFFFFF"/>
      </a:lt1>
      <a:dk2>
        <a:srgbClr val="44546A"/>
      </a:dk2>
      <a:lt2>
        <a:srgbClr val="E7E6E6"/>
      </a:lt2>
      <a:accent1>
        <a:srgbClr val="5B9BD5"/>
      </a:accent1>
      <a:accent2>
        <a:srgbClr val="ED7D31"/>
      </a:accent2>
      <a:accent3>
        <a:srgbClr val="A5A5A5"/>
      </a:accent3>
      <a:accent4>
        <a:srgbClr val="92D050"/>
      </a:accent4>
      <a:accent5>
        <a:srgbClr val="4472C4"/>
      </a:accent5>
      <a:accent6>
        <a:srgbClr val="34BD2D"/>
      </a:accent6>
      <a:hlink>
        <a:srgbClr val="5B9BD5"/>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