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heme/theme2.xml" ContentType="application/vnd.openxmlformats-officedocument.theme+xml"/>
  <Override PartName="/ppt/tags/tag32.xml" ContentType="application/vnd.openxmlformats-officedocument.presentationml.tags+xml"/>
  <Override PartName="/ppt/notesSlides/notesSlide1.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notesSlides/notesSlide2.xml" ContentType="application/vnd.openxmlformats-officedocument.presentationml.notesSlide+xml"/>
  <Override PartName="/ppt/tags/tag35.xml" ContentType="application/vnd.openxmlformats-officedocument.presentationml.tags+xml"/>
  <Override PartName="/ppt/notesSlides/notesSlide3.xml" ContentType="application/vnd.openxmlformats-officedocument.presentationml.notesSlide+xml"/>
  <Override PartName="/ppt/tags/tag36.xml" ContentType="application/vnd.openxmlformats-officedocument.presentationml.tags+xml"/>
  <Override PartName="/ppt/notesSlides/notesSlide4.xml" ContentType="application/vnd.openxmlformats-officedocument.presentationml.notesSlide+xml"/>
  <Override PartName="/ppt/tags/tag37.xml" ContentType="application/vnd.openxmlformats-officedocument.presentationml.tags+xml"/>
  <Override PartName="/ppt/notesSlides/notesSlide5.xml" ContentType="application/vnd.openxmlformats-officedocument.presentationml.notesSlide+xml"/>
  <Override PartName="/ppt/tags/tag38.xml" ContentType="application/vnd.openxmlformats-officedocument.presentationml.tags+xml"/>
  <Override PartName="/ppt/notesSlides/notesSlide6.xml" ContentType="application/vnd.openxmlformats-officedocument.presentationml.notesSlide+xml"/>
  <Override PartName="/ppt/tags/tag39.xml" ContentType="application/vnd.openxmlformats-officedocument.presentationml.tags+xml"/>
  <Override PartName="/ppt/notesSlides/notesSlide7.xml" ContentType="application/vnd.openxmlformats-officedocument.presentationml.notesSlide+xml"/>
  <Override PartName="/ppt/tags/tag40.xml" ContentType="application/vnd.openxmlformats-officedocument.presentationml.tags+xml"/>
  <Override PartName="/ppt/notesSlides/notesSlide8.xml" ContentType="application/vnd.openxmlformats-officedocument.presentationml.notesSlide+xml"/>
  <Override PartName="/ppt/tags/tag41.xml" ContentType="application/vnd.openxmlformats-officedocument.presentationml.tags+xml"/>
  <Override PartName="/ppt/notesSlides/notesSlide9.xml" ContentType="application/vnd.openxmlformats-officedocument.presentationml.notesSlide+xml"/>
  <Override PartName="/ppt/tags/tag42.xml" ContentType="application/vnd.openxmlformats-officedocument.presentationml.tags+xml"/>
  <Override PartName="/ppt/notesSlides/notesSlide10.xml" ContentType="application/vnd.openxmlformats-officedocument.presentationml.notesSlide+xml"/>
  <Override PartName="/ppt/tags/tag43.xml" ContentType="application/vnd.openxmlformats-officedocument.presentationml.tags+xml"/>
  <Override PartName="/ppt/notesSlides/notesSlide11.xml" ContentType="application/vnd.openxmlformats-officedocument.presentationml.notesSlide+xml"/>
  <Override PartName="/ppt/tags/tag44.xml" ContentType="application/vnd.openxmlformats-officedocument.presentationml.tags+xml"/>
  <Override PartName="/ppt/notesSlides/notesSlide12.xml" ContentType="application/vnd.openxmlformats-officedocument.presentationml.notesSlide+xml"/>
  <Override PartName="/ppt/tags/tag45.xml" ContentType="application/vnd.openxmlformats-officedocument.presentationml.tags+xml"/>
  <Override PartName="/ppt/notesSlides/notesSlide13.xml" ContentType="application/vnd.openxmlformats-officedocument.presentationml.notesSlide+xml"/>
  <Override PartName="/ppt/tags/tag46.xml" ContentType="application/vnd.openxmlformats-officedocument.presentationml.tags+xml"/>
  <Override PartName="/ppt/notesSlides/notesSlide14.xml" ContentType="application/vnd.openxmlformats-officedocument.presentationml.notesSlide+xml"/>
  <Override PartName="/ppt/tags/tag47.xml" ContentType="application/vnd.openxmlformats-officedocument.presentationml.tags+xml"/>
  <Override PartName="/ppt/notesSlides/notesSlide15.xml" ContentType="application/vnd.openxmlformats-officedocument.presentationml.notesSlide+xml"/>
  <Override PartName="/ppt/tags/tag48.xml" ContentType="application/vnd.openxmlformats-officedocument.presentationml.tags+xml"/>
  <Override PartName="/ppt/notesSlides/notesSlide16.xml" ContentType="application/vnd.openxmlformats-officedocument.presentationml.notesSlide+xml"/>
  <Override PartName="/ppt/tags/tag49.xml" ContentType="application/vnd.openxmlformats-officedocument.presentationml.tags+xml"/>
  <Override PartName="/ppt/notesSlides/notesSlide17.xml" ContentType="application/vnd.openxmlformats-officedocument.presentationml.notesSlide+xml"/>
  <Override PartName="/ppt/tags/tag50.xml" ContentType="application/vnd.openxmlformats-officedocument.presentationml.tags+xml"/>
  <Override PartName="/ppt/notesSlides/notesSlide18.xml" ContentType="application/vnd.openxmlformats-officedocument.presentationml.notesSlide+xml"/>
  <Override PartName="/ppt/tags/tag51.xml" ContentType="application/vnd.openxmlformats-officedocument.presentationml.tags+xml"/>
  <Override PartName="/ppt/notesSlides/notesSlide19.xml" ContentType="application/vnd.openxmlformats-officedocument.presentationml.notesSlide+xml"/>
  <Override PartName="/ppt/tags/tag52.xml" ContentType="application/vnd.openxmlformats-officedocument.presentationml.tags+xml"/>
  <Override PartName="/ppt/notesSlides/notesSlide20.xml" ContentType="application/vnd.openxmlformats-officedocument.presentationml.notesSlide+xml"/>
  <Override PartName="/ppt/tags/tag53.xml" ContentType="application/vnd.openxmlformats-officedocument.presentationml.tags+xml"/>
  <Override PartName="/ppt/notesSlides/notesSlide21.xml" ContentType="application/vnd.openxmlformats-officedocument.presentationml.notesSlide+xml"/>
  <Override PartName="/ppt/tags/tag54.xml" ContentType="application/vnd.openxmlformats-officedocument.presentationml.tags+xml"/>
  <Override PartName="/ppt/notesSlides/notesSlide22.xml" ContentType="application/vnd.openxmlformats-officedocument.presentationml.notesSlide+xml"/>
  <Override PartName="/ppt/tags/tag55.xml" ContentType="application/vnd.openxmlformats-officedocument.presentationml.tags+xml"/>
  <Override PartName="/ppt/notesSlides/notesSlide23.xml" ContentType="application/vnd.openxmlformats-officedocument.presentationml.notesSlide+xml"/>
  <Override PartName="/ppt/tags/tag56.xml" ContentType="application/vnd.openxmlformats-officedocument.presentationml.tags+xml"/>
  <Override PartName="/ppt/notesSlides/notesSlide24.xml" ContentType="application/vnd.openxmlformats-officedocument.presentationml.notesSlide+xml"/>
  <Override PartName="/ppt/tags/tag57.xml" ContentType="application/vnd.openxmlformats-officedocument.presentationml.tags+xml"/>
  <Override PartName="/ppt/notesSlides/notesSlide25.xml" ContentType="application/vnd.openxmlformats-officedocument.presentationml.notesSlide+xml"/>
  <Override PartName="/ppt/tags/tag58.xml" ContentType="application/vnd.openxmlformats-officedocument.presentationml.tags+xml"/>
  <Override PartName="/ppt/notesSlides/notesSlide26.xml" ContentType="application/vnd.openxmlformats-officedocument.presentationml.notesSlide+xml"/>
  <Override PartName="/ppt/tags/tag59.xml" ContentType="application/vnd.openxmlformats-officedocument.presentationml.tags+xml"/>
  <Override PartName="/ppt/notesSlides/notesSlide27.xml" ContentType="application/vnd.openxmlformats-officedocument.presentationml.notesSlide+xml"/>
  <Override PartName="/ppt/tags/tag60.xml" ContentType="application/vnd.openxmlformats-officedocument.presentationml.tags+xml"/>
  <Override PartName="/ppt/notesSlides/notesSlide28.xml" ContentType="application/vnd.openxmlformats-officedocument.presentationml.notesSlide+xml"/>
  <Override PartName="/ppt/tags/tag61.xml" ContentType="application/vnd.openxmlformats-officedocument.presentationml.tags+xml"/>
  <Override PartName="/ppt/notesSlides/notesSlide29.xml" ContentType="application/vnd.openxmlformats-officedocument.presentationml.notesSlide+xml"/>
  <Override PartName="/ppt/tags/tag62.xml" ContentType="application/vnd.openxmlformats-officedocument.presentationml.tags+xml"/>
  <Override PartName="/ppt/notesSlides/notesSlide30.xml" ContentType="application/vnd.openxmlformats-officedocument.presentationml.notesSlide+xml"/>
  <Override PartName="/ppt/tags/tag63.xml" ContentType="application/vnd.openxmlformats-officedocument.presentationml.tags+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sldIdLst>
    <p:sldId id="258" r:id="rId2"/>
    <p:sldId id="260" r:id="rId3"/>
    <p:sldId id="262" r:id="rId4"/>
    <p:sldId id="297" r:id="rId5"/>
    <p:sldId id="308" r:id="rId6"/>
    <p:sldId id="298" r:id="rId7"/>
    <p:sldId id="299" r:id="rId8"/>
    <p:sldId id="300" r:id="rId9"/>
    <p:sldId id="302" r:id="rId10"/>
    <p:sldId id="303" r:id="rId11"/>
    <p:sldId id="305" r:id="rId12"/>
    <p:sldId id="306" r:id="rId13"/>
    <p:sldId id="307" r:id="rId14"/>
    <p:sldId id="316" r:id="rId15"/>
    <p:sldId id="266" r:id="rId16"/>
    <p:sldId id="309" r:id="rId17"/>
    <p:sldId id="310" r:id="rId18"/>
    <p:sldId id="311" r:id="rId19"/>
    <p:sldId id="317" r:id="rId20"/>
    <p:sldId id="319" r:id="rId21"/>
    <p:sldId id="320" r:id="rId22"/>
    <p:sldId id="321" r:id="rId23"/>
    <p:sldId id="318" r:id="rId24"/>
    <p:sldId id="293" r:id="rId25"/>
    <p:sldId id="312" r:id="rId26"/>
    <p:sldId id="314" r:id="rId27"/>
    <p:sldId id="315" r:id="rId28"/>
    <p:sldId id="282" r:id="rId29"/>
    <p:sldId id="295" r:id="rId30"/>
    <p:sldId id="296" r:id="rId31"/>
    <p:sldId id="267" r:id="rId32"/>
  </p:sldIdLst>
  <p:sldSz cx="12192000" cy="6858000"/>
  <p:notesSz cx="6858000" cy="9144000"/>
  <p:custDataLst>
    <p:tags r:id="rId34"/>
  </p:custData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7" d="100"/>
          <a:sy n="87" d="100"/>
        </p:scale>
        <p:origin x="96" y="13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0E53C8-637D-43B5-8427-240A41919074}" type="datetimeFigureOut">
              <a:rPr lang="ru-RU" smtClean="0"/>
              <a:t>03.03.2018</a:t>
            </a:fld>
            <a:endParaRPr lang="ru-R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C51108-B1A2-4F2C-81F3-80AB9649DA0A}" type="slidenum">
              <a:rPr lang="ru-RU" smtClean="0"/>
              <a:t>‹#›</a:t>
            </a:fld>
            <a:endParaRPr lang="ru-RU"/>
          </a:p>
        </p:txBody>
      </p:sp>
    </p:spTree>
    <p:extLst>
      <p:ext uri="{BB962C8B-B14F-4D97-AF65-F5344CB8AC3E}">
        <p14:creationId xmlns:p14="http://schemas.microsoft.com/office/powerpoint/2010/main" val="29113974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ru-RU"/>
          </a:p>
        </p:txBody>
      </p:sp>
      <p:sp>
        <p:nvSpPr>
          <p:cNvPr id="4" name="Slide Number Placeholder 3"/>
          <p:cNvSpPr>
            <a:spLocks noGrp="1"/>
          </p:cNvSpPr>
          <p:nvPr>
            <p:ph type="sldNum" sz="quarter" idx="10"/>
          </p:nvPr>
        </p:nvSpPr>
        <p:spPr/>
        <p:txBody>
          <a:bodyPr/>
          <a:lstStyle/>
          <a:p>
            <a:fld id="{A8DA0297-835B-4005-A73E-7D056FBE2D9A}" type="slidenum">
              <a:rPr lang="ru-RU" smtClean="0"/>
              <a:t>1</a:t>
            </a:fld>
            <a:endParaRPr lang="ru-RU"/>
          </a:p>
        </p:txBody>
      </p:sp>
    </p:spTree>
    <p:extLst>
      <p:ext uri="{BB962C8B-B14F-4D97-AF65-F5344CB8AC3E}">
        <p14:creationId xmlns:p14="http://schemas.microsoft.com/office/powerpoint/2010/main" val="35725152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ru-RU" dirty="0"/>
          </a:p>
        </p:txBody>
      </p:sp>
      <p:sp>
        <p:nvSpPr>
          <p:cNvPr id="4" name="Slide Number Placeholder 3"/>
          <p:cNvSpPr>
            <a:spLocks noGrp="1"/>
          </p:cNvSpPr>
          <p:nvPr>
            <p:ph type="sldNum" sz="quarter" idx="10"/>
          </p:nvPr>
        </p:nvSpPr>
        <p:spPr/>
        <p:txBody>
          <a:bodyPr/>
          <a:lstStyle/>
          <a:p>
            <a:fld id="{A8DA0297-835B-4005-A73E-7D056FBE2D9A}" type="slidenum">
              <a:rPr lang="ru-RU" smtClean="0"/>
              <a:t>10</a:t>
            </a:fld>
            <a:endParaRPr lang="ru-RU"/>
          </a:p>
        </p:txBody>
      </p:sp>
    </p:spTree>
    <p:extLst>
      <p:ext uri="{BB962C8B-B14F-4D97-AF65-F5344CB8AC3E}">
        <p14:creationId xmlns:p14="http://schemas.microsoft.com/office/powerpoint/2010/main" val="11700672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ru-RU" dirty="0"/>
          </a:p>
        </p:txBody>
      </p:sp>
      <p:sp>
        <p:nvSpPr>
          <p:cNvPr id="4" name="Slide Number Placeholder 3"/>
          <p:cNvSpPr>
            <a:spLocks noGrp="1"/>
          </p:cNvSpPr>
          <p:nvPr>
            <p:ph type="sldNum" sz="quarter" idx="10"/>
          </p:nvPr>
        </p:nvSpPr>
        <p:spPr/>
        <p:txBody>
          <a:bodyPr/>
          <a:lstStyle/>
          <a:p>
            <a:fld id="{A8DA0297-835B-4005-A73E-7D056FBE2D9A}" type="slidenum">
              <a:rPr lang="ru-RU" smtClean="0"/>
              <a:t>11</a:t>
            </a:fld>
            <a:endParaRPr lang="ru-RU"/>
          </a:p>
        </p:txBody>
      </p:sp>
    </p:spTree>
    <p:extLst>
      <p:ext uri="{BB962C8B-B14F-4D97-AF65-F5344CB8AC3E}">
        <p14:creationId xmlns:p14="http://schemas.microsoft.com/office/powerpoint/2010/main" val="12757190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ru-RU" dirty="0"/>
          </a:p>
        </p:txBody>
      </p:sp>
      <p:sp>
        <p:nvSpPr>
          <p:cNvPr id="4" name="Slide Number Placeholder 3"/>
          <p:cNvSpPr>
            <a:spLocks noGrp="1"/>
          </p:cNvSpPr>
          <p:nvPr>
            <p:ph type="sldNum" sz="quarter" idx="10"/>
          </p:nvPr>
        </p:nvSpPr>
        <p:spPr/>
        <p:txBody>
          <a:bodyPr/>
          <a:lstStyle/>
          <a:p>
            <a:fld id="{A8DA0297-835B-4005-A73E-7D056FBE2D9A}" type="slidenum">
              <a:rPr lang="ru-RU" smtClean="0"/>
              <a:t>12</a:t>
            </a:fld>
            <a:endParaRPr lang="ru-RU"/>
          </a:p>
        </p:txBody>
      </p:sp>
    </p:spTree>
    <p:extLst>
      <p:ext uri="{BB962C8B-B14F-4D97-AF65-F5344CB8AC3E}">
        <p14:creationId xmlns:p14="http://schemas.microsoft.com/office/powerpoint/2010/main" val="27096263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ru-RU" dirty="0"/>
          </a:p>
        </p:txBody>
      </p:sp>
      <p:sp>
        <p:nvSpPr>
          <p:cNvPr id="4" name="Slide Number Placeholder 3"/>
          <p:cNvSpPr>
            <a:spLocks noGrp="1"/>
          </p:cNvSpPr>
          <p:nvPr>
            <p:ph type="sldNum" sz="quarter" idx="10"/>
          </p:nvPr>
        </p:nvSpPr>
        <p:spPr/>
        <p:txBody>
          <a:bodyPr/>
          <a:lstStyle/>
          <a:p>
            <a:fld id="{A8DA0297-835B-4005-A73E-7D056FBE2D9A}" type="slidenum">
              <a:rPr lang="ru-RU" smtClean="0"/>
              <a:t>13</a:t>
            </a:fld>
            <a:endParaRPr lang="ru-RU"/>
          </a:p>
        </p:txBody>
      </p:sp>
    </p:spTree>
    <p:extLst>
      <p:ext uri="{BB962C8B-B14F-4D97-AF65-F5344CB8AC3E}">
        <p14:creationId xmlns:p14="http://schemas.microsoft.com/office/powerpoint/2010/main" val="17235769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ru-RU" dirty="0"/>
          </a:p>
        </p:txBody>
      </p:sp>
      <p:sp>
        <p:nvSpPr>
          <p:cNvPr id="4" name="Slide Number Placeholder 3"/>
          <p:cNvSpPr>
            <a:spLocks noGrp="1"/>
          </p:cNvSpPr>
          <p:nvPr>
            <p:ph type="sldNum" sz="quarter" idx="10"/>
          </p:nvPr>
        </p:nvSpPr>
        <p:spPr/>
        <p:txBody>
          <a:bodyPr/>
          <a:lstStyle/>
          <a:p>
            <a:fld id="{A8DA0297-835B-4005-A73E-7D056FBE2D9A}" type="slidenum">
              <a:rPr lang="ru-RU" smtClean="0"/>
              <a:t>14</a:t>
            </a:fld>
            <a:endParaRPr lang="ru-RU"/>
          </a:p>
        </p:txBody>
      </p:sp>
    </p:spTree>
    <p:extLst>
      <p:ext uri="{BB962C8B-B14F-4D97-AF65-F5344CB8AC3E}">
        <p14:creationId xmlns:p14="http://schemas.microsoft.com/office/powerpoint/2010/main" val="2231856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ru-RU"/>
          </a:p>
        </p:txBody>
      </p:sp>
      <p:sp>
        <p:nvSpPr>
          <p:cNvPr id="4" name="Slide Number Placeholder 3"/>
          <p:cNvSpPr>
            <a:spLocks noGrp="1"/>
          </p:cNvSpPr>
          <p:nvPr>
            <p:ph type="sldNum" sz="quarter" idx="10"/>
          </p:nvPr>
        </p:nvSpPr>
        <p:spPr/>
        <p:txBody>
          <a:bodyPr/>
          <a:lstStyle/>
          <a:p>
            <a:fld id="{A8DA0297-835B-4005-A73E-7D056FBE2D9A}" type="slidenum">
              <a:rPr lang="ru-RU" smtClean="0"/>
              <a:t>15</a:t>
            </a:fld>
            <a:endParaRPr lang="ru-RU"/>
          </a:p>
        </p:txBody>
      </p:sp>
    </p:spTree>
    <p:extLst>
      <p:ext uri="{BB962C8B-B14F-4D97-AF65-F5344CB8AC3E}">
        <p14:creationId xmlns:p14="http://schemas.microsoft.com/office/powerpoint/2010/main" val="39844885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ru-RU" dirty="0"/>
          </a:p>
        </p:txBody>
      </p:sp>
      <p:sp>
        <p:nvSpPr>
          <p:cNvPr id="4" name="Slide Number Placeholder 3"/>
          <p:cNvSpPr>
            <a:spLocks noGrp="1"/>
          </p:cNvSpPr>
          <p:nvPr>
            <p:ph type="sldNum" sz="quarter" idx="10"/>
          </p:nvPr>
        </p:nvSpPr>
        <p:spPr/>
        <p:txBody>
          <a:bodyPr/>
          <a:lstStyle/>
          <a:p>
            <a:fld id="{A8DA0297-835B-4005-A73E-7D056FBE2D9A}" type="slidenum">
              <a:rPr lang="ru-RU" smtClean="0"/>
              <a:t>16</a:t>
            </a:fld>
            <a:endParaRPr lang="ru-RU"/>
          </a:p>
        </p:txBody>
      </p:sp>
    </p:spTree>
    <p:extLst>
      <p:ext uri="{BB962C8B-B14F-4D97-AF65-F5344CB8AC3E}">
        <p14:creationId xmlns:p14="http://schemas.microsoft.com/office/powerpoint/2010/main" val="10683517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ru-RU" dirty="0"/>
          </a:p>
        </p:txBody>
      </p:sp>
      <p:sp>
        <p:nvSpPr>
          <p:cNvPr id="4" name="Slide Number Placeholder 3"/>
          <p:cNvSpPr>
            <a:spLocks noGrp="1"/>
          </p:cNvSpPr>
          <p:nvPr>
            <p:ph type="sldNum" sz="quarter" idx="10"/>
          </p:nvPr>
        </p:nvSpPr>
        <p:spPr/>
        <p:txBody>
          <a:bodyPr/>
          <a:lstStyle/>
          <a:p>
            <a:fld id="{A8DA0297-835B-4005-A73E-7D056FBE2D9A}" type="slidenum">
              <a:rPr lang="ru-RU" smtClean="0"/>
              <a:t>17</a:t>
            </a:fld>
            <a:endParaRPr lang="ru-RU"/>
          </a:p>
        </p:txBody>
      </p:sp>
    </p:spTree>
    <p:extLst>
      <p:ext uri="{BB962C8B-B14F-4D97-AF65-F5344CB8AC3E}">
        <p14:creationId xmlns:p14="http://schemas.microsoft.com/office/powerpoint/2010/main" val="26316404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ru-RU" dirty="0"/>
          </a:p>
        </p:txBody>
      </p:sp>
      <p:sp>
        <p:nvSpPr>
          <p:cNvPr id="4" name="Slide Number Placeholder 3"/>
          <p:cNvSpPr>
            <a:spLocks noGrp="1"/>
          </p:cNvSpPr>
          <p:nvPr>
            <p:ph type="sldNum" sz="quarter" idx="10"/>
          </p:nvPr>
        </p:nvSpPr>
        <p:spPr/>
        <p:txBody>
          <a:bodyPr/>
          <a:lstStyle/>
          <a:p>
            <a:fld id="{A8DA0297-835B-4005-A73E-7D056FBE2D9A}" type="slidenum">
              <a:rPr lang="ru-RU" smtClean="0"/>
              <a:t>18</a:t>
            </a:fld>
            <a:endParaRPr lang="ru-RU"/>
          </a:p>
        </p:txBody>
      </p:sp>
    </p:spTree>
    <p:extLst>
      <p:ext uri="{BB962C8B-B14F-4D97-AF65-F5344CB8AC3E}">
        <p14:creationId xmlns:p14="http://schemas.microsoft.com/office/powerpoint/2010/main" val="28274199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ru-RU" dirty="0"/>
          </a:p>
        </p:txBody>
      </p:sp>
      <p:sp>
        <p:nvSpPr>
          <p:cNvPr id="4" name="Slide Number Placeholder 3"/>
          <p:cNvSpPr>
            <a:spLocks noGrp="1"/>
          </p:cNvSpPr>
          <p:nvPr>
            <p:ph type="sldNum" sz="quarter" idx="10"/>
          </p:nvPr>
        </p:nvSpPr>
        <p:spPr/>
        <p:txBody>
          <a:bodyPr/>
          <a:lstStyle/>
          <a:p>
            <a:fld id="{A8DA0297-835B-4005-A73E-7D056FBE2D9A}" type="slidenum">
              <a:rPr lang="ru-RU" smtClean="0"/>
              <a:t>19</a:t>
            </a:fld>
            <a:endParaRPr lang="ru-RU"/>
          </a:p>
        </p:txBody>
      </p:sp>
    </p:spTree>
    <p:extLst>
      <p:ext uri="{BB962C8B-B14F-4D97-AF65-F5344CB8AC3E}">
        <p14:creationId xmlns:p14="http://schemas.microsoft.com/office/powerpoint/2010/main" val="34092720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ru-RU"/>
          </a:p>
        </p:txBody>
      </p:sp>
      <p:sp>
        <p:nvSpPr>
          <p:cNvPr id="4" name="Slide Number Placeholder 3"/>
          <p:cNvSpPr>
            <a:spLocks noGrp="1"/>
          </p:cNvSpPr>
          <p:nvPr>
            <p:ph type="sldNum" sz="quarter" idx="10"/>
          </p:nvPr>
        </p:nvSpPr>
        <p:spPr/>
        <p:txBody>
          <a:bodyPr/>
          <a:lstStyle/>
          <a:p>
            <a:fld id="{A8DA0297-835B-4005-A73E-7D056FBE2D9A}" type="slidenum">
              <a:rPr lang="ru-RU" smtClean="0"/>
              <a:t>2</a:t>
            </a:fld>
            <a:endParaRPr lang="ru-RU"/>
          </a:p>
        </p:txBody>
      </p:sp>
    </p:spTree>
    <p:extLst>
      <p:ext uri="{BB962C8B-B14F-4D97-AF65-F5344CB8AC3E}">
        <p14:creationId xmlns:p14="http://schemas.microsoft.com/office/powerpoint/2010/main" val="24567621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ru-RU" dirty="0"/>
          </a:p>
        </p:txBody>
      </p:sp>
      <p:sp>
        <p:nvSpPr>
          <p:cNvPr id="4" name="Slide Number Placeholder 3"/>
          <p:cNvSpPr>
            <a:spLocks noGrp="1"/>
          </p:cNvSpPr>
          <p:nvPr>
            <p:ph type="sldNum" sz="quarter" idx="10"/>
          </p:nvPr>
        </p:nvSpPr>
        <p:spPr/>
        <p:txBody>
          <a:bodyPr/>
          <a:lstStyle/>
          <a:p>
            <a:fld id="{A8DA0297-835B-4005-A73E-7D056FBE2D9A}" type="slidenum">
              <a:rPr lang="ru-RU" smtClean="0"/>
              <a:t>20</a:t>
            </a:fld>
            <a:endParaRPr lang="ru-RU"/>
          </a:p>
        </p:txBody>
      </p:sp>
    </p:spTree>
    <p:extLst>
      <p:ext uri="{BB962C8B-B14F-4D97-AF65-F5344CB8AC3E}">
        <p14:creationId xmlns:p14="http://schemas.microsoft.com/office/powerpoint/2010/main" val="11236770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ru-RU" dirty="0"/>
          </a:p>
        </p:txBody>
      </p:sp>
      <p:sp>
        <p:nvSpPr>
          <p:cNvPr id="4" name="Slide Number Placeholder 3"/>
          <p:cNvSpPr>
            <a:spLocks noGrp="1"/>
          </p:cNvSpPr>
          <p:nvPr>
            <p:ph type="sldNum" sz="quarter" idx="10"/>
          </p:nvPr>
        </p:nvSpPr>
        <p:spPr/>
        <p:txBody>
          <a:bodyPr/>
          <a:lstStyle/>
          <a:p>
            <a:fld id="{A8DA0297-835B-4005-A73E-7D056FBE2D9A}" type="slidenum">
              <a:rPr lang="ru-RU" smtClean="0"/>
              <a:t>21</a:t>
            </a:fld>
            <a:endParaRPr lang="ru-RU"/>
          </a:p>
        </p:txBody>
      </p:sp>
    </p:spTree>
    <p:extLst>
      <p:ext uri="{BB962C8B-B14F-4D97-AF65-F5344CB8AC3E}">
        <p14:creationId xmlns:p14="http://schemas.microsoft.com/office/powerpoint/2010/main" val="32440123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ru-RU" dirty="0"/>
          </a:p>
        </p:txBody>
      </p:sp>
      <p:sp>
        <p:nvSpPr>
          <p:cNvPr id="4" name="Slide Number Placeholder 3"/>
          <p:cNvSpPr>
            <a:spLocks noGrp="1"/>
          </p:cNvSpPr>
          <p:nvPr>
            <p:ph type="sldNum" sz="quarter" idx="10"/>
          </p:nvPr>
        </p:nvSpPr>
        <p:spPr/>
        <p:txBody>
          <a:bodyPr/>
          <a:lstStyle/>
          <a:p>
            <a:fld id="{A8DA0297-835B-4005-A73E-7D056FBE2D9A}" type="slidenum">
              <a:rPr lang="ru-RU" smtClean="0"/>
              <a:t>22</a:t>
            </a:fld>
            <a:endParaRPr lang="ru-RU"/>
          </a:p>
        </p:txBody>
      </p:sp>
    </p:spTree>
    <p:extLst>
      <p:ext uri="{BB962C8B-B14F-4D97-AF65-F5344CB8AC3E}">
        <p14:creationId xmlns:p14="http://schemas.microsoft.com/office/powerpoint/2010/main" val="21521883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ru-RU" dirty="0"/>
          </a:p>
        </p:txBody>
      </p:sp>
      <p:sp>
        <p:nvSpPr>
          <p:cNvPr id="4" name="Slide Number Placeholder 3"/>
          <p:cNvSpPr>
            <a:spLocks noGrp="1"/>
          </p:cNvSpPr>
          <p:nvPr>
            <p:ph type="sldNum" sz="quarter" idx="10"/>
          </p:nvPr>
        </p:nvSpPr>
        <p:spPr/>
        <p:txBody>
          <a:bodyPr/>
          <a:lstStyle/>
          <a:p>
            <a:fld id="{A8DA0297-835B-4005-A73E-7D056FBE2D9A}" type="slidenum">
              <a:rPr lang="ru-RU" smtClean="0"/>
              <a:t>23</a:t>
            </a:fld>
            <a:endParaRPr lang="ru-RU"/>
          </a:p>
        </p:txBody>
      </p:sp>
    </p:spTree>
    <p:extLst>
      <p:ext uri="{BB962C8B-B14F-4D97-AF65-F5344CB8AC3E}">
        <p14:creationId xmlns:p14="http://schemas.microsoft.com/office/powerpoint/2010/main" val="16264371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ru-RU"/>
          </a:p>
        </p:txBody>
      </p:sp>
      <p:sp>
        <p:nvSpPr>
          <p:cNvPr id="4" name="Slide Number Placeholder 3"/>
          <p:cNvSpPr>
            <a:spLocks noGrp="1"/>
          </p:cNvSpPr>
          <p:nvPr>
            <p:ph type="sldNum" sz="quarter" idx="10"/>
          </p:nvPr>
        </p:nvSpPr>
        <p:spPr/>
        <p:txBody>
          <a:bodyPr/>
          <a:lstStyle/>
          <a:p>
            <a:fld id="{A8DA0297-835B-4005-A73E-7D056FBE2D9A}" type="slidenum">
              <a:rPr lang="ru-RU" smtClean="0"/>
              <a:t>24</a:t>
            </a:fld>
            <a:endParaRPr lang="ru-RU"/>
          </a:p>
        </p:txBody>
      </p:sp>
    </p:spTree>
    <p:extLst>
      <p:ext uri="{BB962C8B-B14F-4D97-AF65-F5344CB8AC3E}">
        <p14:creationId xmlns:p14="http://schemas.microsoft.com/office/powerpoint/2010/main" val="11876860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ru-RU" dirty="0"/>
          </a:p>
        </p:txBody>
      </p:sp>
      <p:sp>
        <p:nvSpPr>
          <p:cNvPr id="4" name="Slide Number Placeholder 3"/>
          <p:cNvSpPr>
            <a:spLocks noGrp="1"/>
          </p:cNvSpPr>
          <p:nvPr>
            <p:ph type="sldNum" sz="quarter" idx="10"/>
          </p:nvPr>
        </p:nvSpPr>
        <p:spPr/>
        <p:txBody>
          <a:bodyPr/>
          <a:lstStyle/>
          <a:p>
            <a:fld id="{A8DA0297-835B-4005-A73E-7D056FBE2D9A}" type="slidenum">
              <a:rPr lang="ru-RU" smtClean="0"/>
              <a:t>25</a:t>
            </a:fld>
            <a:endParaRPr lang="ru-RU"/>
          </a:p>
        </p:txBody>
      </p:sp>
    </p:spTree>
    <p:extLst>
      <p:ext uri="{BB962C8B-B14F-4D97-AF65-F5344CB8AC3E}">
        <p14:creationId xmlns:p14="http://schemas.microsoft.com/office/powerpoint/2010/main" val="18948801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ru-RU" dirty="0"/>
          </a:p>
        </p:txBody>
      </p:sp>
      <p:sp>
        <p:nvSpPr>
          <p:cNvPr id="4" name="Slide Number Placeholder 3"/>
          <p:cNvSpPr>
            <a:spLocks noGrp="1"/>
          </p:cNvSpPr>
          <p:nvPr>
            <p:ph type="sldNum" sz="quarter" idx="10"/>
          </p:nvPr>
        </p:nvSpPr>
        <p:spPr/>
        <p:txBody>
          <a:bodyPr/>
          <a:lstStyle/>
          <a:p>
            <a:fld id="{A8DA0297-835B-4005-A73E-7D056FBE2D9A}" type="slidenum">
              <a:rPr lang="ru-RU" smtClean="0"/>
              <a:t>26</a:t>
            </a:fld>
            <a:endParaRPr lang="ru-RU"/>
          </a:p>
        </p:txBody>
      </p:sp>
    </p:spTree>
    <p:extLst>
      <p:ext uri="{BB962C8B-B14F-4D97-AF65-F5344CB8AC3E}">
        <p14:creationId xmlns:p14="http://schemas.microsoft.com/office/powerpoint/2010/main" val="26741390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ru-RU" dirty="0"/>
          </a:p>
        </p:txBody>
      </p:sp>
      <p:sp>
        <p:nvSpPr>
          <p:cNvPr id="4" name="Slide Number Placeholder 3"/>
          <p:cNvSpPr>
            <a:spLocks noGrp="1"/>
          </p:cNvSpPr>
          <p:nvPr>
            <p:ph type="sldNum" sz="quarter" idx="10"/>
          </p:nvPr>
        </p:nvSpPr>
        <p:spPr/>
        <p:txBody>
          <a:bodyPr/>
          <a:lstStyle/>
          <a:p>
            <a:fld id="{A8DA0297-835B-4005-A73E-7D056FBE2D9A}" type="slidenum">
              <a:rPr lang="ru-RU" smtClean="0"/>
              <a:t>27</a:t>
            </a:fld>
            <a:endParaRPr lang="ru-RU"/>
          </a:p>
        </p:txBody>
      </p:sp>
    </p:spTree>
    <p:extLst>
      <p:ext uri="{BB962C8B-B14F-4D97-AF65-F5344CB8AC3E}">
        <p14:creationId xmlns:p14="http://schemas.microsoft.com/office/powerpoint/2010/main" val="20933489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ru-RU"/>
          </a:p>
        </p:txBody>
      </p:sp>
      <p:sp>
        <p:nvSpPr>
          <p:cNvPr id="4" name="Slide Number Placeholder 3"/>
          <p:cNvSpPr>
            <a:spLocks noGrp="1"/>
          </p:cNvSpPr>
          <p:nvPr>
            <p:ph type="sldNum" sz="quarter" idx="10"/>
          </p:nvPr>
        </p:nvSpPr>
        <p:spPr/>
        <p:txBody>
          <a:bodyPr/>
          <a:lstStyle/>
          <a:p>
            <a:fld id="{A8DA0297-835B-4005-A73E-7D056FBE2D9A}" type="slidenum">
              <a:rPr lang="ru-RU" smtClean="0"/>
              <a:t>28</a:t>
            </a:fld>
            <a:endParaRPr lang="ru-RU"/>
          </a:p>
        </p:txBody>
      </p:sp>
    </p:spTree>
    <p:extLst>
      <p:ext uri="{BB962C8B-B14F-4D97-AF65-F5344CB8AC3E}">
        <p14:creationId xmlns:p14="http://schemas.microsoft.com/office/powerpoint/2010/main" val="35075646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ru-RU"/>
          </a:p>
        </p:txBody>
      </p:sp>
      <p:sp>
        <p:nvSpPr>
          <p:cNvPr id="4" name="Slide Number Placeholder 3"/>
          <p:cNvSpPr>
            <a:spLocks noGrp="1"/>
          </p:cNvSpPr>
          <p:nvPr>
            <p:ph type="sldNum" sz="quarter" idx="10"/>
          </p:nvPr>
        </p:nvSpPr>
        <p:spPr/>
        <p:txBody>
          <a:bodyPr/>
          <a:lstStyle/>
          <a:p>
            <a:fld id="{A8DA0297-835B-4005-A73E-7D056FBE2D9A}" type="slidenum">
              <a:rPr lang="ru-RU" smtClean="0"/>
              <a:t>29</a:t>
            </a:fld>
            <a:endParaRPr lang="ru-RU"/>
          </a:p>
        </p:txBody>
      </p:sp>
    </p:spTree>
    <p:extLst>
      <p:ext uri="{BB962C8B-B14F-4D97-AF65-F5344CB8AC3E}">
        <p14:creationId xmlns:p14="http://schemas.microsoft.com/office/powerpoint/2010/main" val="997983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ru-RU" dirty="0"/>
          </a:p>
        </p:txBody>
      </p:sp>
      <p:sp>
        <p:nvSpPr>
          <p:cNvPr id="4" name="Slide Number Placeholder 3"/>
          <p:cNvSpPr>
            <a:spLocks noGrp="1"/>
          </p:cNvSpPr>
          <p:nvPr>
            <p:ph type="sldNum" sz="quarter" idx="10"/>
          </p:nvPr>
        </p:nvSpPr>
        <p:spPr/>
        <p:txBody>
          <a:bodyPr/>
          <a:lstStyle/>
          <a:p>
            <a:fld id="{A8DA0297-835B-4005-A73E-7D056FBE2D9A}" type="slidenum">
              <a:rPr lang="ru-RU" smtClean="0"/>
              <a:t>3</a:t>
            </a:fld>
            <a:endParaRPr lang="ru-RU"/>
          </a:p>
        </p:txBody>
      </p:sp>
    </p:spTree>
    <p:extLst>
      <p:ext uri="{BB962C8B-B14F-4D97-AF65-F5344CB8AC3E}">
        <p14:creationId xmlns:p14="http://schemas.microsoft.com/office/powerpoint/2010/main" val="8074956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ru-RU"/>
          </a:p>
        </p:txBody>
      </p:sp>
      <p:sp>
        <p:nvSpPr>
          <p:cNvPr id="4" name="Slide Number Placeholder 3"/>
          <p:cNvSpPr>
            <a:spLocks noGrp="1"/>
          </p:cNvSpPr>
          <p:nvPr>
            <p:ph type="sldNum" sz="quarter" idx="10"/>
          </p:nvPr>
        </p:nvSpPr>
        <p:spPr/>
        <p:txBody>
          <a:bodyPr/>
          <a:lstStyle/>
          <a:p>
            <a:fld id="{A8DA0297-835B-4005-A73E-7D056FBE2D9A}" type="slidenum">
              <a:rPr lang="ru-RU" smtClean="0"/>
              <a:t>30</a:t>
            </a:fld>
            <a:endParaRPr lang="ru-RU"/>
          </a:p>
        </p:txBody>
      </p:sp>
    </p:spTree>
    <p:extLst>
      <p:ext uri="{BB962C8B-B14F-4D97-AF65-F5344CB8AC3E}">
        <p14:creationId xmlns:p14="http://schemas.microsoft.com/office/powerpoint/2010/main" val="19342560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a:p>
        </p:txBody>
      </p:sp>
      <p:sp>
        <p:nvSpPr>
          <p:cNvPr id="4" name="Slide Number Placeholder 3"/>
          <p:cNvSpPr>
            <a:spLocks noGrp="1"/>
          </p:cNvSpPr>
          <p:nvPr>
            <p:ph type="sldNum" sz="quarter" idx="10"/>
          </p:nvPr>
        </p:nvSpPr>
        <p:spPr/>
        <p:txBody>
          <a:bodyPr/>
          <a:lstStyle/>
          <a:p>
            <a:fld id="{25C51108-B1A2-4F2C-81F3-80AB9649DA0A}" type="slidenum">
              <a:rPr lang="ru-RU" smtClean="0"/>
              <a:t>31</a:t>
            </a:fld>
            <a:endParaRPr lang="ru-RU"/>
          </a:p>
        </p:txBody>
      </p:sp>
    </p:spTree>
    <p:extLst>
      <p:ext uri="{BB962C8B-B14F-4D97-AF65-F5344CB8AC3E}">
        <p14:creationId xmlns:p14="http://schemas.microsoft.com/office/powerpoint/2010/main" val="41895222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ru-RU" dirty="0"/>
          </a:p>
        </p:txBody>
      </p:sp>
      <p:sp>
        <p:nvSpPr>
          <p:cNvPr id="4" name="Slide Number Placeholder 3"/>
          <p:cNvSpPr>
            <a:spLocks noGrp="1"/>
          </p:cNvSpPr>
          <p:nvPr>
            <p:ph type="sldNum" sz="quarter" idx="10"/>
          </p:nvPr>
        </p:nvSpPr>
        <p:spPr/>
        <p:txBody>
          <a:bodyPr/>
          <a:lstStyle/>
          <a:p>
            <a:fld id="{A8DA0297-835B-4005-A73E-7D056FBE2D9A}" type="slidenum">
              <a:rPr lang="ru-RU" smtClean="0"/>
              <a:t>4</a:t>
            </a:fld>
            <a:endParaRPr lang="ru-RU"/>
          </a:p>
        </p:txBody>
      </p:sp>
    </p:spTree>
    <p:extLst>
      <p:ext uri="{BB962C8B-B14F-4D97-AF65-F5344CB8AC3E}">
        <p14:creationId xmlns:p14="http://schemas.microsoft.com/office/powerpoint/2010/main" val="21364251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ru-RU" dirty="0"/>
          </a:p>
        </p:txBody>
      </p:sp>
      <p:sp>
        <p:nvSpPr>
          <p:cNvPr id="4" name="Slide Number Placeholder 3"/>
          <p:cNvSpPr>
            <a:spLocks noGrp="1"/>
          </p:cNvSpPr>
          <p:nvPr>
            <p:ph type="sldNum" sz="quarter" idx="10"/>
          </p:nvPr>
        </p:nvSpPr>
        <p:spPr/>
        <p:txBody>
          <a:bodyPr/>
          <a:lstStyle/>
          <a:p>
            <a:fld id="{A8DA0297-835B-4005-A73E-7D056FBE2D9A}" type="slidenum">
              <a:rPr lang="ru-RU" smtClean="0"/>
              <a:t>5</a:t>
            </a:fld>
            <a:endParaRPr lang="ru-RU"/>
          </a:p>
        </p:txBody>
      </p:sp>
    </p:spTree>
    <p:extLst>
      <p:ext uri="{BB962C8B-B14F-4D97-AF65-F5344CB8AC3E}">
        <p14:creationId xmlns:p14="http://schemas.microsoft.com/office/powerpoint/2010/main" val="22171996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ru-RU" dirty="0"/>
          </a:p>
        </p:txBody>
      </p:sp>
      <p:sp>
        <p:nvSpPr>
          <p:cNvPr id="4" name="Slide Number Placeholder 3"/>
          <p:cNvSpPr>
            <a:spLocks noGrp="1"/>
          </p:cNvSpPr>
          <p:nvPr>
            <p:ph type="sldNum" sz="quarter" idx="10"/>
          </p:nvPr>
        </p:nvSpPr>
        <p:spPr/>
        <p:txBody>
          <a:bodyPr/>
          <a:lstStyle/>
          <a:p>
            <a:fld id="{A8DA0297-835B-4005-A73E-7D056FBE2D9A}" type="slidenum">
              <a:rPr lang="ru-RU" smtClean="0"/>
              <a:t>6</a:t>
            </a:fld>
            <a:endParaRPr lang="ru-RU"/>
          </a:p>
        </p:txBody>
      </p:sp>
    </p:spTree>
    <p:extLst>
      <p:ext uri="{BB962C8B-B14F-4D97-AF65-F5344CB8AC3E}">
        <p14:creationId xmlns:p14="http://schemas.microsoft.com/office/powerpoint/2010/main" val="27835303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ru-RU" dirty="0"/>
          </a:p>
        </p:txBody>
      </p:sp>
      <p:sp>
        <p:nvSpPr>
          <p:cNvPr id="4" name="Slide Number Placeholder 3"/>
          <p:cNvSpPr>
            <a:spLocks noGrp="1"/>
          </p:cNvSpPr>
          <p:nvPr>
            <p:ph type="sldNum" sz="quarter" idx="10"/>
          </p:nvPr>
        </p:nvSpPr>
        <p:spPr/>
        <p:txBody>
          <a:bodyPr/>
          <a:lstStyle/>
          <a:p>
            <a:fld id="{A8DA0297-835B-4005-A73E-7D056FBE2D9A}" type="slidenum">
              <a:rPr lang="ru-RU" smtClean="0"/>
              <a:t>7</a:t>
            </a:fld>
            <a:endParaRPr lang="ru-RU"/>
          </a:p>
        </p:txBody>
      </p:sp>
    </p:spTree>
    <p:extLst>
      <p:ext uri="{BB962C8B-B14F-4D97-AF65-F5344CB8AC3E}">
        <p14:creationId xmlns:p14="http://schemas.microsoft.com/office/powerpoint/2010/main" val="4843628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ru-RU" dirty="0"/>
          </a:p>
        </p:txBody>
      </p:sp>
      <p:sp>
        <p:nvSpPr>
          <p:cNvPr id="4" name="Slide Number Placeholder 3"/>
          <p:cNvSpPr>
            <a:spLocks noGrp="1"/>
          </p:cNvSpPr>
          <p:nvPr>
            <p:ph type="sldNum" sz="quarter" idx="10"/>
          </p:nvPr>
        </p:nvSpPr>
        <p:spPr/>
        <p:txBody>
          <a:bodyPr/>
          <a:lstStyle/>
          <a:p>
            <a:fld id="{A8DA0297-835B-4005-A73E-7D056FBE2D9A}" type="slidenum">
              <a:rPr lang="ru-RU" smtClean="0"/>
              <a:t>8</a:t>
            </a:fld>
            <a:endParaRPr lang="ru-RU"/>
          </a:p>
        </p:txBody>
      </p:sp>
    </p:spTree>
    <p:extLst>
      <p:ext uri="{BB962C8B-B14F-4D97-AF65-F5344CB8AC3E}">
        <p14:creationId xmlns:p14="http://schemas.microsoft.com/office/powerpoint/2010/main" val="19841320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ru-RU" dirty="0"/>
          </a:p>
        </p:txBody>
      </p:sp>
      <p:sp>
        <p:nvSpPr>
          <p:cNvPr id="4" name="Slide Number Placeholder 3"/>
          <p:cNvSpPr>
            <a:spLocks noGrp="1"/>
          </p:cNvSpPr>
          <p:nvPr>
            <p:ph type="sldNum" sz="quarter" idx="10"/>
          </p:nvPr>
        </p:nvSpPr>
        <p:spPr/>
        <p:txBody>
          <a:bodyPr/>
          <a:lstStyle/>
          <a:p>
            <a:fld id="{A8DA0297-835B-4005-A73E-7D056FBE2D9A}" type="slidenum">
              <a:rPr lang="ru-RU" smtClean="0"/>
              <a:t>9</a:t>
            </a:fld>
            <a:endParaRPr lang="ru-RU"/>
          </a:p>
        </p:txBody>
      </p:sp>
    </p:spTree>
    <p:extLst>
      <p:ext uri="{BB962C8B-B14F-4D97-AF65-F5344CB8AC3E}">
        <p14:creationId xmlns:p14="http://schemas.microsoft.com/office/powerpoint/2010/main" val="27269806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3.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4.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5.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6.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7.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8.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9.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0.xml"/></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Course Title">
    <p:spTree>
      <p:nvGrpSpPr>
        <p:cNvPr id="1" name=""/>
        <p:cNvGrpSpPr/>
        <p:nvPr/>
      </p:nvGrpSpPr>
      <p:grpSpPr>
        <a:xfrm>
          <a:off x="0" y="0"/>
          <a:ext cx="0" cy="0"/>
          <a:chOff x="0" y="0"/>
          <a:chExt cx="0" cy="0"/>
        </a:xfrm>
      </p:grpSpPr>
      <p:sp>
        <p:nvSpPr>
          <p:cNvPr id="6" name="Text 1"/>
          <p:cNvSpPr>
            <a:spLocks noGrp="1"/>
          </p:cNvSpPr>
          <p:nvPr>
            <p:ph type="body" idx="10" hasCustomPrompt="1"/>
          </p:nvPr>
        </p:nvSpPr>
        <p:spPr>
          <a:xfrm>
            <a:off x="3674665" y="5865626"/>
            <a:ext cx="3533802" cy="381002"/>
          </a:xfrm>
        </p:spPr>
        <p:txBody>
          <a:bodyPr vert="horz" wrap="square" lIns="91440" tIns="45720" rIns="91440" bIns="45720" anchor="t" anchorCtr="0">
            <a:noAutofit/>
          </a:bodyPr>
          <a:lstStyle>
            <a:lvl1pPr marL="0" marR="0" indent="0" algn="l" rtl="0" eaLnBrk="1" fontAlgn="auto" hangingPunct="1">
              <a:lnSpc>
                <a:spcPct val="134000"/>
              </a:lnSpc>
              <a:spcBef>
                <a:spcPts val="0"/>
              </a:spcBef>
              <a:spcAft>
                <a:spcPts val="0"/>
              </a:spcAft>
              <a:buFontTx/>
              <a:buNone/>
              <a:defRPr sz="1400" b="0" i="0" u="none" strike="noStrike" kern="1200" cap="none" spc="0" baseline="0">
                <a:solidFill>
                  <a:schemeClr val="tx1">
                    <a:lumMod val="75000"/>
                    <a:lumOff val="25000"/>
                  </a:schemeClr>
                </a:solidFill>
                <a:latin typeface="+mn-lt"/>
                <a:ea typeface="+mn-ea"/>
                <a:cs typeface="+mn-cs"/>
                <a:sym typeface="+mn-lt"/>
              </a:defRPr>
            </a:lvl1pPr>
          </a:lstStyle>
          <a:p>
            <a:pPr lvl="0"/>
            <a:r>
              <a:rPr lang="en-US"/>
              <a:t>Click to add text</a:t>
            </a:r>
            <a:endParaRPr lang="ru-RU" dirty="0"/>
          </a:p>
        </p:txBody>
      </p:sp>
      <p:sp>
        <p:nvSpPr>
          <p:cNvPr id="7" name="Text 2"/>
          <p:cNvSpPr>
            <a:spLocks noGrp="1"/>
          </p:cNvSpPr>
          <p:nvPr>
            <p:ph type="body" sz="quarter" idx="11" hasCustomPrompt="1"/>
          </p:nvPr>
        </p:nvSpPr>
        <p:spPr>
          <a:xfrm>
            <a:off x="1428484" y="4670652"/>
            <a:ext cx="8600419" cy="998628"/>
          </a:xfrm>
          <a:prstGeom prst="rect">
            <a:avLst/>
          </a:prstGeom>
        </p:spPr>
        <p:txBody>
          <a:bodyPr vert="horz" wrap="square" lIns="91440" tIns="45720" rIns="91440" bIns="45720" anchor="t" anchorCtr="0">
            <a:noAutofit/>
          </a:bodyPr>
          <a:lstStyle>
            <a:lvl1pPr marL="0" marR="0" indent="0" algn="l" rtl="0" eaLnBrk="1" fontAlgn="auto" hangingPunct="1">
              <a:lnSpc>
                <a:spcPct val="134000"/>
              </a:lnSpc>
              <a:spcBef>
                <a:spcPts val="0"/>
              </a:spcBef>
              <a:spcAft>
                <a:spcPts val="0"/>
              </a:spcAft>
              <a:buFontTx/>
              <a:buNone/>
              <a:defRPr sz="1550" b="0" i="0" u="none" strike="noStrike" kern="1200" cap="none" spc="0" baseline="0">
                <a:solidFill>
                  <a:schemeClr val="tx1">
                    <a:lumMod val="75000"/>
                    <a:lumOff val="25000"/>
                  </a:schemeClr>
                </a:solidFill>
                <a:latin typeface="+mn-lt"/>
                <a:ea typeface="+mn-ea"/>
                <a:cs typeface="+mn-cs"/>
                <a:sym typeface="+mn-lt"/>
              </a:defRPr>
            </a:lvl1pPr>
          </a:lstStyle>
          <a:p>
            <a:pPr lvl="0"/>
            <a:r>
              <a:rPr lang="en-US"/>
              <a:t>Click to add text</a:t>
            </a:r>
            <a:endParaRPr lang="ru-RU" dirty="0"/>
          </a:p>
        </p:txBody>
      </p:sp>
      <p:sp>
        <p:nvSpPr>
          <p:cNvPr id="8" name="Text 3"/>
          <p:cNvSpPr>
            <a:spLocks noGrp="1"/>
          </p:cNvSpPr>
          <p:nvPr>
            <p:ph type="body" sz="quarter" idx="12" hasCustomPrompt="1"/>
          </p:nvPr>
        </p:nvSpPr>
        <p:spPr>
          <a:xfrm>
            <a:off x="1447647" y="3695044"/>
            <a:ext cx="4301107" cy="253916"/>
          </a:xfrm>
          <a:prstGeom prst="rect">
            <a:avLst/>
          </a:prstGeom>
        </p:spPr>
        <p:txBody>
          <a:bodyPr vert="horz" wrap="none" lIns="91440" tIns="45720" rIns="91440" bIns="45720" anchor="t" anchorCtr="0">
            <a:noAutofit/>
          </a:bodyPr>
          <a:lstStyle>
            <a:lvl1pPr marL="0" marR="0" indent="0" algn="l" rtl="0" eaLnBrk="1" fontAlgn="auto" hangingPunct="1">
              <a:lnSpc>
                <a:spcPct val="100000"/>
              </a:lnSpc>
              <a:spcBef>
                <a:spcPts val="0"/>
              </a:spcBef>
              <a:spcAft>
                <a:spcPts val="0"/>
              </a:spcAft>
              <a:buFontTx/>
              <a:buNone/>
              <a:defRPr sz="1100" b="1" i="0" u="none" strike="noStrike" kern="1200" cap="all" spc="90" baseline="0">
                <a:solidFill>
                  <a:schemeClr val="tx1">
                    <a:lumMod val="100000"/>
                  </a:schemeClr>
                </a:solidFill>
                <a:latin typeface="+mn-lt"/>
                <a:ea typeface="+mn-ea"/>
                <a:cs typeface="+mn-cs"/>
                <a:sym typeface="+mn-lt"/>
              </a:defRPr>
            </a:lvl1pPr>
          </a:lstStyle>
          <a:p>
            <a:pPr lvl="0"/>
            <a:r>
              <a:rPr lang="en-US"/>
              <a:t>Click to add text</a:t>
            </a:r>
            <a:endParaRPr lang="ru-RU" dirty="0"/>
          </a:p>
        </p:txBody>
      </p:sp>
      <p:sp>
        <p:nvSpPr>
          <p:cNvPr id="9" name="Title"/>
          <p:cNvSpPr>
            <a:spLocks noGrp="1"/>
          </p:cNvSpPr>
          <p:nvPr>
            <p:ph type="title" idx="13" hasCustomPrompt="1"/>
          </p:nvPr>
        </p:nvSpPr>
        <p:spPr>
          <a:xfrm>
            <a:off x="1418324" y="3986687"/>
            <a:ext cx="8227121" cy="661720"/>
          </a:xfrm>
        </p:spPr>
        <p:txBody>
          <a:bodyPr vert="horz" wrap="square" lIns="91440" tIns="45720" rIns="91440" bIns="45720" anchor="t" anchorCtr="0">
            <a:noAutofit/>
          </a:bodyPr>
          <a:lstStyle>
            <a:lvl1pPr marL="0" marR="0" indent="0" algn="l" rtl="0" eaLnBrk="1" fontAlgn="auto" hangingPunct="1">
              <a:lnSpc>
                <a:spcPct val="100000"/>
              </a:lnSpc>
              <a:spcBef>
                <a:spcPts val="0"/>
              </a:spcBef>
              <a:spcAft>
                <a:spcPts val="0"/>
              </a:spcAft>
              <a:buFontTx/>
              <a:buNone/>
              <a:defRPr sz="3700" b="1" i="0" u="none" strike="noStrike" kern="1200" cap="none" spc="0" baseline="0">
                <a:solidFill>
                  <a:schemeClr val="tx1">
                    <a:lumMod val="100000"/>
                  </a:schemeClr>
                </a:solidFill>
                <a:latin typeface="+mj-lt"/>
                <a:ea typeface="+mj-ea"/>
                <a:cs typeface="+mj-cs"/>
                <a:sym typeface="+mj-lt"/>
              </a:defRPr>
            </a:lvl1pPr>
          </a:lstStyle>
          <a:p>
            <a:r>
              <a:rPr lang="en-US"/>
              <a:t>Click to add title</a:t>
            </a:r>
            <a:endParaRPr lang="ru-RU" dirty="0"/>
          </a:p>
        </p:txBody>
      </p:sp>
      <p:sp>
        <p:nvSpPr>
          <p:cNvPr id="10" name="Picture 1"/>
          <p:cNvSpPr>
            <a:spLocks noGrp="1"/>
          </p:cNvSpPr>
          <p:nvPr>
            <p:ph type="pic" sz="quarter" idx="14"/>
          </p:nvPr>
        </p:nvSpPr>
        <p:spPr>
          <a:xfrm>
            <a:off x="0" y="0"/>
            <a:ext cx="12192000" cy="6858000"/>
          </a:xfrm>
          <a:prstGeom prst="rect">
            <a:avLst/>
          </a:prstGeom>
        </p:spPr>
        <p:txBody>
          <a:bodyPr>
            <a:normAutofit/>
          </a:bodyPr>
          <a:lstStyle>
            <a:lvl1pPr>
              <a:defRPr sz="1400"/>
            </a:lvl1pPr>
          </a:lstStyle>
          <a:p>
            <a:r>
              <a:rPr lang="en-US"/>
              <a:t>Click icon to add picture</a:t>
            </a:r>
            <a:endParaRPr lang="ru-RU" dirty="0"/>
          </a:p>
        </p:txBody>
      </p:sp>
    </p:spTree>
    <p:custDataLst>
      <p:tags r:id="rId1"/>
    </p:custDataLst>
    <p:extLst>
      <p:ext uri="{BB962C8B-B14F-4D97-AF65-F5344CB8AC3E}">
        <p14:creationId xmlns:p14="http://schemas.microsoft.com/office/powerpoint/2010/main" val="29347688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40/60 Picture Right 2">
    <p:spTree>
      <p:nvGrpSpPr>
        <p:cNvPr id="1" name=""/>
        <p:cNvGrpSpPr/>
        <p:nvPr/>
      </p:nvGrpSpPr>
      <p:grpSpPr>
        <a:xfrm>
          <a:off x="0" y="0"/>
          <a:ext cx="0" cy="0"/>
          <a:chOff x="0" y="0"/>
          <a:chExt cx="0" cy="0"/>
        </a:xfrm>
      </p:grpSpPr>
      <p:sp>
        <p:nvSpPr>
          <p:cNvPr id="6" name="Text 1"/>
          <p:cNvSpPr>
            <a:spLocks noGrp="1"/>
          </p:cNvSpPr>
          <p:nvPr>
            <p:ph type="body" idx="10" hasCustomPrompt="1"/>
          </p:nvPr>
        </p:nvSpPr>
        <p:spPr>
          <a:xfrm>
            <a:off x="441748" y="85412"/>
            <a:ext cx="5677475" cy="261610"/>
          </a:xfrm>
        </p:spPr>
        <p:txBody>
          <a:bodyPr vert="horz" wrap="none" lIns="91440" tIns="45720" rIns="91440" bIns="45720" anchor="t" anchorCtr="0">
            <a:noAutofit/>
          </a:bodyPr>
          <a:lstStyle>
            <a:lvl1pPr marL="0" marR="0" indent="0" algn="l" rtl="0" eaLnBrk="1" fontAlgn="auto" hangingPunct="1">
              <a:lnSpc>
                <a:spcPct val="100000"/>
              </a:lnSpc>
              <a:spcBef>
                <a:spcPts val="0"/>
              </a:spcBef>
              <a:spcAft>
                <a:spcPts val="0"/>
              </a:spcAft>
              <a:buFontTx/>
              <a:buNone/>
              <a:defRPr sz="1100" b="0" i="0" u="none" strike="noStrike" kern="1200" cap="none" spc="0" baseline="0">
                <a:solidFill>
                  <a:srgbClr val="6B6B6B">
                    <a:lumMod val="100000"/>
                  </a:srgbClr>
                </a:solidFill>
                <a:latin typeface="+mj-lt"/>
                <a:ea typeface="+mn-ea"/>
                <a:cs typeface="+mn-cs"/>
                <a:sym typeface="+mn-lt"/>
              </a:defRPr>
            </a:lvl1pPr>
          </a:lstStyle>
          <a:p>
            <a:pPr lvl="0"/>
            <a:r>
              <a:rPr lang="en-US"/>
              <a:t>Click to add text</a:t>
            </a:r>
            <a:endParaRPr lang="ru-RU" dirty="0"/>
          </a:p>
        </p:txBody>
      </p:sp>
      <p:sp>
        <p:nvSpPr>
          <p:cNvPr id="7" name="Text 2"/>
          <p:cNvSpPr>
            <a:spLocks noGrp="1"/>
          </p:cNvSpPr>
          <p:nvPr>
            <p:ph type="body" sz="quarter" idx="11" hasCustomPrompt="1"/>
          </p:nvPr>
        </p:nvSpPr>
        <p:spPr>
          <a:xfrm>
            <a:off x="1468764" y="2725471"/>
            <a:ext cx="4516686" cy="2365584"/>
          </a:xfrm>
          <a:prstGeom prst="rect">
            <a:avLst/>
          </a:prstGeom>
        </p:spPr>
        <p:txBody>
          <a:bodyPr vert="horz" wrap="square" lIns="91440" tIns="45720" rIns="91440" bIns="45720" anchor="t" anchorCtr="0">
            <a:noAutofit/>
          </a:bodyPr>
          <a:lstStyle>
            <a:lvl1pPr marL="0" marR="0" indent="0" algn="l" rtl="0" eaLnBrk="1" fontAlgn="auto" hangingPunct="1">
              <a:lnSpc>
                <a:spcPct val="134000"/>
              </a:lnSpc>
              <a:spcBef>
                <a:spcPts val="0"/>
              </a:spcBef>
              <a:spcAft>
                <a:spcPts val="1200"/>
              </a:spcAft>
              <a:buFontTx/>
              <a:buNone/>
              <a:defRPr sz="1400" b="0" i="0" u="none" strike="noStrike" kern="1200" cap="none" spc="0" baseline="0">
                <a:solidFill>
                  <a:schemeClr val="tx1">
                    <a:lumMod val="65000"/>
                    <a:lumOff val="35000"/>
                  </a:schemeClr>
                </a:solidFill>
                <a:latin typeface="+mn-lt"/>
                <a:ea typeface="+mn-ea"/>
                <a:cs typeface="+mn-cs"/>
                <a:sym typeface="+mn-lt"/>
              </a:defRPr>
            </a:lvl1pPr>
          </a:lstStyle>
          <a:p>
            <a:pPr lvl="0"/>
            <a:r>
              <a:rPr lang="en-US"/>
              <a:t>Click to add text</a:t>
            </a:r>
            <a:endParaRPr lang="ru-RU" dirty="0"/>
          </a:p>
        </p:txBody>
      </p:sp>
      <p:sp>
        <p:nvSpPr>
          <p:cNvPr id="8" name="Title"/>
          <p:cNvSpPr>
            <a:spLocks noGrp="1"/>
          </p:cNvSpPr>
          <p:nvPr>
            <p:ph type="title" idx="12" hasCustomPrompt="1"/>
          </p:nvPr>
        </p:nvSpPr>
        <p:spPr>
          <a:xfrm>
            <a:off x="1462417" y="1503585"/>
            <a:ext cx="4523033" cy="938911"/>
          </a:xfrm>
        </p:spPr>
        <p:txBody>
          <a:bodyPr vert="horz" wrap="none" lIns="91440" tIns="45720" rIns="91440" bIns="45720" anchor="b" anchorCtr="0">
            <a:noAutofit/>
          </a:bodyPr>
          <a:lstStyle>
            <a:lvl1pPr marL="0" marR="0" indent="0" algn="l" rtl="0" eaLnBrk="1" fontAlgn="auto" hangingPunct="1">
              <a:lnSpc>
                <a:spcPct val="110000"/>
              </a:lnSpc>
              <a:spcBef>
                <a:spcPts val="0"/>
              </a:spcBef>
              <a:spcAft>
                <a:spcPts val="0"/>
              </a:spcAft>
              <a:buFontTx/>
              <a:buNone/>
              <a:defRPr sz="2800" b="1" i="0" u="none" strike="noStrike" kern="1200" cap="none" spc="0" baseline="0">
                <a:solidFill>
                  <a:schemeClr val="tx1">
                    <a:lumMod val="100000"/>
                  </a:schemeClr>
                </a:solidFill>
                <a:latin typeface="+mj-lt"/>
                <a:ea typeface="+mj-ea"/>
                <a:cs typeface="+mj-cs"/>
                <a:sym typeface="+mj-lt"/>
              </a:defRPr>
            </a:lvl1pPr>
          </a:lstStyle>
          <a:p>
            <a:r>
              <a:rPr lang="en-US"/>
              <a:t>Click to add title</a:t>
            </a:r>
            <a:endParaRPr lang="ru-RU" dirty="0"/>
          </a:p>
        </p:txBody>
      </p:sp>
    </p:spTree>
    <p:custDataLst>
      <p:tags r:id="rId1"/>
    </p:custDataLst>
    <p:extLst>
      <p:ext uri="{BB962C8B-B14F-4D97-AF65-F5344CB8AC3E}">
        <p14:creationId xmlns:p14="http://schemas.microsoft.com/office/powerpoint/2010/main" val="284900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40/60 Picture Right 3">
    <p:spTree>
      <p:nvGrpSpPr>
        <p:cNvPr id="1" name=""/>
        <p:cNvGrpSpPr/>
        <p:nvPr/>
      </p:nvGrpSpPr>
      <p:grpSpPr>
        <a:xfrm>
          <a:off x="0" y="0"/>
          <a:ext cx="0" cy="0"/>
          <a:chOff x="0" y="0"/>
          <a:chExt cx="0" cy="0"/>
        </a:xfrm>
      </p:grpSpPr>
      <p:sp>
        <p:nvSpPr>
          <p:cNvPr id="6" name="Text 1"/>
          <p:cNvSpPr>
            <a:spLocks noGrp="1"/>
          </p:cNvSpPr>
          <p:nvPr>
            <p:ph type="body" idx="10" hasCustomPrompt="1"/>
          </p:nvPr>
        </p:nvSpPr>
        <p:spPr>
          <a:xfrm>
            <a:off x="441748" y="85412"/>
            <a:ext cx="5677475" cy="261610"/>
          </a:xfrm>
        </p:spPr>
        <p:txBody>
          <a:bodyPr vert="horz" wrap="none" lIns="91440" tIns="45720" rIns="91440" bIns="45720" anchor="t" anchorCtr="0">
            <a:noAutofit/>
          </a:bodyPr>
          <a:lstStyle>
            <a:lvl1pPr marL="0" marR="0" indent="0" algn="l" rtl="0" eaLnBrk="1" fontAlgn="auto" hangingPunct="1">
              <a:lnSpc>
                <a:spcPct val="100000"/>
              </a:lnSpc>
              <a:spcBef>
                <a:spcPts val="0"/>
              </a:spcBef>
              <a:spcAft>
                <a:spcPts val="0"/>
              </a:spcAft>
              <a:buFontTx/>
              <a:buNone/>
              <a:defRPr sz="1100" b="0" i="0" u="none" strike="noStrike" kern="1200" cap="none" spc="0" baseline="0">
                <a:solidFill>
                  <a:srgbClr val="6B6B6B">
                    <a:lumMod val="100000"/>
                  </a:srgbClr>
                </a:solidFill>
                <a:latin typeface="+mj-lt"/>
                <a:ea typeface="+mn-ea"/>
                <a:cs typeface="+mn-cs"/>
                <a:sym typeface="+mn-lt"/>
              </a:defRPr>
            </a:lvl1pPr>
          </a:lstStyle>
          <a:p>
            <a:pPr lvl="0"/>
            <a:r>
              <a:rPr lang="en-US"/>
              <a:t>Click to add text</a:t>
            </a:r>
            <a:endParaRPr lang="ru-RU" dirty="0"/>
          </a:p>
        </p:txBody>
      </p:sp>
      <p:sp>
        <p:nvSpPr>
          <p:cNvPr id="7" name="Text 2"/>
          <p:cNvSpPr>
            <a:spLocks noGrp="1"/>
          </p:cNvSpPr>
          <p:nvPr>
            <p:ph type="body" sz="quarter" idx="11" hasCustomPrompt="1"/>
          </p:nvPr>
        </p:nvSpPr>
        <p:spPr>
          <a:xfrm>
            <a:off x="1403597" y="2498466"/>
            <a:ext cx="3954984" cy="2633670"/>
          </a:xfrm>
          <a:prstGeom prst="rect">
            <a:avLst/>
          </a:prstGeom>
        </p:spPr>
        <p:txBody>
          <a:bodyPr vert="horz" wrap="square" lIns="91440" tIns="45720" rIns="91440" bIns="45720" anchor="t" anchorCtr="0">
            <a:noAutofit/>
          </a:bodyPr>
          <a:lstStyle>
            <a:lvl1pPr marL="0" marR="0" indent="0" algn="l" rtl="0" eaLnBrk="1" fontAlgn="auto" hangingPunct="1">
              <a:lnSpc>
                <a:spcPct val="134000"/>
              </a:lnSpc>
              <a:spcBef>
                <a:spcPts val="0"/>
              </a:spcBef>
              <a:spcAft>
                <a:spcPts val="1200"/>
              </a:spcAft>
              <a:buFontTx/>
              <a:buNone/>
              <a:defRPr sz="1400" b="0" i="0" u="none" strike="noStrike" kern="1200" cap="none" spc="0" baseline="0">
                <a:solidFill>
                  <a:schemeClr val="tx1">
                    <a:lumMod val="65000"/>
                    <a:lumOff val="35000"/>
                  </a:schemeClr>
                </a:solidFill>
                <a:latin typeface="+mn-lt"/>
                <a:ea typeface="+mn-ea"/>
                <a:cs typeface="+mn-cs"/>
                <a:sym typeface="+mn-lt"/>
              </a:defRPr>
            </a:lvl1pPr>
          </a:lstStyle>
          <a:p>
            <a:pPr lvl="0"/>
            <a:r>
              <a:rPr lang="en-US"/>
              <a:t>Click to add text</a:t>
            </a:r>
            <a:endParaRPr lang="ru-RU" dirty="0"/>
          </a:p>
        </p:txBody>
      </p:sp>
      <p:sp>
        <p:nvSpPr>
          <p:cNvPr id="8" name="Title"/>
          <p:cNvSpPr>
            <a:spLocks noGrp="1"/>
          </p:cNvSpPr>
          <p:nvPr>
            <p:ph type="title" idx="12" hasCustomPrompt="1"/>
          </p:nvPr>
        </p:nvSpPr>
        <p:spPr>
          <a:xfrm>
            <a:off x="1397250" y="1276580"/>
            <a:ext cx="4411367" cy="938911"/>
          </a:xfrm>
        </p:spPr>
        <p:txBody>
          <a:bodyPr vert="horz" wrap="none" lIns="91440" tIns="45720" rIns="91440" bIns="45720" anchor="b" anchorCtr="0">
            <a:noAutofit/>
          </a:bodyPr>
          <a:lstStyle>
            <a:lvl1pPr marL="0" marR="0" indent="0" algn="l" rtl="0" eaLnBrk="1" fontAlgn="auto" hangingPunct="1">
              <a:lnSpc>
                <a:spcPct val="110000"/>
              </a:lnSpc>
              <a:spcBef>
                <a:spcPts val="0"/>
              </a:spcBef>
              <a:spcAft>
                <a:spcPts val="0"/>
              </a:spcAft>
              <a:buFontTx/>
              <a:buNone/>
              <a:defRPr sz="2800" b="1" i="0" u="none" strike="noStrike" kern="1200" cap="none" spc="0" baseline="0">
                <a:solidFill>
                  <a:schemeClr val="tx1">
                    <a:lumMod val="100000"/>
                  </a:schemeClr>
                </a:solidFill>
                <a:latin typeface="+mj-lt"/>
                <a:ea typeface="+mj-ea"/>
                <a:cs typeface="+mj-cs"/>
                <a:sym typeface="+mj-lt"/>
              </a:defRPr>
            </a:lvl1pPr>
          </a:lstStyle>
          <a:p>
            <a:r>
              <a:rPr lang="en-US"/>
              <a:t>Click to add title</a:t>
            </a:r>
            <a:endParaRPr lang="ru-RU" dirty="0"/>
          </a:p>
        </p:txBody>
      </p:sp>
      <p:sp>
        <p:nvSpPr>
          <p:cNvPr id="9" name="Picture 1"/>
          <p:cNvSpPr>
            <a:spLocks noGrp="1"/>
          </p:cNvSpPr>
          <p:nvPr>
            <p:ph type="pic" sz="quarter" idx="13"/>
          </p:nvPr>
        </p:nvSpPr>
        <p:spPr>
          <a:xfrm>
            <a:off x="7228124" y="1636386"/>
            <a:ext cx="5408865" cy="3371039"/>
          </a:xfrm>
          <a:prstGeom prst="rect">
            <a:avLst/>
          </a:prstGeom>
        </p:spPr>
        <p:txBody>
          <a:bodyPr>
            <a:normAutofit/>
          </a:bodyPr>
          <a:lstStyle>
            <a:lvl1pPr>
              <a:defRPr sz="1400"/>
            </a:lvl1pPr>
          </a:lstStyle>
          <a:p>
            <a:r>
              <a:rPr lang="en-US"/>
              <a:t>Click icon to add picture</a:t>
            </a:r>
            <a:endParaRPr lang="ru-RU"/>
          </a:p>
        </p:txBody>
      </p:sp>
    </p:spTree>
    <p:custDataLst>
      <p:tags r:id="rId1"/>
    </p:custDataLst>
    <p:extLst>
      <p:ext uri="{BB962C8B-B14F-4D97-AF65-F5344CB8AC3E}">
        <p14:creationId xmlns:p14="http://schemas.microsoft.com/office/powerpoint/2010/main" val="12660185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Video">
    <p:spTree>
      <p:nvGrpSpPr>
        <p:cNvPr id="1" name=""/>
        <p:cNvGrpSpPr/>
        <p:nvPr/>
      </p:nvGrpSpPr>
      <p:grpSpPr>
        <a:xfrm>
          <a:off x="0" y="0"/>
          <a:ext cx="0" cy="0"/>
          <a:chOff x="0" y="0"/>
          <a:chExt cx="0" cy="0"/>
        </a:xfrm>
      </p:grpSpPr>
      <p:sp>
        <p:nvSpPr>
          <p:cNvPr id="6" name="Text 1"/>
          <p:cNvSpPr>
            <a:spLocks noGrp="1"/>
          </p:cNvSpPr>
          <p:nvPr>
            <p:ph type="body" idx="10" hasCustomPrompt="1"/>
          </p:nvPr>
        </p:nvSpPr>
        <p:spPr>
          <a:xfrm>
            <a:off x="441748" y="85412"/>
            <a:ext cx="5700697" cy="261610"/>
          </a:xfrm>
        </p:spPr>
        <p:txBody>
          <a:bodyPr vert="horz" wrap="none" lIns="91440" tIns="45720" rIns="91440" bIns="45720" anchor="t" anchorCtr="0">
            <a:noAutofit/>
          </a:bodyPr>
          <a:lstStyle>
            <a:lvl1pPr marL="0" marR="0" indent="0" algn="l" rtl="0" eaLnBrk="1" fontAlgn="auto" hangingPunct="1">
              <a:lnSpc>
                <a:spcPct val="100000"/>
              </a:lnSpc>
              <a:spcBef>
                <a:spcPts val="0"/>
              </a:spcBef>
              <a:spcAft>
                <a:spcPts val="0"/>
              </a:spcAft>
              <a:buFontTx/>
              <a:buNone/>
              <a:defRPr sz="1100" b="0" i="0" u="none" strike="noStrike" kern="1200" cap="none" spc="0" baseline="0">
                <a:solidFill>
                  <a:srgbClr val="6B6B6B">
                    <a:lumMod val="100000"/>
                  </a:srgbClr>
                </a:solidFill>
                <a:latin typeface="+mj-lt"/>
                <a:ea typeface="+mn-ea"/>
                <a:cs typeface="+mn-cs"/>
                <a:sym typeface="+mn-lt"/>
              </a:defRPr>
            </a:lvl1pPr>
          </a:lstStyle>
          <a:p>
            <a:pPr lvl="0"/>
            <a:r>
              <a:rPr lang="en-US"/>
              <a:t>Click to add text</a:t>
            </a:r>
            <a:endParaRPr lang="ru-RU" dirty="0"/>
          </a:p>
        </p:txBody>
      </p:sp>
      <p:sp>
        <p:nvSpPr>
          <p:cNvPr id="3" name="Video 1"/>
          <p:cNvSpPr>
            <a:spLocks noGrp="1"/>
          </p:cNvSpPr>
          <p:nvPr>
            <p:ph type="media" sz="quarter" idx="12" hasCustomPrompt="1"/>
          </p:nvPr>
        </p:nvSpPr>
        <p:spPr>
          <a:xfrm>
            <a:off x="2615520" y="1037765"/>
            <a:ext cx="6803784" cy="4261821"/>
          </a:xfrm>
        </p:spPr>
        <p:txBody>
          <a:bodyPr>
            <a:normAutofit/>
          </a:bodyPr>
          <a:lstStyle>
            <a:lvl1pPr>
              <a:defRPr sz="1600"/>
            </a:lvl1pPr>
          </a:lstStyle>
          <a:p>
            <a:r>
              <a:rPr lang="en-US"/>
              <a:t>Click icon to add video</a:t>
            </a:r>
            <a:endParaRPr lang="ru-RU"/>
          </a:p>
        </p:txBody>
      </p:sp>
    </p:spTree>
    <p:custDataLst>
      <p:tags r:id="rId1"/>
    </p:custDataLst>
    <p:extLst>
      <p:ext uri="{BB962C8B-B14F-4D97-AF65-F5344CB8AC3E}">
        <p14:creationId xmlns:p14="http://schemas.microsoft.com/office/powerpoint/2010/main" val="27963812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50/50 Picture Right">
    <p:spTree>
      <p:nvGrpSpPr>
        <p:cNvPr id="1" name=""/>
        <p:cNvGrpSpPr/>
        <p:nvPr/>
      </p:nvGrpSpPr>
      <p:grpSpPr>
        <a:xfrm>
          <a:off x="0" y="0"/>
          <a:ext cx="0" cy="0"/>
          <a:chOff x="0" y="0"/>
          <a:chExt cx="0" cy="0"/>
        </a:xfrm>
      </p:grpSpPr>
      <p:sp>
        <p:nvSpPr>
          <p:cNvPr id="6" name="Text 1"/>
          <p:cNvSpPr>
            <a:spLocks noGrp="1"/>
          </p:cNvSpPr>
          <p:nvPr>
            <p:ph type="body" idx="10" hasCustomPrompt="1"/>
          </p:nvPr>
        </p:nvSpPr>
        <p:spPr>
          <a:xfrm>
            <a:off x="441747" y="85412"/>
            <a:ext cx="5410412" cy="261610"/>
          </a:xfrm>
        </p:spPr>
        <p:txBody>
          <a:bodyPr vert="horz" wrap="none" lIns="91440" tIns="45720" rIns="91440" bIns="45720" anchor="t" anchorCtr="0">
            <a:noAutofit/>
          </a:bodyPr>
          <a:lstStyle>
            <a:lvl1pPr marL="0" marR="0" indent="0" algn="l" rtl="0" eaLnBrk="1" fontAlgn="auto" hangingPunct="1">
              <a:lnSpc>
                <a:spcPct val="100000"/>
              </a:lnSpc>
              <a:spcBef>
                <a:spcPts val="0"/>
              </a:spcBef>
              <a:spcAft>
                <a:spcPts val="0"/>
              </a:spcAft>
              <a:buFontTx/>
              <a:buNone/>
              <a:defRPr sz="1100" b="0" i="0" u="none" strike="noStrike" kern="1200" cap="none" spc="0" baseline="0">
                <a:solidFill>
                  <a:srgbClr val="6B6B6B">
                    <a:lumMod val="100000"/>
                  </a:srgbClr>
                </a:solidFill>
                <a:latin typeface="+mj-lt"/>
                <a:ea typeface="+mn-ea"/>
                <a:cs typeface="+mn-cs"/>
                <a:sym typeface="+mn-lt"/>
              </a:defRPr>
            </a:lvl1pPr>
          </a:lstStyle>
          <a:p>
            <a:pPr lvl="0"/>
            <a:r>
              <a:rPr lang="en-US"/>
              <a:t>Click to add text</a:t>
            </a:r>
            <a:endParaRPr lang="ru-RU" dirty="0"/>
          </a:p>
        </p:txBody>
      </p:sp>
      <p:sp>
        <p:nvSpPr>
          <p:cNvPr id="7" name="Text 2"/>
          <p:cNvSpPr>
            <a:spLocks noGrp="1"/>
          </p:cNvSpPr>
          <p:nvPr>
            <p:ph type="body" sz="quarter" idx="11" hasCustomPrompt="1"/>
          </p:nvPr>
        </p:nvSpPr>
        <p:spPr>
          <a:xfrm>
            <a:off x="898496" y="2725473"/>
            <a:ext cx="4689504" cy="2110321"/>
          </a:xfrm>
          <a:prstGeom prst="rect">
            <a:avLst/>
          </a:prstGeom>
        </p:spPr>
        <p:txBody>
          <a:bodyPr vert="horz" wrap="square" lIns="91440" tIns="45720" rIns="91440" bIns="45720" anchor="t" anchorCtr="0">
            <a:noAutofit/>
          </a:bodyPr>
          <a:lstStyle>
            <a:lvl1pPr marL="0" marR="0" indent="0" algn="l" rtl="0" eaLnBrk="1" fontAlgn="auto" hangingPunct="1">
              <a:lnSpc>
                <a:spcPct val="134000"/>
              </a:lnSpc>
              <a:spcBef>
                <a:spcPts val="0"/>
              </a:spcBef>
              <a:spcAft>
                <a:spcPts val="1200"/>
              </a:spcAft>
              <a:buFontTx/>
              <a:buNone/>
              <a:defRPr sz="1400" b="0" i="0" u="none" strike="noStrike" kern="1200" cap="none" spc="0" baseline="0">
                <a:solidFill>
                  <a:schemeClr val="tx1">
                    <a:lumMod val="65000"/>
                    <a:lumOff val="35000"/>
                  </a:schemeClr>
                </a:solidFill>
                <a:latin typeface="+mn-lt"/>
                <a:ea typeface="+mn-ea"/>
                <a:cs typeface="+mn-cs"/>
                <a:sym typeface="+mn-lt"/>
              </a:defRPr>
            </a:lvl1pPr>
          </a:lstStyle>
          <a:p>
            <a:pPr lvl="0"/>
            <a:r>
              <a:rPr lang="en-US"/>
              <a:t>Click to add text</a:t>
            </a:r>
            <a:endParaRPr lang="ru-RU" dirty="0"/>
          </a:p>
        </p:txBody>
      </p:sp>
      <p:sp>
        <p:nvSpPr>
          <p:cNvPr id="8" name="Title"/>
          <p:cNvSpPr>
            <a:spLocks noGrp="1"/>
          </p:cNvSpPr>
          <p:nvPr>
            <p:ph type="title" idx="12" hasCustomPrompt="1"/>
          </p:nvPr>
        </p:nvSpPr>
        <p:spPr>
          <a:xfrm>
            <a:off x="892149" y="1503585"/>
            <a:ext cx="4523033" cy="938911"/>
          </a:xfrm>
        </p:spPr>
        <p:txBody>
          <a:bodyPr vert="horz" wrap="none" lIns="91440" tIns="45720" rIns="91440" bIns="45720" anchor="b" anchorCtr="0">
            <a:noAutofit/>
          </a:bodyPr>
          <a:lstStyle>
            <a:lvl1pPr marL="0" marR="0" indent="0" algn="l" rtl="0" eaLnBrk="1" fontAlgn="auto" hangingPunct="1">
              <a:lnSpc>
                <a:spcPct val="110000"/>
              </a:lnSpc>
              <a:spcBef>
                <a:spcPts val="0"/>
              </a:spcBef>
              <a:spcAft>
                <a:spcPts val="0"/>
              </a:spcAft>
              <a:buFontTx/>
              <a:buNone/>
              <a:defRPr sz="2800" b="1" i="0" u="none" strike="noStrike" kern="1200" cap="none" spc="0" baseline="0">
                <a:solidFill>
                  <a:schemeClr val="tx1">
                    <a:lumMod val="100000"/>
                  </a:schemeClr>
                </a:solidFill>
                <a:latin typeface="+mj-lt"/>
                <a:ea typeface="+mj-ea"/>
                <a:cs typeface="+mj-cs"/>
                <a:sym typeface="+mj-lt"/>
              </a:defRPr>
            </a:lvl1pPr>
          </a:lstStyle>
          <a:p>
            <a:r>
              <a:rPr lang="en-US"/>
              <a:t>Click to add title</a:t>
            </a:r>
            <a:endParaRPr lang="ru-RU" dirty="0"/>
          </a:p>
        </p:txBody>
      </p:sp>
      <p:sp>
        <p:nvSpPr>
          <p:cNvPr id="9" name="Picture 1"/>
          <p:cNvSpPr>
            <a:spLocks noGrp="1"/>
          </p:cNvSpPr>
          <p:nvPr>
            <p:ph type="pic" sz="quarter" idx="13"/>
          </p:nvPr>
        </p:nvSpPr>
        <p:spPr>
          <a:xfrm>
            <a:off x="6472988" y="0"/>
            <a:ext cx="5719011" cy="6858000"/>
          </a:xfrm>
          <a:prstGeom prst="rect">
            <a:avLst/>
          </a:prstGeom>
        </p:spPr>
        <p:txBody>
          <a:bodyPr>
            <a:normAutofit/>
          </a:bodyPr>
          <a:lstStyle>
            <a:lvl1pPr>
              <a:defRPr sz="1800"/>
            </a:lvl1pPr>
          </a:lstStyle>
          <a:p>
            <a:r>
              <a:rPr lang="en-US"/>
              <a:t>Click icon to add picture</a:t>
            </a:r>
            <a:endParaRPr lang="ru-RU" dirty="0"/>
          </a:p>
        </p:txBody>
      </p:sp>
    </p:spTree>
    <p:custDataLst>
      <p:tags r:id="rId1"/>
    </p:custDataLst>
    <p:extLst>
      <p:ext uri="{BB962C8B-B14F-4D97-AF65-F5344CB8AC3E}">
        <p14:creationId xmlns:p14="http://schemas.microsoft.com/office/powerpoint/2010/main" val="1278909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60/40 Picture Right">
    <p:spTree>
      <p:nvGrpSpPr>
        <p:cNvPr id="1" name=""/>
        <p:cNvGrpSpPr/>
        <p:nvPr/>
      </p:nvGrpSpPr>
      <p:grpSpPr>
        <a:xfrm>
          <a:off x="0" y="0"/>
          <a:ext cx="0" cy="0"/>
          <a:chOff x="0" y="0"/>
          <a:chExt cx="0" cy="0"/>
        </a:xfrm>
      </p:grpSpPr>
      <p:sp>
        <p:nvSpPr>
          <p:cNvPr id="6" name="Text 1"/>
          <p:cNvSpPr>
            <a:spLocks noGrp="1"/>
          </p:cNvSpPr>
          <p:nvPr>
            <p:ph type="body" idx="10" hasCustomPrompt="1"/>
          </p:nvPr>
        </p:nvSpPr>
        <p:spPr>
          <a:xfrm>
            <a:off x="441747" y="85412"/>
            <a:ext cx="5689087" cy="261610"/>
          </a:xfrm>
        </p:spPr>
        <p:txBody>
          <a:bodyPr vert="horz" wrap="none" lIns="91440" tIns="45720" rIns="91440" bIns="45720" anchor="t" anchorCtr="0">
            <a:noAutofit/>
          </a:bodyPr>
          <a:lstStyle>
            <a:lvl1pPr marL="0" marR="0" indent="0" algn="l" rtl="0" eaLnBrk="1" fontAlgn="auto" hangingPunct="1">
              <a:lnSpc>
                <a:spcPct val="100000"/>
              </a:lnSpc>
              <a:spcBef>
                <a:spcPts val="0"/>
              </a:spcBef>
              <a:spcAft>
                <a:spcPts val="0"/>
              </a:spcAft>
              <a:buFontTx/>
              <a:buNone/>
              <a:defRPr sz="1100" b="0" i="0" u="none" strike="noStrike" kern="1200" cap="none" spc="0" baseline="0">
                <a:solidFill>
                  <a:srgbClr val="6B6B6B">
                    <a:lumMod val="100000"/>
                  </a:srgbClr>
                </a:solidFill>
                <a:latin typeface="+mj-lt"/>
                <a:ea typeface="+mn-ea"/>
                <a:cs typeface="+mn-cs"/>
                <a:sym typeface="+mn-lt"/>
              </a:defRPr>
            </a:lvl1pPr>
          </a:lstStyle>
          <a:p>
            <a:pPr lvl="0"/>
            <a:r>
              <a:rPr lang="en-US"/>
              <a:t>Click to add text</a:t>
            </a:r>
            <a:endParaRPr lang="ru-RU" dirty="0"/>
          </a:p>
        </p:txBody>
      </p:sp>
      <p:sp>
        <p:nvSpPr>
          <p:cNvPr id="7" name="Text 2"/>
          <p:cNvSpPr>
            <a:spLocks noGrp="1"/>
          </p:cNvSpPr>
          <p:nvPr>
            <p:ph type="body" sz="quarter" idx="11" hasCustomPrompt="1"/>
          </p:nvPr>
        </p:nvSpPr>
        <p:spPr>
          <a:xfrm>
            <a:off x="1449105" y="2725473"/>
            <a:ext cx="4853372" cy="2110321"/>
          </a:xfrm>
          <a:prstGeom prst="rect">
            <a:avLst/>
          </a:prstGeom>
        </p:spPr>
        <p:txBody>
          <a:bodyPr vert="horz" wrap="square" lIns="91440" tIns="45720" rIns="91440" bIns="45720" anchor="t" anchorCtr="0">
            <a:noAutofit/>
          </a:bodyPr>
          <a:lstStyle>
            <a:lvl1pPr marL="0" marR="0" indent="0" algn="l" rtl="0" eaLnBrk="1" fontAlgn="auto" hangingPunct="1">
              <a:lnSpc>
                <a:spcPct val="134000"/>
              </a:lnSpc>
              <a:spcBef>
                <a:spcPts val="0"/>
              </a:spcBef>
              <a:spcAft>
                <a:spcPts val="1200"/>
              </a:spcAft>
              <a:buFontTx/>
              <a:buNone/>
              <a:defRPr sz="1300" b="0" i="0" u="none" strike="noStrike" kern="1200" cap="none" spc="0" baseline="0">
                <a:solidFill>
                  <a:schemeClr val="tx1">
                    <a:lumMod val="65000"/>
                    <a:lumOff val="35000"/>
                  </a:schemeClr>
                </a:solidFill>
                <a:latin typeface="+mn-lt"/>
                <a:ea typeface="+mn-ea"/>
                <a:cs typeface="+mn-cs"/>
                <a:sym typeface="+mn-lt"/>
              </a:defRPr>
            </a:lvl1pPr>
          </a:lstStyle>
          <a:p>
            <a:pPr lvl="0"/>
            <a:r>
              <a:rPr lang="en-US"/>
              <a:t>Click to add text</a:t>
            </a:r>
            <a:endParaRPr lang="ru-RU" dirty="0"/>
          </a:p>
        </p:txBody>
      </p:sp>
      <p:sp>
        <p:nvSpPr>
          <p:cNvPr id="8" name="Title"/>
          <p:cNvSpPr>
            <a:spLocks noGrp="1"/>
          </p:cNvSpPr>
          <p:nvPr>
            <p:ph type="title" idx="12" hasCustomPrompt="1"/>
          </p:nvPr>
        </p:nvSpPr>
        <p:spPr>
          <a:xfrm>
            <a:off x="1442755" y="1503585"/>
            <a:ext cx="4523033" cy="938911"/>
          </a:xfrm>
        </p:spPr>
        <p:txBody>
          <a:bodyPr vert="horz" wrap="none" lIns="91440" tIns="45720" rIns="91440" bIns="45720" anchor="b" anchorCtr="0">
            <a:noAutofit/>
          </a:bodyPr>
          <a:lstStyle>
            <a:lvl1pPr marL="0" marR="0" indent="0" algn="l" rtl="0" eaLnBrk="1" fontAlgn="auto" hangingPunct="1">
              <a:lnSpc>
                <a:spcPct val="110000"/>
              </a:lnSpc>
              <a:spcBef>
                <a:spcPts val="0"/>
              </a:spcBef>
              <a:spcAft>
                <a:spcPts val="0"/>
              </a:spcAft>
              <a:buFontTx/>
              <a:buNone/>
              <a:defRPr sz="2800" b="1" i="0" u="none" strike="noStrike" kern="1200" cap="none" spc="0" baseline="0">
                <a:solidFill>
                  <a:schemeClr val="tx1">
                    <a:lumMod val="100000"/>
                  </a:schemeClr>
                </a:solidFill>
                <a:latin typeface="+mj-lt"/>
                <a:ea typeface="+mj-ea"/>
                <a:cs typeface="+mj-cs"/>
                <a:sym typeface="+mj-lt"/>
              </a:defRPr>
            </a:lvl1pPr>
          </a:lstStyle>
          <a:p>
            <a:r>
              <a:rPr lang="en-US"/>
              <a:t>Click to add title</a:t>
            </a:r>
            <a:endParaRPr lang="ru-RU" dirty="0"/>
          </a:p>
        </p:txBody>
      </p:sp>
      <p:sp>
        <p:nvSpPr>
          <p:cNvPr id="9" name="Picture 1"/>
          <p:cNvSpPr>
            <a:spLocks noGrp="1"/>
          </p:cNvSpPr>
          <p:nvPr>
            <p:ph type="pic" sz="quarter" idx="13"/>
          </p:nvPr>
        </p:nvSpPr>
        <p:spPr>
          <a:xfrm>
            <a:off x="7791798" y="1245818"/>
            <a:ext cx="2319644" cy="4120265"/>
          </a:xfrm>
          <a:prstGeom prst="rect">
            <a:avLst/>
          </a:prstGeom>
        </p:spPr>
        <p:txBody>
          <a:bodyPr>
            <a:normAutofit/>
          </a:bodyPr>
          <a:lstStyle>
            <a:lvl1pPr>
              <a:defRPr sz="1400"/>
            </a:lvl1pPr>
          </a:lstStyle>
          <a:p>
            <a:r>
              <a:rPr lang="en-US"/>
              <a:t>Click icon to add picture</a:t>
            </a:r>
            <a:endParaRPr lang="ru-RU"/>
          </a:p>
        </p:txBody>
      </p:sp>
    </p:spTree>
    <p:custDataLst>
      <p:tags r:id="rId1"/>
    </p:custDataLst>
    <p:extLst>
      <p:ext uri="{BB962C8B-B14F-4D97-AF65-F5344CB8AC3E}">
        <p14:creationId xmlns:p14="http://schemas.microsoft.com/office/powerpoint/2010/main" val="8830431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Problem and Solution">
    <p:spTree>
      <p:nvGrpSpPr>
        <p:cNvPr id="1" name=""/>
        <p:cNvGrpSpPr/>
        <p:nvPr/>
      </p:nvGrpSpPr>
      <p:grpSpPr>
        <a:xfrm>
          <a:off x="0" y="0"/>
          <a:ext cx="0" cy="0"/>
          <a:chOff x="0" y="0"/>
          <a:chExt cx="0" cy="0"/>
        </a:xfrm>
      </p:grpSpPr>
      <p:sp>
        <p:nvSpPr>
          <p:cNvPr id="6" name="Text 1"/>
          <p:cNvSpPr>
            <a:spLocks noGrp="1"/>
          </p:cNvSpPr>
          <p:nvPr>
            <p:ph type="body" idx="10" hasCustomPrompt="1"/>
          </p:nvPr>
        </p:nvSpPr>
        <p:spPr>
          <a:xfrm>
            <a:off x="441747" y="85412"/>
            <a:ext cx="5654252" cy="261610"/>
          </a:xfrm>
        </p:spPr>
        <p:txBody>
          <a:bodyPr vert="horz" wrap="none" lIns="91440" tIns="45720" rIns="91440" bIns="45720" anchor="t" anchorCtr="0">
            <a:noAutofit/>
          </a:bodyPr>
          <a:lstStyle>
            <a:lvl1pPr marL="0" marR="0" indent="0" algn="l" rtl="0" eaLnBrk="1" fontAlgn="auto" hangingPunct="1">
              <a:lnSpc>
                <a:spcPct val="100000"/>
              </a:lnSpc>
              <a:spcBef>
                <a:spcPts val="0"/>
              </a:spcBef>
              <a:spcAft>
                <a:spcPts val="0"/>
              </a:spcAft>
              <a:buFontTx/>
              <a:buNone/>
              <a:defRPr sz="1100" b="0" i="0" u="none" strike="noStrike" kern="1200" cap="none" spc="0" baseline="0">
                <a:solidFill>
                  <a:srgbClr val="6B6B6B">
                    <a:lumMod val="100000"/>
                  </a:srgbClr>
                </a:solidFill>
                <a:latin typeface="+mj-lt"/>
                <a:ea typeface="+mn-ea"/>
                <a:cs typeface="+mn-cs"/>
                <a:sym typeface="+mn-lt"/>
              </a:defRPr>
            </a:lvl1pPr>
          </a:lstStyle>
          <a:p>
            <a:pPr lvl="0"/>
            <a:r>
              <a:rPr lang="en-US"/>
              <a:t>Click to add text</a:t>
            </a:r>
            <a:endParaRPr lang="ru-RU" dirty="0"/>
          </a:p>
        </p:txBody>
      </p:sp>
      <p:sp>
        <p:nvSpPr>
          <p:cNvPr id="7" name="Text 2"/>
          <p:cNvSpPr>
            <a:spLocks noGrp="1"/>
          </p:cNvSpPr>
          <p:nvPr>
            <p:ph type="body" sz="quarter" idx="11" hasCustomPrompt="1"/>
          </p:nvPr>
        </p:nvSpPr>
        <p:spPr>
          <a:xfrm>
            <a:off x="6222137" y="3658674"/>
            <a:ext cx="4252937" cy="315864"/>
          </a:xfrm>
          <a:prstGeom prst="rect">
            <a:avLst/>
          </a:prstGeom>
        </p:spPr>
        <p:txBody>
          <a:bodyPr vert="horz" wrap="none" lIns="91440" tIns="45720" rIns="91440" bIns="45720" anchor="t" anchorCtr="0">
            <a:noAutofit/>
          </a:bodyPr>
          <a:lstStyle>
            <a:lvl1pPr marL="0" marR="0" indent="0" algn="l" rtl="0" eaLnBrk="1" fontAlgn="auto" hangingPunct="1">
              <a:lnSpc>
                <a:spcPct val="110000"/>
              </a:lnSpc>
              <a:spcBef>
                <a:spcPts val="0"/>
              </a:spcBef>
              <a:spcAft>
                <a:spcPts val="0"/>
              </a:spcAft>
              <a:buFontTx/>
              <a:buNone/>
              <a:defRPr sz="1600" b="1" i="0" u="none" strike="noStrike" kern="1200" cap="none" spc="0" baseline="0">
                <a:solidFill>
                  <a:schemeClr val="tx1">
                    <a:lumMod val="100000"/>
                  </a:schemeClr>
                </a:solidFill>
                <a:latin typeface="+mj-lt"/>
                <a:ea typeface="+mn-ea"/>
                <a:cs typeface="+mn-cs"/>
                <a:sym typeface="+mn-lt"/>
              </a:defRPr>
            </a:lvl1pPr>
          </a:lstStyle>
          <a:p>
            <a:pPr lvl="0"/>
            <a:r>
              <a:rPr lang="en-US"/>
              <a:t>Click to add text</a:t>
            </a:r>
            <a:endParaRPr lang="ru-RU" dirty="0"/>
          </a:p>
        </p:txBody>
      </p:sp>
      <p:sp>
        <p:nvSpPr>
          <p:cNvPr id="8" name="Text 3"/>
          <p:cNvSpPr>
            <a:spLocks noGrp="1"/>
          </p:cNvSpPr>
          <p:nvPr>
            <p:ph type="body" sz="quarter" idx="12" hasCustomPrompt="1"/>
          </p:nvPr>
        </p:nvSpPr>
        <p:spPr>
          <a:xfrm>
            <a:off x="6226491" y="4046732"/>
            <a:ext cx="4248583" cy="1223101"/>
          </a:xfrm>
          <a:prstGeom prst="rect">
            <a:avLst/>
          </a:prstGeom>
        </p:spPr>
        <p:txBody>
          <a:bodyPr vert="horz" wrap="square" lIns="91440" tIns="45720" rIns="91440" bIns="45720" anchor="t" anchorCtr="0">
            <a:noAutofit/>
          </a:bodyPr>
          <a:lstStyle>
            <a:lvl1pPr marL="0" marR="0" indent="0" algn="l" rtl="0" eaLnBrk="1" fontAlgn="auto" hangingPunct="1">
              <a:lnSpc>
                <a:spcPct val="125000"/>
              </a:lnSpc>
              <a:spcBef>
                <a:spcPts val="0"/>
              </a:spcBef>
              <a:spcAft>
                <a:spcPts val="1200"/>
              </a:spcAft>
              <a:buFontTx/>
              <a:buNone/>
              <a:defRPr sz="1400" b="0" i="0" u="none" strike="noStrike" kern="1200" cap="none" spc="0" baseline="0">
                <a:solidFill>
                  <a:schemeClr val="tx1">
                    <a:lumMod val="65000"/>
                    <a:lumOff val="35000"/>
                  </a:schemeClr>
                </a:solidFill>
                <a:latin typeface="+mn-lt"/>
                <a:ea typeface="+mn-ea"/>
                <a:cs typeface="+mn-cs"/>
                <a:sym typeface="+mn-lt"/>
              </a:defRPr>
            </a:lvl1pPr>
          </a:lstStyle>
          <a:p>
            <a:pPr lvl="0"/>
            <a:r>
              <a:rPr lang="en-US"/>
              <a:t>Click to add text</a:t>
            </a:r>
            <a:endParaRPr lang="ru-RU" dirty="0"/>
          </a:p>
        </p:txBody>
      </p:sp>
      <p:sp>
        <p:nvSpPr>
          <p:cNvPr id="9" name="Text 4"/>
          <p:cNvSpPr>
            <a:spLocks noGrp="1"/>
          </p:cNvSpPr>
          <p:nvPr>
            <p:ph type="body" sz="quarter" idx="13" hasCustomPrompt="1"/>
          </p:nvPr>
        </p:nvSpPr>
        <p:spPr>
          <a:xfrm>
            <a:off x="1238703" y="3658674"/>
            <a:ext cx="4325480" cy="315864"/>
          </a:xfrm>
          <a:prstGeom prst="rect">
            <a:avLst/>
          </a:prstGeom>
        </p:spPr>
        <p:txBody>
          <a:bodyPr vert="horz" wrap="none" lIns="91440" tIns="45720" rIns="91440" bIns="45720" anchor="t" anchorCtr="0">
            <a:noAutofit/>
          </a:bodyPr>
          <a:lstStyle>
            <a:lvl1pPr marL="0" marR="0" indent="0" algn="l" rtl="0" eaLnBrk="1" fontAlgn="auto" hangingPunct="1">
              <a:lnSpc>
                <a:spcPct val="110000"/>
              </a:lnSpc>
              <a:spcBef>
                <a:spcPts val="0"/>
              </a:spcBef>
              <a:spcAft>
                <a:spcPts val="0"/>
              </a:spcAft>
              <a:buFontTx/>
              <a:buNone/>
              <a:defRPr sz="1600" b="1" i="0" u="none" strike="noStrike" kern="1200" cap="none" spc="0" baseline="0">
                <a:solidFill>
                  <a:schemeClr val="tx1">
                    <a:lumMod val="100000"/>
                  </a:schemeClr>
                </a:solidFill>
                <a:latin typeface="+mj-lt"/>
                <a:ea typeface="+mn-ea"/>
                <a:cs typeface="+mn-cs"/>
                <a:sym typeface="+mn-lt"/>
              </a:defRPr>
            </a:lvl1pPr>
          </a:lstStyle>
          <a:p>
            <a:pPr lvl="0"/>
            <a:r>
              <a:rPr lang="en-US"/>
              <a:t>Click to add text</a:t>
            </a:r>
            <a:endParaRPr lang="ru-RU" dirty="0"/>
          </a:p>
        </p:txBody>
      </p:sp>
      <p:sp>
        <p:nvSpPr>
          <p:cNvPr id="10" name="Text 5"/>
          <p:cNvSpPr>
            <a:spLocks noGrp="1"/>
          </p:cNvSpPr>
          <p:nvPr>
            <p:ph type="body" sz="quarter" idx="14" hasCustomPrompt="1"/>
          </p:nvPr>
        </p:nvSpPr>
        <p:spPr>
          <a:xfrm>
            <a:off x="1243058" y="4046730"/>
            <a:ext cx="4248583" cy="1223102"/>
          </a:xfrm>
          <a:prstGeom prst="rect">
            <a:avLst/>
          </a:prstGeom>
        </p:spPr>
        <p:txBody>
          <a:bodyPr vert="horz" wrap="square" lIns="91440" tIns="45720" rIns="91440" bIns="45720" anchor="t" anchorCtr="0">
            <a:noAutofit/>
          </a:bodyPr>
          <a:lstStyle>
            <a:lvl1pPr marL="0" marR="0" indent="0" algn="l" rtl="0" eaLnBrk="1" fontAlgn="auto" hangingPunct="1">
              <a:lnSpc>
                <a:spcPct val="125000"/>
              </a:lnSpc>
              <a:spcBef>
                <a:spcPts val="0"/>
              </a:spcBef>
              <a:spcAft>
                <a:spcPts val="1200"/>
              </a:spcAft>
              <a:buFontTx/>
              <a:buNone/>
              <a:defRPr sz="1400" b="0" i="0" u="none" strike="noStrike" kern="1200" cap="none" spc="0" baseline="0">
                <a:solidFill>
                  <a:schemeClr val="tx1">
                    <a:lumMod val="65000"/>
                    <a:lumOff val="35000"/>
                  </a:schemeClr>
                </a:solidFill>
                <a:latin typeface="+mn-lt"/>
                <a:ea typeface="+mn-ea"/>
                <a:cs typeface="+mn-cs"/>
                <a:sym typeface="+mn-lt"/>
              </a:defRPr>
            </a:lvl1pPr>
          </a:lstStyle>
          <a:p>
            <a:pPr lvl="0"/>
            <a:r>
              <a:rPr lang="en-US"/>
              <a:t>Click to add text</a:t>
            </a:r>
            <a:endParaRPr lang="ru-RU" dirty="0"/>
          </a:p>
        </p:txBody>
      </p:sp>
      <p:sp>
        <p:nvSpPr>
          <p:cNvPr id="11" name="Title"/>
          <p:cNvSpPr>
            <a:spLocks noGrp="1"/>
          </p:cNvSpPr>
          <p:nvPr>
            <p:ph type="title" idx="15" hasCustomPrompt="1"/>
          </p:nvPr>
        </p:nvSpPr>
        <p:spPr>
          <a:xfrm>
            <a:off x="892146" y="836511"/>
            <a:ext cx="8624892" cy="488788"/>
          </a:xfrm>
        </p:spPr>
        <p:txBody>
          <a:bodyPr vert="horz" wrap="none" lIns="91440" tIns="45720" rIns="91440" bIns="45720" anchor="t" anchorCtr="0">
            <a:noAutofit/>
          </a:bodyPr>
          <a:lstStyle>
            <a:lvl1pPr marL="0" marR="0" indent="0" algn="l" rtl="0" eaLnBrk="1" fontAlgn="auto" hangingPunct="1">
              <a:lnSpc>
                <a:spcPct val="110000"/>
              </a:lnSpc>
              <a:spcBef>
                <a:spcPts val="0"/>
              </a:spcBef>
              <a:spcAft>
                <a:spcPts val="0"/>
              </a:spcAft>
              <a:buFontTx/>
              <a:buNone/>
              <a:defRPr sz="2500" b="1" i="0" u="none" strike="noStrike" kern="1200" cap="none" spc="0" baseline="0">
                <a:solidFill>
                  <a:schemeClr val="tx1">
                    <a:lumMod val="100000"/>
                  </a:schemeClr>
                </a:solidFill>
                <a:latin typeface="+mj-lt"/>
                <a:ea typeface="+mj-ea"/>
                <a:cs typeface="+mj-cs"/>
                <a:sym typeface="+mj-lt"/>
              </a:defRPr>
            </a:lvl1pPr>
          </a:lstStyle>
          <a:p>
            <a:r>
              <a:rPr lang="en-US"/>
              <a:t>Click to add title</a:t>
            </a:r>
            <a:endParaRPr lang="ru-RU" dirty="0"/>
          </a:p>
        </p:txBody>
      </p:sp>
      <p:sp>
        <p:nvSpPr>
          <p:cNvPr id="12" name="Picture 1"/>
          <p:cNvSpPr>
            <a:spLocks noGrp="1"/>
          </p:cNvSpPr>
          <p:nvPr>
            <p:ph type="pic" sz="quarter" idx="16"/>
          </p:nvPr>
        </p:nvSpPr>
        <p:spPr>
          <a:xfrm>
            <a:off x="1379207" y="2166113"/>
            <a:ext cx="2337288" cy="1346278"/>
          </a:xfrm>
          <a:prstGeom prst="roundRect">
            <a:avLst>
              <a:gd name="adj" fmla="val 2163"/>
            </a:avLst>
          </a:prstGeom>
        </p:spPr>
        <p:txBody>
          <a:bodyPr>
            <a:normAutofit/>
          </a:bodyPr>
          <a:lstStyle>
            <a:lvl1pPr>
              <a:defRPr sz="1400"/>
            </a:lvl1pPr>
          </a:lstStyle>
          <a:p>
            <a:r>
              <a:rPr lang="en-US"/>
              <a:t>Click icon to add picture</a:t>
            </a:r>
            <a:endParaRPr lang="ru-RU"/>
          </a:p>
        </p:txBody>
      </p:sp>
      <p:sp>
        <p:nvSpPr>
          <p:cNvPr id="13" name="Picture 2"/>
          <p:cNvSpPr>
            <a:spLocks noGrp="1"/>
          </p:cNvSpPr>
          <p:nvPr>
            <p:ph type="pic" sz="quarter" idx="17"/>
          </p:nvPr>
        </p:nvSpPr>
        <p:spPr>
          <a:xfrm>
            <a:off x="6327975" y="2166113"/>
            <a:ext cx="2337288" cy="1346278"/>
          </a:xfrm>
          <a:prstGeom prst="roundRect">
            <a:avLst>
              <a:gd name="adj" fmla="val 2517"/>
            </a:avLst>
          </a:prstGeom>
        </p:spPr>
        <p:txBody>
          <a:bodyPr>
            <a:normAutofit/>
          </a:bodyPr>
          <a:lstStyle>
            <a:lvl1pPr>
              <a:defRPr sz="1400"/>
            </a:lvl1pPr>
          </a:lstStyle>
          <a:p>
            <a:r>
              <a:rPr lang="en-US"/>
              <a:t>Click icon to add picture</a:t>
            </a:r>
            <a:endParaRPr lang="ru-RU"/>
          </a:p>
        </p:txBody>
      </p:sp>
    </p:spTree>
    <p:custDataLst>
      <p:tags r:id="rId1"/>
    </p:custDataLst>
    <p:extLst>
      <p:ext uri="{BB962C8B-B14F-4D97-AF65-F5344CB8AC3E}">
        <p14:creationId xmlns:p14="http://schemas.microsoft.com/office/powerpoint/2010/main" val="3023167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Solution Process">
    <p:spTree>
      <p:nvGrpSpPr>
        <p:cNvPr id="1" name=""/>
        <p:cNvGrpSpPr/>
        <p:nvPr/>
      </p:nvGrpSpPr>
      <p:grpSpPr>
        <a:xfrm>
          <a:off x="0" y="0"/>
          <a:ext cx="0" cy="0"/>
          <a:chOff x="0" y="0"/>
          <a:chExt cx="0" cy="0"/>
        </a:xfrm>
      </p:grpSpPr>
      <p:sp>
        <p:nvSpPr>
          <p:cNvPr id="6" name="Text 1"/>
          <p:cNvSpPr>
            <a:spLocks noGrp="1"/>
          </p:cNvSpPr>
          <p:nvPr>
            <p:ph type="body" idx="10" hasCustomPrompt="1"/>
          </p:nvPr>
        </p:nvSpPr>
        <p:spPr>
          <a:xfrm>
            <a:off x="441747" y="85412"/>
            <a:ext cx="5586519" cy="261610"/>
          </a:xfrm>
        </p:spPr>
        <p:txBody>
          <a:bodyPr vert="horz" wrap="none" lIns="91440" tIns="45720" rIns="91440" bIns="45720" anchor="t" anchorCtr="0">
            <a:noAutofit/>
          </a:bodyPr>
          <a:lstStyle>
            <a:lvl1pPr marL="0" marR="0" indent="0" algn="l" rtl="0" eaLnBrk="1" fontAlgn="auto" hangingPunct="1">
              <a:lnSpc>
                <a:spcPct val="100000"/>
              </a:lnSpc>
              <a:spcBef>
                <a:spcPts val="0"/>
              </a:spcBef>
              <a:spcAft>
                <a:spcPts val="0"/>
              </a:spcAft>
              <a:buFontTx/>
              <a:buNone/>
              <a:defRPr sz="1100" b="0" i="0" u="none" strike="noStrike" kern="1200" cap="none" spc="0" baseline="0">
                <a:solidFill>
                  <a:srgbClr val="6B6B6B">
                    <a:lumMod val="100000"/>
                  </a:srgbClr>
                </a:solidFill>
                <a:latin typeface="+mj-lt"/>
                <a:ea typeface="+mn-ea"/>
                <a:cs typeface="+mn-cs"/>
                <a:sym typeface="+mn-lt"/>
              </a:defRPr>
            </a:lvl1pPr>
          </a:lstStyle>
          <a:p>
            <a:pPr lvl="0"/>
            <a:r>
              <a:rPr lang="en-US"/>
              <a:t>Click to add text</a:t>
            </a:r>
            <a:endParaRPr lang="ru-RU" dirty="0"/>
          </a:p>
        </p:txBody>
      </p:sp>
      <p:sp>
        <p:nvSpPr>
          <p:cNvPr id="7" name="Text 2"/>
          <p:cNvSpPr>
            <a:spLocks noGrp="1"/>
          </p:cNvSpPr>
          <p:nvPr>
            <p:ph type="body" sz="quarter" idx="11" hasCustomPrompt="1"/>
          </p:nvPr>
        </p:nvSpPr>
        <p:spPr>
          <a:xfrm>
            <a:off x="6028268" y="2791520"/>
            <a:ext cx="4969993" cy="2655022"/>
          </a:xfrm>
          <a:prstGeom prst="rect">
            <a:avLst/>
          </a:prstGeom>
        </p:spPr>
        <p:txBody>
          <a:bodyPr vert="horz" wrap="square" lIns="91440" tIns="45720" rIns="91440" bIns="45720" anchor="t" anchorCtr="0">
            <a:noAutofit/>
          </a:bodyPr>
          <a:lstStyle>
            <a:lvl1pPr marL="171450" marR="0" indent="-171450" algn="l" rtl="0" eaLnBrk="1" fontAlgn="auto" hangingPunct="1">
              <a:lnSpc>
                <a:spcPct val="128000"/>
              </a:lnSpc>
              <a:spcBef>
                <a:spcPts val="0"/>
              </a:spcBef>
              <a:spcAft>
                <a:spcPts val="1700"/>
              </a:spcAft>
              <a:buClr>
                <a:schemeClr val="accent6"/>
              </a:buClr>
              <a:buFont typeface="Wingdings" panose="05000000000000000000" pitchFamily="2" charset="2"/>
              <a:buChar char="ü"/>
              <a:defRPr sz="1400" b="0" i="0" u="none" strike="noStrike" kern="1200" cap="none" spc="0" baseline="0">
                <a:solidFill>
                  <a:schemeClr val="tx1">
                    <a:lumMod val="75000"/>
                    <a:lumOff val="25000"/>
                  </a:schemeClr>
                </a:solidFill>
                <a:latin typeface="+mn-lt"/>
                <a:ea typeface="+mn-ea"/>
                <a:cs typeface="+mn-cs"/>
                <a:sym typeface="+mn-lt"/>
              </a:defRPr>
            </a:lvl1pPr>
          </a:lstStyle>
          <a:p>
            <a:pPr lvl="0"/>
            <a:r>
              <a:rPr lang="en-US"/>
              <a:t>Click to add text</a:t>
            </a:r>
            <a:endParaRPr lang="ru-RU" dirty="0"/>
          </a:p>
        </p:txBody>
      </p:sp>
      <p:sp>
        <p:nvSpPr>
          <p:cNvPr id="8" name="Text 3"/>
          <p:cNvSpPr>
            <a:spLocks noGrp="1"/>
          </p:cNvSpPr>
          <p:nvPr>
            <p:ph type="body" sz="quarter" idx="12" hasCustomPrompt="1"/>
          </p:nvPr>
        </p:nvSpPr>
        <p:spPr>
          <a:xfrm>
            <a:off x="898384" y="2791520"/>
            <a:ext cx="4944000" cy="2655022"/>
          </a:xfrm>
          <a:prstGeom prst="rect">
            <a:avLst/>
          </a:prstGeom>
        </p:spPr>
        <p:txBody>
          <a:bodyPr vert="horz" wrap="square" lIns="91440" tIns="45720" rIns="91440" bIns="45720" anchor="t" anchorCtr="0">
            <a:noAutofit/>
          </a:bodyPr>
          <a:lstStyle>
            <a:lvl1pPr marL="171450" marR="0" indent="-171450" algn="l" rtl="0" eaLnBrk="1" fontAlgn="auto" hangingPunct="1">
              <a:lnSpc>
                <a:spcPct val="128000"/>
              </a:lnSpc>
              <a:spcBef>
                <a:spcPts val="0"/>
              </a:spcBef>
              <a:spcAft>
                <a:spcPts val="1700"/>
              </a:spcAft>
              <a:buClr>
                <a:schemeClr val="accent6"/>
              </a:buClr>
              <a:buFont typeface="Wingdings" panose="05000000000000000000" pitchFamily="2" charset="2"/>
              <a:buChar char="ü"/>
              <a:defRPr sz="1400" b="0" i="0" u="none" strike="noStrike" kern="1200" cap="none" spc="0" baseline="0">
                <a:solidFill>
                  <a:schemeClr val="tx1">
                    <a:lumMod val="75000"/>
                    <a:lumOff val="25000"/>
                  </a:schemeClr>
                </a:solidFill>
                <a:latin typeface="+mn-lt"/>
                <a:ea typeface="+mn-ea"/>
                <a:cs typeface="+mn-cs"/>
                <a:sym typeface="+mn-lt"/>
              </a:defRPr>
            </a:lvl1pPr>
          </a:lstStyle>
          <a:p>
            <a:pPr lvl="0"/>
            <a:r>
              <a:rPr lang="en-US"/>
              <a:t>Click to add text</a:t>
            </a:r>
            <a:endParaRPr lang="ru-RU" dirty="0"/>
          </a:p>
        </p:txBody>
      </p:sp>
      <p:sp>
        <p:nvSpPr>
          <p:cNvPr id="9" name="Text 4"/>
          <p:cNvSpPr>
            <a:spLocks noGrp="1"/>
          </p:cNvSpPr>
          <p:nvPr>
            <p:ph type="body" sz="quarter" idx="13" hasCustomPrompt="1"/>
          </p:nvPr>
        </p:nvSpPr>
        <p:spPr>
          <a:xfrm>
            <a:off x="898496" y="1642541"/>
            <a:ext cx="9237241" cy="841353"/>
          </a:xfrm>
          <a:prstGeom prst="rect">
            <a:avLst/>
          </a:prstGeom>
        </p:spPr>
        <p:txBody>
          <a:bodyPr vert="horz" wrap="square" lIns="91440" tIns="45720" rIns="91440" bIns="45720" anchor="t" anchorCtr="0">
            <a:noAutofit/>
          </a:bodyPr>
          <a:lstStyle>
            <a:lvl1pPr marL="0" marR="0" indent="0" algn="l" rtl="0" eaLnBrk="1" fontAlgn="auto" hangingPunct="1">
              <a:lnSpc>
                <a:spcPct val="134000"/>
              </a:lnSpc>
              <a:spcBef>
                <a:spcPts val="0"/>
              </a:spcBef>
              <a:spcAft>
                <a:spcPts val="1200"/>
              </a:spcAft>
              <a:buFontTx/>
              <a:buNone/>
              <a:defRPr sz="1400" b="0" i="0" u="none" strike="noStrike" kern="1200" cap="none" spc="0" baseline="0">
                <a:solidFill>
                  <a:schemeClr val="tx1">
                    <a:lumMod val="85000"/>
                    <a:lumOff val="15000"/>
                  </a:schemeClr>
                </a:solidFill>
                <a:latin typeface="+mn-lt"/>
                <a:ea typeface="+mn-ea"/>
                <a:cs typeface="+mn-cs"/>
                <a:sym typeface="+mn-lt"/>
              </a:defRPr>
            </a:lvl1pPr>
          </a:lstStyle>
          <a:p>
            <a:pPr lvl="0"/>
            <a:r>
              <a:rPr lang="en-US"/>
              <a:t>Click to add text</a:t>
            </a:r>
            <a:endParaRPr lang="ru-RU" dirty="0"/>
          </a:p>
        </p:txBody>
      </p:sp>
      <p:sp>
        <p:nvSpPr>
          <p:cNvPr id="10" name="Title"/>
          <p:cNvSpPr>
            <a:spLocks noGrp="1"/>
          </p:cNvSpPr>
          <p:nvPr>
            <p:ph type="title" idx="14" hasCustomPrompt="1"/>
          </p:nvPr>
        </p:nvSpPr>
        <p:spPr>
          <a:xfrm>
            <a:off x="892146" y="836511"/>
            <a:ext cx="8624892" cy="488788"/>
          </a:xfrm>
        </p:spPr>
        <p:txBody>
          <a:bodyPr vert="horz" wrap="none" lIns="91440" tIns="45720" rIns="91440" bIns="45720" anchor="t" anchorCtr="0">
            <a:noAutofit/>
          </a:bodyPr>
          <a:lstStyle>
            <a:lvl1pPr marL="0" marR="0" indent="0" algn="l" rtl="0" eaLnBrk="1" fontAlgn="auto" hangingPunct="1">
              <a:lnSpc>
                <a:spcPct val="110000"/>
              </a:lnSpc>
              <a:spcBef>
                <a:spcPts val="0"/>
              </a:spcBef>
              <a:spcAft>
                <a:spcPts val="0"/>
              </a:spcAft>
              <a:buFontTx/>
              <a:buNone/>
              <a:defRPr sz="2500" b="1" i="0" u="none" strike="noStrike" kern="1200" cap="none" spc="0" baseline="0">
                <a:solidFill>
                  <a:schemeClr val="tx1">
                    <a:lumMod val="100000"/>
                  </a:schemeClr>
                </a:solidFill>
                <a:latin typeface="+mj-lt"/>
                <a:ea typeface="+mj-ea"/>
                <a:cs typeface="+mj-cs"/>
                <a:sym typeface="+mj-lt"/>
              </a:defRPr>
            </a:lvl1pPr>
          </a:lstStyle>
          <a:p>
            <a:r>
              <a:rPr lang="en-US"/>
              <a:t>Click to add title</a:t>
            </a:r>
            <a:endParaRPr lang="ru-RU" dirty="0"/>
          </a:p>
        </p:txBody>
      </p:sp>
    </p:spTree>
    <p:custDataLst>
      <p:tags r:id="rId1"/>
    </p:custDataLst>
    <p:extLst>
      <p:ext uri="{BB962C8B-B14F-4D97-AF65-F5344CB8AC3E}">
        <p14:creationId xmlns:p14="http://schemas.microsoft.com/office/powerpoint/2010/main" val="7993029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Infographic">
    <p:spTree>
      <p:nvGrpSpPr>
        <p:cNvPr id="1" name=""/>
        <p:cNvGrpSpPr/>
        <p:nvPr/>
      </p:nvGrpSpPr>
      <p:grpSpPr>
        <a:xfrm>
          <a:off x="0" y="0"/>
          <a:ext cx="0" cy="0"/>
          <a:chOff x="0" y="0"/>
          <a:chExt cx="0" cy="0"/>
        </a:xfrm>
      </p:grpSpPr>
      <p:sp>
        <p:nvSpPr>
          <p:cNvPr id="6" name="Text 1"/>
          <p:cNvSpPr>
            <a:spLocks noGrp="1"/>
          </p:cNvSpPr>
          <p:nvPr>
            <p:ph type="body" idx="10" hasCustomPrompt="1"/>
          </p:nvPr>
        </p:nvSpPr>
        <p:spPr>
          <a:xfrm>
            <a:off x="441747" y="85412"/>
            <a:ext cx="5654252" cy="261610"/>
          </a:xfrm>
        </p:spPr>
        <p:txBody>
          <a:bodyPr vert="horz" wrap="none" lIns="91440" tIns="45720" rIns="91440" bIns="45720" anchor="t" anchorCtr="0">
            <a:noAutofit/>
          </a:bodyPr>
          <a:lstStyle>
            <a:lvl1pPr marL="0" marR="0" indent="0" algn="l" rtl="0" eaLnBrk="1" fontAlgn="auto" hangingPunct="1">
              <a:lnSpc>
                <a:spcPct val="100000"/>
              </a:lnSpc>
              <a:spcBef>
                <a:spcPts val="0"/>
              </a:spcBef>
              <a:spcAft>
                <a:spcPts val="0"/>
              </a:spcAft>
              <a:buFontTx/>
              <a:buNone/>
              <a:defRPr sz="1100" b="0" i="0" u="none" strike="noStrike" kern="1200" cap="none" spc="0" baseline="0">
                <a:solidFill>
                  <a:srgbClr val="6B6B6B">
                    <a:lumMod val="100000"/>
                  </a:srgbClr>
                </a:solidFill>
                <a:latin typeface="+mj-lt"/>
                <a:ea typeface="+mn-ea"/>
                <a:cs typeface="+mn-cs"/>
                <a:sym typeface="+mn-lt"/>
              </a:defRPr>
            </a:lvl1pPr>
          </a:lstStyle>
          <a:p>
            <a:pPr lvl="0"/>
            <a:r>
              <a:rPr lang="en-US"/>
              <a:t>Click to add text</a:t>
            </a:r>
            <a:endParaRPr lang="ru-RU" dirty="0"/>
          </a:p>
        </p:txBody>
      </p:sp>
      <p:sp>
        <p:nvSpPr>
          <p:cNvPr id="7" name="Text 2"/>
          <p:cNvSpPr>
            <a:spLocks noGrp="1"/>
          </p:cNvSpPr>
          <p:nvPr>
            <p:ph type="body" sz="quarter" idx="11" hasCustomPrompt="1"/>
          </p:nvPr>
        </p:nvSpPr>
        <p:spPr>
          <a:xfrm>
            <a:off x="898496" y="1737789"/>
            <a:ext cx="8151720" cy="896592"/>
          </a:xfrm>
          <a:prstGeom prst="rect">
            <a:avLst/>
          </a:prstGeom>
        </p:spPr>
        <p:txBody>
          <a:bodyPr vert="horz" wrap="square" lIns="91440" tIns="45720" rIns="91440" bIns="45720" anchor="t" anchorCtr="0">
            <a:noAutofit/>
          </a:bodyPr>
          <a:lstStyle>
            <a:lvl1pPr marL="0" marR="0" indent="0" algn="l" rtl="0" eaLnBrk="1" fontAlgn="auto" hangingPunct="1">
              <a:lnSpc>
                <a:spcPct val="134000"/>
              </a:lnSpc>
              <a:spcBef>
                <a:spcPts val="0"/>
              </a:spcBef>
              <a:spcAft>
                <a:spcPts val="1200"/>
              </a:spcAft>
              <a:buFontTx/>
              <a:buNone/>
              <a:defRPr sz="1400" b="0" i="0" u="none" strike="noStrike" kern="1200" cap="none" spc="0" baseline="0">
                <a:solidFill>
                  <a:schemeClr val="tx1">
                    <a:lumMod val="85000"/>
                    <a:lumOff val="15000"/>
                  </a:schemeClr>
                </a:solidFill>
                <a:latin typeface="+mn-lt"/>
                <a:ea typeface="+mn-ea"/>
                <a:cs typeface="+mn-cs"/>
                <a:sym typeface="+mn-lt"/>
              </a:defRPr>
            </a:lvl1pPr>
          </a:lstStyle>
          <a:p>
            <a:pPr lvl="0"/>
            <a:r>
              <a:rPr lang="en-US"/>
              <a:t>Click to add text</a:t>
            </a:r>
            <a:endParaRPr lang="ru-RU" dirty="0"/>
          </a:p>
        </p:txBody>
      </p:sp>
      <p:sp>
        <p:nvSpPr>
          <p:cNvPr id="8" name="Title"/>
          <p:cNvSpPr>
            <a:spLocks noGrp="1"/>
          </p:cNvSpPr>
          <p:nvPr>
            <p:ph type="title" idx="12" hasCustomPrompt="1"/>
          </p:nvPr>
        </p:nvSpPr>
        <p:spPr>
          <a:xfrm>
            <a:off x="892146" y="931761"/>
            <a:ext cx="8606695" cy="515526"/>
          </a:xfrm>
        </p:spPr>
        <p:txBody>
          <a:bodyPr vert="horz" wrap="square" lIns="91440" tIns="45720" rIns="91440" bIns="45720" anchor="t" anchorCtr="0">
            <a:noAutofit/>
          </a:bodyPr>
          <a:lstStyle>
            <a:lvl1pPr marL="0" marR="0" indent="0" algn="l" rtl="0" eaLnBrk="1" fontAlgn="auto" hangingPunct="1">
              <a:lnSpc>
                <a:spcPct val="110000"/>
              </a:lnSpc>
              <a:spcBef>
                <a:spcPts val="0"/>
              </a:spcBef>
              <a:spcAft>
                <a:spcPts val="0"/>
              </a:spcAft>
              <a:buFontTx/>
              <a:buNone/>
              <a:defRPr sz="2500" b="1" i="0" u="none" strike="noStrike" kern="1200" cap="none" spc="0" baseline="0">
                <a:solidFill>
                  <a:schemeClr val="tx1">
                    <a:lumMod val="100000"/>
                  </a:schemeClr>
                </a:solidFill>
                <a:latin typeface="+mj-lt"/>
                <a:ea typeface="+mj-ea"/>
                <a:cs typeface="+mj-cs"/>
                <a:sym typeface="+mj-lt"/>
              </a:defRPr>
            </a:lvl1pPr>
          </a:lstStyle>
          <a:p>
            <a:r>
              <a:rPr lang="en-US"/>
              <a:t>Click to add title</a:t>
            </a:r>
            <a:endParaRPr lang="ru-RU" dirty="0"/>
          </a:p>
        </p:txBody>
      </p:sp>
    </p:spTree>
    <p:custDataLst>
      <p:tags r:id="rId1"/>
    </p:custDataLst>
    <p:extLst>
      <p:ext uri="{BB962C8B-B14F-4D97-AF65-F5344CB8AC3E}">
        <p14:creationId xmlns:p14="http://schemas.microsoft.com/office/powerpoint/2010/main" val="651440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Labels ">
    <p:spTree>
      <p:nvGrpSpPr>
        <p:cNvPr id="1" name=""/>
        <p:cNvGrpSpPr/>
        <p:nvPr/>
      </p:nvGrpSpPr>
      <p:grpSpPr>
        <a:xfrm>
          <a:off x="0" y="0"/>
          <a:ext cx="0" cy="0"/>
          <a:chOff x="0" y="0"/>
          <a:chExt cx="0" cy="0"/>
        </a:xfrm>
      </p:grpSpPr>
      <p:sp>
        <p:nvSpPr>
          <p:cNvPr id="6" name="Text 1"/>
          <p:cNvSpPr>
            <a:spLocks noGrp="1"/>
          </p:cNvSpPr>
          <p:nvPr>
            <p:ph type="body" idx="10" hasCustomPrompt="1"/>
          </p:nvPr>
        </p:nvSpPr>
        <p:spPr>
          <a:xfrm>
            <a:off x="441747" y="85412"/>
            <a:ext cx="5689087" cy="261610"/>
          </a:xfrm>
        </p:spPr>
        <p:txBody>
          <a:bodyPr vert="horz" wrap="none" lIns="91440" tIns="45720" rIns="91440" bIns="45720" anchor="t" anchorCtr="0">
            <a:noAutofit/>
          </a:bodyPr>
          <a:lstStyle>
            <a:lvl1pPr marL="0" marR="0" indent="0" algn="l" rtl="0" eaLnBrk="1" fontAlgn="auto" hangingPunct="1">
              <a:lnSpc>
                <a:spcPct val="100000"/>
              </a:lnSpc>
              <a:spcBef>
                <a:spcPts val="0"/>
              </a:spcBef>
              <a:spcAft>
                <a:spcPts val="0"/>
              </a:spcAft>
              <a:buFontTx/>
              <a:buNone/>
              <a:defRPr sz="1100" b="0" i="0" u="none" strike="noStrike" kern="1200" cap="none" spc="0" baseline="0">
                <a:solidFill>
                  <a:srgbClr val="6B6B6B">
                    <a:lumMod val="100000"/>
                  </a:srgbClr>
                </a:solidFill>
                <a:latin typeface="+mj-lt"/>
                <a:ea typeface="+mn-ea"/>
                <a:cs typeface="+mn-cs"/>
                <a:sym typeface="+mn-lt"/>
              </a:defRPr>
            </a:lvl1pPr>
          </a:lstStyle>
          <a:p>
            <a:pPr lvl="0"/>
            <a:r>
              <a:rPr lang="en-US"/>
              <a:t>Click to add text</a:t>
            </a:r>
            <a:endParaRPr lang="ru-RU" dirty="0"/>
          </a:p>
        </p:txBody>
      </p:sp>
      <p:sp>
        <p:nvSpPr>
          <p:cNvPr id="7" name="Title"/>
          <p:cNvSpPr>
            <a:spLocks noGrp="1"/>
          </p:cNvSpPr>
          <p:nvPr>
            <p:ph type="title" idx="11" hasCustomPrompt="1"/>
          </p:nvPr>
        </p:nvSpPr>
        <p:spPr>
          <a:xfrm>
            <a:off x="892147" y="882333"/>
            <a:ext cx="8570301" cy="488788"/>
          </a:xfrm>
        </p:spPr>
        <p:txBody>
          <a:bodyPr vert="horz" wrap="none" lIns="91440" tIns="45720" rIns="91440" bIns="45720" anchor="t" anchorCtr="0">
            <a:noAutofit/>
          </a:bodyPr>
          <a:lstStyle>
            <a:lvl1pPr marL="0" marR="0" indent="0" algn="l" rtl="0" eaLnBrk="1" fontAlgn="auto" hangingPunct="1">
              <a:lnSpc>
                <a:spcPct val="110000"/>
              </a:lnSpc>
              <a:spcBef>
                <a:spcPts val="0"/>
              </a:spcBef>
              <a:spcAft>
                <a:spcPts val="0"/>
              </a:spcAft>
              <a:buFontTx/>
              <a:buNone/>
              <a:defRPr sz="2500" b="1" i="0" u="none" strike="noStrike" kern="1200" cap="none" spc="0" baseline="0">
                <a:solidFill>
                  <a:schemeClr val="tx1">
                    <a:lumMod val="100000"/>
                  </a:schemeClr>
                </a:solidFill>
                <a:latin typeface="+mj-lt"/>
                <a:ea typeface="+mj-ea"/>
                <a:cs typeface="+mj-cs"/>
                <a:sym typeface="+mj-lt"/>
              </a:defRPr>
            </a:lvl1pPr>
          </a:lstStyle>
          <a:p>
            <a:r>
              <a:rPr lang="en-US"/>
              <a:t>Click to add title</a:t>
            </a:r>
            <a:endParaRPr lang="ru-RU" dirty="0"/>
          </a:p>
        </p:txBody>
      </p:sp>
    </p:spTree>
    <p:custDataLst>
      <p:tags r:id="rId1"/>
    </p:custDataLst>
    <p:extLst>
      <p:ext uri="{BB962C8B-B14F-4D97-AF65-F5344CB8AC3E}">
        <p14:creationId xmlns:p14="http://schemas.microsoft.com/office/powerpoint/2010/main" val="11624823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Major Point">
    <p:spTree>
      <p:nvGrpSpPr>
        <p:cNvPr id="1" name=""/>
        <p:cNvGrpSpPr/>
        <p:nvPr/>
      </p:nvGrpSpPr>
      <p:grpSpPr>
        <a:xfrm>
          <a:off x="0" y="0"/>
          <a:ext cx="0" cy="0"/>
          <a:chOff x="0" y="0"/>
          <a:chExt cx="0" cy="0"/>
        </a:xfrm>
      </p:grpSpPr>
      <p:sp>
        <p:nvSpPr>
          <p:cNvPr id="6" name="Text 1"/>
          <p:cNvSpPr>
            <a:spLocks noGrp="1"/>
          </p:cNvSpPr>
          <p:nvPr>
            <p:ph type="body" idx="10" hasCustomPrompt="1"/>
          </p:nvPr>
        </p:nvSpPr>
        <p:spPr>
          <a:xfrm>
            <a:off x="441748" y="85412"/>
            <a:ext cx="5631029" cy="261610"/>
          </a:xfrm>
        </p:spPr>
        <p:txBody>
          <a:bodyPr vert="horz" wrap="none" lIns="91440" tIns="45720" rIns="91440" bIns="45720" anchor="t" anchorCtr="0">
            <a:noAutofit/>
          </a:bodyPr>
          <a:lstStyle>
            <a:lvl1pPr marL="0" marR="0" indent="0" algn="l" rtl="0" eaLnBrk="1" fontAlgn="auto" hangingPunct="1">
              <a:lnSpc>
                <a:spcPct val="100000"/>
              </a:lnSpc>
              <a:spcBef>
                <a:spcPts val="0"/>
              </a:spcBef>
              <a:spcAft>
                <a:spcPts val="0"/>
              </a:spcAft>
              <a:buFontTx/>
              <a:buNone/>
              <a:defRPr sz="1100" b="0" i="0" u="none" strike="noStrike" kern="1200" cap="none" spc="0" baseline="0">
                <a:solidFill>
                  <a:srgbClr val="6B6B6B">
                    <a:lumMod val="100000"/>
                  </a:srgbClr>
                </a:solidFill>
                <a:latin typeface="+mj-lt"/>
                <a:ea typeface="+mn-ea"/>
                <a:cs typeface="+mn-cs"/>
                <a:sym typeface="+mn-lt"/>
              </a:defRPr>
            </a:lvl1pPr>
          </a:lstStyle>
          <a:p>
            <a:pPr lvl="0"/>
            <a:r>
              <a:rPr lang="en-US"/>
              <a:t>Click to add text</a:t>
            </a:r>
            <a:endParaRPr lang="ru-RU" dirty="0"/>
          </a:p>
        </p:txBody>
      </p:sp>
      <p:sp>
        <p:nvSpPr>
          <p:cNvPr id="7" name="Title"/>
          <p:cNvSpPr>
            <a:spLocks noGrp="1"/>
          </p:cNvSpPr>
          <p:nvPr>
            <p:ph type="title" idx="11" hasCustomPrompt="1"/>
          </p:nvPr>
        </p:nvSpPr>
        <p:spPr>
          <a:xfrm>
            <a:off x="2568324" y="1773937"/>
            <a:ext cx="3445613" cy="608675"/>
          </a:xfrm>
        </p:spPr>
        <p:txBody>
          <a:bodyPr vert="horz" wrap="square" lIns="91440" tIns="45720" rIns="91440" bIns="45720" anchor="ctr" anchorCtr="0">
            <a:noAutofit/>
          </a:bodyPr>
          <a:lstStyle>
            <a:lvl1pPr marL="0" marR="0" indent="0" algn="l" rtl="0" eaLnBrk="1" fontAlgn="auto" hangingPunct="1">
              <a:lnSpc>
                <a:spcPct val="110000"/>
              </a:lnSpc>
              <a:spcBef>
                <a:spcPts val="0"/>
              </a:spcBef>
              <a:spcAft>
                <a:spcPts val="0"/>
              </a:spcAft>
              <a:buFontTx/>
              <a:buNone/>
              <a:defRPr sz="1900" b="1" i="0" u="none" strike="noStrike" kern="1200" cap="none" spc="0" baseline="0">
                <a:solidFill>
                  <a:schemeClr val="tx1">
                    <a:lumMod val="100000"/>
                  </a:schemeClr>
                </a:solidFill>
                <a:latin typeface="+mj-lt"/>
                <a:ea typeface="+mj-ea"/>
                <a:cs typeface="+mj-cs"/>
                <a:sym typeface="+mj-lt"/>
              </a:defRPr>
            </a:lvl1pPr>
          </a:lstStyle>
          <a:p>
            <a:r>
              <a:rPr lang="en-US"/>
              <a:t>Click to add title</a:t>
            </a:r>
            <a:endParaRPr lang="ru-RU" dirty="0"/>
          </a:p>
        </p:txBody>
      </p:sp>
      <p:sp>
        <p:nvSpPr>
          <p:cNvPr id="8" name="Text 2"/>
          <p:cNvSpPr>
            <a:spLocks noGrp="1"/>
          </p:cNvSpPr>
          <p:nvPr>
            <p:ph type="body" sz="quarter" idx="12" hasCustomPrompt="1"/>
          </p:nvPr>
        </p:nvSpPr>
        <p:spPr>
          <a:xfrm>
            <a:off x="1762096" y="2468297"/>
            <a:ext cx="3965604" cy="2237023"/>
          </a:xfrm>
          <a:prstGeom prst="rect">
            <a:avLst/>
          </a:prstGeom>
        </p:spPr>
        <p:txBody>
          <a:bodyPr vert="horz" wrap="square" lIns="91440" tIns="45720" rIns="91440" bIns="45720" anchor="t" anchorCtr="0">
            <a:noAutofit/>
          </a:bodyPr>
          <a:lstStyle>
            <a:lvl1pPr marL="0" marR="0" indent="0" algn="l" rtl="0" eaLnBrk="1" fontAlgn="auto" hangingPunct="1">
              <a:lnSpc>
                <a:spcPct val="134000"/>
              </a:lnSpc>
              <a:spcBef>
                <a:spcPts val="0"/>
              </a:spcBef>
              <a:spcAft>
                <a:spcPts val="1200"/>
              </a:spcAft>
              <a:buFontTx/>
              <a:buNone/>
              <a:defRPr sz="1300" b="0" i="0" u="none" strike="noStrike" kern="1200" cap="none" spc="0" baseline="0">
                <a:solidFill>
                  <a:schemeClr val="tx1">
                    <a:lumMod val="65000"/>
                    <a:lumOff val="35000"/>
                  </a:schemeClr>
                </a:solidFill>
                <a:latin typeface="+mn-lt"/>
                <a:ea typeface="+mn-ea"/>
                <a:cs typeface="+mn-cs"/>
                <a:sym typeface="+mn-lt"/>
              </a:defRPr>
            </a:lvl1pPr>
          </a:lstStyle>
          <a:p>
            <a:pPr lvl="0"/>
            <a:r>
              <a:rPr lang="en-US"/>
              <a:t>Click to add text</a:t>
            </a:r>
            <a:endParaRPr lang="ru-RU" dirty="0"/>
          </a:p>
        </p:txBody>
      </p:sp>
    </p:spTree>
    <p:custDataLst>
      <p:tags r:id="rId1"/>
    </p:custDataLst>
    <p:extLst>
      <p:ext uri="{BB962C8B-B14F-4D97-AF65-F5344CB8AC3E}">
        <p14:creationId xmlns:p14="http://schemas.microsoft.com/office/powerpoint/2010/main" val="3299803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Module Title">
    <p:spTree>
      <p:nvGrpSpPr>
        <p:cNvPr id="1" name=""/>
        <p:cNvGrpSpPr/>
        <p:nvPr/>
      </p:nvGrpSpPr>
      <p:grpSpPr>
        <a:xfrm>
          <a:off x="0" y="0"/>
          <a:ext cx="0" cy="0"/>
          <a:chOff x="0" y="0"/>
          <a:chExt cx="0" cy="0"/>
        </a:xfrm>
      </p:grpSpPr>
      <p:sp>
        <p:nvSpPr>
          <p:cNvPr id="6" name="Text 1"/>
          <p:cNvSpPr>
            <a:spLocks noGrp="1"/>
          </p:cNvSpPr>
          <p:nvPr>
            <p:ph type="body" idx="10" hasCustomPrompt="1"/>
          </p:nvPr>
        </p:nvSpPr>
        <p:spPr>
          <a:xfrm>
            <a:off x="1448150" y="5466445"/>
            <a:ext cx="8983876" cy="697883"/>
          </a:xfrm>
        </p:spPr>
        <p:txBody>
          <a:bodyPr vert="horz" wrap="square" lIns="91440" tIns="45720" rIns="91440" bIns="45720" anchor="t" anchorCtr="0">
            <a:noAutofit/>
          </a:bodyPr>
          <a:lstStyle>
            <a:lvl1pPr marL="0" marR="0" indent="0" algn="l" rtl="0" eaLnBrk="1" fontAlgn="auto" hangingPunct="1">
              <a:lnSpc>
                <a:spcPct val="138000"/>
              </a:lnSpc>
              <a:spcBef>
                <a:spcPts val="0"/>
              </a:spcBef>
              <a:spcAft>
                <a:spcPts val="0"/>
              </a:spcAft>
              <a:buFontTx/>
              <a:buNone/>
              <a:defRPr sz="1500" b="0" i="0" u="none" strike="noStrike" kern="1200" cap="none" spc="0" baseline="0">
                <a:solidFill>
                  <a:schemeClr val="tx1">
                    <a:lumMod val="85000"/>
                    <a:lumOff val="15000"/>
                  </a:schemeClr>
                </a:solidFill>
                <a:latin typeface="+mn-lt"/>
                <a:ea typeface="+mn-ea"/>
                <a:cs typeface="+mn-cs"/>
                <a:sym typeface="+mn-lt"/>
              </a:defRPr>
            </a:lvl1pPr>
          </a:lstStyle>
          <a:p>
            <a:pPr lvl="0"/>
            <a:r>
              <a:rPr lang="en-US"/>
              <a:t>Click to add text</a:t>
            </a:r>
            <a:endParaRPr lang="ru-RU" dirty="0"/>
          </a:p>
        </p:txBody>
      </p:sp>
      <p:sp>
        <p:nvSpPr>
          <p:cNvPr id="7" name="Title"/>
          <p:cNvSpPr>
            <a:spLocks noGrp="1"/>
          </p:cNvSpPr>
          <p:nvPr>
            <p:ph type="title" idx="11" hasCustomPrompt="1"/>
          </p:nvPr>
        </p:nvSpPr>
        <p:spPr>
          <a:xfrm>
            <a:off x="1437991" y="4806691"/>
            <a:ext cx="8600744" cy="600164"/>
          </a:xfrm>
        </p:spPr>
        <p:txBody>
          <a:bodyPr vert="horz" wrap="none" lIns="91440" tIns="45720" rIns="91440" bIns="45720" anchor="t" anchorCtr="0">
            <a:noAutofit/>
          </a:bodyPr>
          <a:lstStyle>
            <a:lvl1pPr marL="0" marR="0" indent="0" algn="l" rtl="0" eaLnBrk="1" fontAlgn="auto" hangingPunct="1">
              <a:lnSpc>
                <a:spcPct val="100000"/>
              </a:lnSpc>
              <a:spcBef>
                <a:spcPts val="0"/>
              </a:spcBef>
              <a:spcAft>
                <a:spcPts val="0"/>
              </a:spcAft>
              <a:buFontTx/>
              <a:buNone/>
              <a:defRPr sz="3200" b="1" i="0" u="none" strike="noStrike" kern="1200" cap="none" spc="0" baseline="0">
                <a:solidFill>
                  <a:schemeClr val="tx1">
                    <a:lumMod val="100000"/>
                  </a:schemeClr>
                </a:solidFill>
                <a:latin typeface="+mj-lt"/>
                <a:ea typeface="+mj-ea"/>
                <a:cs typeface="+mj-cs"/>
                <a:sym typeface="+mj-lt"/>
              </a:defRPr>
            </a:lvl1pPr>
          </a:lstStyle>
          <a:p>
            <a:r>
              <a:rPr lang="en-US"/>
              <a:t>Click to add title</a:t>
            </a:r>
            <a:endParaRPr lang="ru-RU" dirty="0"/>
          </a:p>
        </p:txBody>
      </p:sp>
      <p:sp>
        <p:nvSpPr>
          <p:cNvPr id="8" name="Picture 1"/>
          <p:cNvSpPr>
            <a:spLocks noGrp="1"/>
          </p:cNvSpPr>
          <p:nvPr>
            <p:ph type="pic" sz="quarter" idx="12"/>
          </p:nvPr>
        </p:nvSpPr>
        <p:spPr>
          <a:xfrm>
            <a:off x="1" y="0"/>
            <a:ext cx="12192000" cy="6858000"/>
          </a:xfrm>
          <a:prstGeom prst="rect">
            <a:avLst/>
          </a:prstGeom>
        </p:spPr>
        <p:txBody>
          <a:bodyPr>
            <a:normAutofit/>
          </a:bodyPr>
          <a:lstStyle>
            <a:lvl1pPr>
              <a:defRPr sz="1400"/>
            </a:lvl1pPr>
          </a:lstStyle>
          <a:p>
            <a:r>
              <a:rPr lang="en-US"/>
              <a:t>Click icon to add picture</a:t>
            </a:r>
            <a:endParaRPr lang="ru-RU"/>
          </a:p>
        </p:txBody>
      </p:sp>
    </p:spTree>
    <p:custDataLst>
      <p:tags r:id="rId1"/>
    </p:custDataLst>
    <p:extLst>
      <p:ext uri="{BB962C8B-B14F-4D97-AF65-F5344CB8AC3E}">
        <p14:creationId xmlns:p14="http://schemas.microsoft.com/office/powerpoint/2010/main" val="9578344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Three Columns 1">
    <p:spTree>
      <p:nvGrpSpPr>
        <p:cNvPr id="1" name=""/>
        <p:cNvGrpSpPr/>
        <p:nvPr/>
      </p:nvGrpSpPr>
      <p:grpSpPr>
        <a:xfrm>
          <a:off x="0" y="0"/>
          <a:ext cx="0" cy="0"/>
          <a:chOff x="0" y="0"/>
          <a:chExt cx="0" cy="0"/>
        </a:xfrm>
      </p:grpSpPr>
      <p:sp>
        <p:nvSpPr>
          <p:cNvPr id="6" name="Text 1"/>
          <p:cNvSpPr>
            <a:spLocks noGrp="1"/>
          </p:cNvSpPr>
          <p:nvPr>
            <p:ph type="body" idx="10" hasCustomPrompt="1"/>
          </p:nvPr>
        </p:nvSpPr>
        <p:spPr>
          <a:xfrm>
            <a:off x="1198548" y="2510294"/>
            <a:ext cx="2880000" cy="2822403"/>
          </a:xfrm>
        </p:spPr>
        <p:txBody>
          <a:bodyPr vert="horz" wrap="square" lIns="91440" tIns="45720" rIns="91440" bIns="45720" anchor="t" anchorCtr="0">
            <a:noAutofit/>
          </a:bodyPr>
          <a:lstStyle>
            <a:lvl1pPr marL="0" marR="0" indent="0" algn="l" rtl="0" eaLnBrk="1" fontAlgn="auto" hangingPunct="1">
              <a:lnSpc>
                <a:spcPct val="134000"/>
              </a:lnSpc>
              <a:spcBef>
                <a:spcPts val="0"/>
              </a:spcBef>
              <a:spcAft>
                <a:spcPts val="1200"/>
              </a:spcAft>
              <a:buFontTx/>
              <a:buNone/>
              <a:defRPr sz="1400" b="0" i="0" u="none" strike="noStrike" kern="1200" cap="none" spc="0" baseline="0">
                <a:solidFill>
                  <a:schemeClr val="tx1">
                    <a:lumMod val="65000"/>
                    <a:lumOff val="35000"/>
                  </a:schemeClr>
                </a:solidFill>
                <a:latin typeface="+mn-lt"/>
                <a:ea typeface="+mn-ea"/>
                <a:cs typeface="+mn-cs"/>
                <a:sym typeface="+mn-lt"/>
              </a:defRPr>
            </a:lvl1pPr>
          </a:lstStyle>
          <a:p>
            <a:pPr lvl="0"/>
            <a:r>
              <a:rPr lang="en-US"/>
              <a:t>Click to add text</a:t>
            </a:r>
            <a:endParaRPr lang="ru-RU" dirty="0"/>
          </a:p>
        </p:txBody>
      </p:sp>
      <p:sp>
        <p:nvSpPr>
          <p:cNvPr id="7" name="Text 2"/>
          <p:cNvSpPr>
            <a:spLocks noGrp="1"/>
          </p:cNvSpPr>
          <p:nvPr>
            <p:ph type="body" sz="quarter" idx="11" hasCustomPrompt="1"/>
          </p:nvPr>
        </p:nvSpPr>
        <p:spPr>
          <a:xfrm>
            <a:off x="441748" y="85412"/>
            <a:ext cx="5642640" cy="261610"/>
          </a:xfrm>
          <a:prstGeom prst="rect">
            <a:avLst/>
          </a:prstGeom>
        </p:spPr>
        <p:txBody>
          <a:bodyPr vert="horz" wrap="none" lIns="91440" tIns="45720" rIns="91440" bIns="45720" anchor="t" anchorCtr="0">
            <a:noAutofit/>
          </a:bodyPr>
          <a:lstStyle>
            <a:lvl1pPr marL="0" marR="0" indent="0" algn="l" rtl="0" eaLnBrk="1" fontAlgn="auto" hangingPunct="1">
              <a:lnSpc>
                <a:spcPct val="100000"/>
              </a:lnSpc>
              <a:spcBef>
                <a:spcPts val="0"/>
              </a:spcBef>
              <a:spcAft>
                <a:spcPts val="0"/>
              </a:spcAft>
              <a:buFontTx/>
              <a:buNone/>
              <a:defRPr sz="1100" b="0" i="0" u="none" strike="noStrike" kern="1200" cap="none" spc="0" baseline="0">
                <a:solidFill>
                  <a:srgbClr val="6B6B6B">
                    <a:lumMod val="100000"/>
                  </a:srgbClr>
                </a:solidFill>
                <a:latin typeface="+mj-lt"/>
                <a:ea typeface="+mn-ea"/>
                <a:cs typeface="+mn-cs"/>
                <a:sym typeface="+mn-lt"/>
              </a:defRPr>
            </a:lvl1pPr>
          </a:lstStyle>
          <a:p>
            <a:pPr lvl="0"/>
            <a:r>
              <a:rPr lang="en-US"/>
              <a:t>Click to add text</a:t>
            </a:r>
            <a:endParaRPr lang="ru-RU" dirty="0"/>
          </a:p>
        </p:txBody>
      </p:sp>
      <p:sp>
        <p:nvSpPr>
          <p:cNvPr id="8" name="Text 3"/>
          <p:cNvSpPr>
            <a:spLocks noGrp="1"/>
          </p:cNvSpPr>
          <p:nvPr>
            <p:ph type="body" sz="quarter" idx="12" hasCustomPrompt="1"/>
          </p:nvPr>
        </p:nvSpPr>
        <p:spPr>
          <a:xfrm>
            <a:off x="1183396" y="1899139"/>
            <a:ext cx="3068987" cy="567053"/>
          </a:xfrm>
          <a:prstGeom prst="rect">
            <a:avLst/>
          </a:prstGeom>
        </p:spPr>
        <p:txBody>
          <a:bodyPr vert="horz" wrap="square" lIns="91440" tIns="45720" rIns="91440" bIns="45720" anchor="t" anchorCtr="0">
            <a:noAutofit/>
          </a:bodyPr>
          <a:lstStyle>
            <a:lvl1pPr marL="0" marR="0" indent="0" algn="l" rtl="0" eaLnBrk="1" fontAlgn="auto" hangingPunct="1">
              <a:lnSpc>
                <a:spcPct val="119000"/>
              </a:lnSpc>
              <a:spcBef>
                <a:spcPts val="0"/>
              </a:spcBef>
              <a:spcAft>
                <a:spcPts val="1200"/>
              </a:spcAft>
              <a:buFontTx/>
              <a:buNone/>
              <a:defRPr sz="1500" b="1" i="0" u="none" strike="noStrike" kern="1200" cap="none" spc="0" baseline="0">
                <a:solidFill>
                  <a:schemeClr val="tx1">
                    <a:lumMod val="100000"/>
                  </a:schemeClr>
                </a:solidFill>
                <a:latin typeface="+mn-lt"/>
                <a:ea typeface="+mn-ea"/>
                <a:cs typeface="+mn-cs"/>
                <a:sym typeface="+mn-lt"/>
              </a:defRPr>
            </a:lvl1pPr>
          </a:lstStyle>
          <a:p>
            <a:pPr lvl="0"/>
            <a:r>
              <a:rPr lang="en-US"/>
              <a:t>Click to add text</a:t>
            </a:r>
            <a:endParaRPr lang="ru-RU" dirty="0"/>
          </a:p>
        </p:txBody>
      </p:sp>
      <p:sp>
        <p:nvSpPr>
          <p:cNvPr id="9" name="Text 4"/>
          <p:cNvSpPr>
            <a:spLocks noGrp="1"/>
          </p:cNvSpPr>
          <p:nvPr>
            <p:ph type="body" sz="quarter" idx="13" hasCustomPrompt="1"/>
          </p:nvPr>
        </p:nvSpPr>
        <p:spPr>
          <a:xfrm>
            <a:off x="8025312" y="2496950"/>
            <a:ext cx="2880000" cy="2822403"/>
          </a:xfrm>
          <a:prstGeom prst="rect">
            <a:avLst/>
          </a:prstGeom>
        </p:spPr>
        <p:txBody>
          <a:bodyPr vert="horz" wrap="square" lIns="91440" tIns="45720" rIns="91440" bIns="45720" anchor="t" anchorCtr="0">
            <a:noAutofit/>
          </a:bodyPr>
          <a:lstStyle>
            <a:lvl1pPr marL="0" marR="0" indent="0" algn="l" rtl="0" eaLnBrk="1" fontAlgn="auto" hangingPunct="1">
              <a:lnSpc>
                <a:spcPct val="134000"/>
              </a:lnSpc>
              <a:spcBef>
                <a:spcPts val="0"/>
              </a:spcBef>
              <a:spcAft>
                <a:spcPts val="1200"/>
              </a:spcAft>
              <a:buFontTx/>
              <a:buNone/>
              <a:defRPr sz="1400" b="0" i="0" u="none" strike="noStrike" kern="1200" cap="none" spc="0" baseline="0">
                <a:solidFill>
                  <a:schemeClr val="tx1">
                    <a:lumMod val="65000"/>
                    <a:lumOff val="35000"/>
                  </a:schemeClr>
                </a:solidFill>
                <a:latin typeface="+mn-lt"/>
                <a:ea typeface="+mn-ea"/>
                <a:cs typeface="+mn-cs"/>
                <a:sym typeface="+mn-lt"/>
              </a:defRPr>
            </a:lvl1pPr>
          </a:lstStyle>
          <a:p>
            <a:pPr lvl="0"/>
            <a:r>
              <a:rPr lang="en-US"/>
              <a:t>Click to add text</a:t>
            </a:r>
            <a:endParaRPr lang="ru-RU" dirty="0"/>
          </a:p>
        </p:txBody>
      </p:sp>
      <p:sp>
        <p:nvSpPr>
          <p:cNvPr id="10" name="Text 5"/>
          <p:cNvSpPr>
            <a:spLocks noGrp="1"/>
          </p:cNvSpPr>
          <p:nvPr>
            <p:ph type="body" sz="quarter" idx="14" hasCustomPrompt="1"/>
          </p:nvPr>
        </p:nvSpPr>
        <p:spPr>
          <a:xfrm>
            <a:off x="8004636" y="1897703"/>
            <a:ext cx="3068987" cy="568489"/>
          </a:xfrm>
          <a:prstGeom prst="rect">
            <a:avLst/>
          </a:prstGeom>
        </p:spPr>
        <p:txBody>
          <a:bodyPr vert="horz" wrap="square" lIns="91440" tIns="45720" rIns="91440" bIns="45720" anchor="t" anchorCtr="0">
            <a:noAutofit/>
          </a:bodyPr>
          <a:lstStyle>
            <a:lvl1pPr marL="0" marR="0" indent="0" algn="l" rtl="0" eaLnBrk="1" fontAlgn="auto" hangingPunct="1">
              <a:lnSpc>
                <a:spcPct val="119000"/>
              </a:lnSpc>
              <a:spcBef>
                <a:spcPts val="0"/>
              </a:spcBef>
              <a:spcAft>
                <a:spcPts val="1200"/>
              </a:spcAft>
              <a:buFontTx/>
              <a:buNone/>
              <a:defRPr sz="1500" b="1" i="0" u="none" strike="noStrike" kern="1200" cap="none" spc="0" baseline="0">
                <a:solidFill>
                  <a:schemeClr val="tx1">
                    <a:lumMod val="100000"/>
                  </a:schemeClr>
                </a:solidFill>
                <a:latin typeface="+mn-lt"/>
                <a:ea typeface="+mn-ea"/>
                <a:cs typeface="+mn-cs"/>
                <a:sym typeface="+mn-lt"/>
              </a:defRPr>
            </a:lvl1pPr>
          </a:lstStyle>
          <a:p>
            <a:pPr lvl="0"/>
            <a:r>
              <a:rPr lang="en-US"/>
              <a:t>Click to add text</a:t>
            </a:r>
            <a:endParaRPr lang="ru-RU" dirty="0"/>
          </a:p>
        </p:txBody>
      </p:sp>
      <p:sp>
        <p:nvSpPr>
          <p:cNvPr id="11" name="Text 6"/>
          <p:cNvSpPr>
            <a:spLocks noGrp="1"/>
          </p:cNvSpPr>
          <p:nvPr>
            <p:ph type="body" sz="quarter" idx="15" hasCustomPrompt="1"/>
          </p:nvPr>
        </p:nvSpPr>
        <p:spPr>
          <a:xfrm>
            <a:off x="4602148" y="2496950"/>
            <a:ext cx="2880000" cy="2822403"/>
          </a:xfrm>
          <a:prstGeom prst="rect">
            <a:avLst/>
          </a:prstGeom>
        </p:spPr>
        <p:txBody>
          <a:bodyPr vert="horz" wrap="square" lIns="91440" tIns="45720" rIns="91440" bIns="45720" anchor="t" anchorCtr="0">
            <a:noAutofit/>
          </a:bodyPr>
          <a:lstStyle>
            <a:lvl1pPr marL="0" marR="0" indent="0" algn="l" rtl="0" eaLnBrk="1" fontAlgn="auto" hangingPunct="1">
              <a:lnSpc>
                <a:spcPct val="134000"/>
              </a:lnSpc>
              <a:spcBef>
                <a:spcPts val="0"/>
              </a:spcBef>
              <a:spcAft>
                <a:spcPts val="1200"/>
              </a:spcAft>
              <a:buFontTx/>
              <a:buNone/>
              <a:defRPr sz="1400" b="0" i="0" u="none" strike="noStrike" kern="1200" cap="none" spc="0" baseline="0">
                <a:solidFill>
                  <a:schemeClr val="tx1">
                    <a:lumMod val="65000"/>
                    <a:lumOff val="35000"/>
                  </a:schemeClr>
                </a:solidFill>
                <a:latin typeface="+mn-lt"/>
                <a:ea typeface="+mn-ea"/>
                <a:cs typeface="+mn-cs"/>
                <a:sym typeface="+mn-lt"/>
              </a:defRPr>
            </a:lvl1pPr>
          </a:lstStyle>
          <a:p>
            <a:pPr lvl="0"/>
            <a:r>
              <a:rPr lang="en-US"/>
              <a:t>Click to add text</a:t>
            </a:r>
            <a:endParaRPr lang="ru-RU" dirty="0"/>
          </a:p>
        </p:txBody>
      </p:sp>
      <p:sp>
        <p:nvSpPr>
          <p:cNvPr id="12" name="Text 7"/>
          <p:cNvSpPr>
            <a:spLocks noGrp="1"/>
          </p:cNvSpPr>
          <p:nvPr>
            <p:ph type="body" sz="quarter" idx="16" hasCustomPrompt="1"/>
          </p:nvPr>
        </p:nvSpPr>
        <p:spPr>
          <a:xfrm>
            <a:off x="4594804" y="1897703"/>
            <a:ext cx="3068987" cy="568489"/>
          </a:xfrm>
          <a:prstGeom prst="rect">
            <a:avLst/>
          </a:prstGeom>
        </p:spPr>
        <p:txBody>
          <a:bodyPr vert="horz" wrap="square" lIns="91440" tIns="45720" rIns="91440" bIns="45720" anchor="t" anchorCtr="0">
            <a:noAutofit/>
          </a:bodyPr>
          <a:lstStyle>
            <a:lvl1pPr marL="0" marR="0" indent="0" algn="l" rtl="0" eaLnBrk="1" fontAlgn="auto" hangingPunct="1">
              <a:lnSpc>
                <a:spcPct val="119000"/>
              </a:lnSpc>
              <a:spcBef>
                <a:spcPts val="0"/>
              </a:spcBef>
              <a:spcAft>
                <a:spcPts val="1200"/>
              </a:spcAft>
              <a:buFontTx/>
              <a:buNone/>
              <a:defRPr sz="1500" b="1" i="0" u="none" strike="noStrike" kern="1200" cap="none" spc="0" baseline="0">
                <a:solidFill>
                  <a:schemeClr val="tx1">
                    <a:lumMod val="100000"/>
                  </a:schemeClr>
                </a:solidFill>
                <a:latin typeface="+mn-lt"/>
                <a:ea typeface="+mn-ea"/>
                <a:cs typeface="+mn-cs"/>
                <a:sym typeface="+mn-lt"/>
              </a:defRPr>
            </a:lvl1pPr>
          </a:lstStyle>
          <a:p>
            <a:pPr lvl="0"/>
            <a:r>
              <a:rPr lang="en-US"/>
              <a:t>Click to add text</a:t>
            </a:r>
            <a:endParaRPr lang="ru-RU" dirty="0"/>
          </a:p>
        </p:txBody>
      </p:sp>
      <p:sp>
        <p:nvSpPr>
          <p:cNvPr id="13" name="Title"/>
          <p:cNvSpPr>
            <a:spLocks noGrp="1"/>
          </p:cNvSpPr>
          <p:nvPr>
            <p:ph type="title" idx="17" hasCustomPrompt="1"/>
          </p:nvPr>
        </p:nvSpPr>
        <p:spPr>
          <a:xfrm>
            <a:off x="898274" y="907808"/>
            <a:ext cx="8550527" cy="515526"/>
          </a:xfrm>
        </p:spPr>
        <p:txBody>
          <a:bodyPr vert="horz" wrap="square" lIns="91440" tIns="45720" rIns="91440" bIns="45720" anchor="t" anchorCtr="0">
            <a:noAutofit/>
          </a:bodyPr>
          <a:lstStyle>
            <a:lvl1pPr marL="0" marR="0" indent="0" algn="l" rtl="0" eaLnBrk="1" fontAlgn="auto" hangingPunct="1">
              <a:lnSpc>
                <a:spcPct val="110000"/>
              </a:lnSpc>
              <a:spcBef>
                <a:spcPts val="0"/>
              </a:spcBef>
              <a:spcAft>
                <a:spcPts val="0"/>
              </a:spcAft>
              <a:buFontTx/>
              <a:buNone/>
              <a:defRPr sz="2500" b="1" i="0" u="none" strike="noStrike" kern="1200" cap="none" spc="0" baseline="0">
                <a:solidFill>
                  <a:schemeClr val="tx1">
                    <a:lumMod val="100000"/>
                  </a:schemeClr>
                </a:solidFill>
                <a:latin typeface="+mj-lt"/>
                <a:ea typeface="+mj-ea"/>
                <a:cs typeface="+mj-cs"/>
                <a:sym typeface="+mj-lt"/>
              </a:defRPr>
            </a:lvl1pPr>
          </a:lstStyle>
          <a:p>
            <a:r>
              <a:rPr lang="en-US"/>
              <a:t>Click to add title</a:t>
            </a:r>
            <a:endParaRPr lang="ru-RU" dirty="0"/>
          </a:p>
        </p:txBody>
      </p:sp>
    </p:spTree>
    <p:custDataLst>
      <p:tags r:id="rId1"/>
    </p:custDataLst>
    <p:extLst>
      <p:ext uri="{BB962C8B-B14F-4D97-AF65-F5344CB8AC3E}">
        <p14:creationId xmlns:p14="http://schemas.microsoft.com/office/powerpoint/2010/main" val="42383496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Three Columns 2">
    <p:spTree>
      <p:nvGrpSpPr>
        <p:cNvPr id="1" name=""/>
        <p:cNvGrpSpPr/>
        <p:nvPr/>
      </p:nvGrpSpPr>
      <p:grpSpPr>
        <a:xfrm>
          <a:off x="0" y="0"/>
          <a:ext cx="0" cy="0"/>
          <a:chOff x="0" y="0"/>
          <a:chExt cx="0" cy="0"/>
        </a:xfrm>
      </p:grpSpPr>
      <p:sp>
        <p:nvSpPr>
          <p:cNvPr id="6" name="Text 1"/>
          <p:cNvSpPr>
            <a:spLocks noGrp="1"/>
          </p:cNvSpPr>
          <p:nvPr>
            <p:ph type="body" idx="10" hasCustomPrompt="1"/>
          </p:nvPr>
        </p:nvSpPr>
        <p:spPr>
          <a:xfrm>
            <a:off x="1198548" y="2765263"/>
            <a:ext cx="2880000" cy="2822403"/>
          </a:xfrm>
        </p:spPr>
        <p:txBody>
          <a:bodyPr vert="horz" wrap="square" lIns="91440" tIns="45720" rIns="91440" bIns="45720" anchor="t" anchorCtr="0">
            <a:noAutofit/>
          </a:bodyPr>
          <a:lstStyle>
            <a:lvl1pPr marL="0" marR="0" indent="0" algn="l" rtl="0" eaLnBrk="1" fontAlgn="auto" hangingPunct="1">
              <a:lnSpc>
                <a:spcPct val="134000"/>
              </a:lnSpc>
              <a:spcBef>
                <a:spcPts val="0"/>
              </a:spcBef>
              <a:spcAft>
                <a:spcPts val="1200"/>
              </a:spcAft>
              <a:buFontTx/>
              <a:buNone/>
              <a:defRPr sz="1400" b="0" i="0" u="none" strike="noStrike" kern="1200" cap="none" spc="0" baseline="0">
                <a:solidFill>
                  <a:schemeClr val="tx1">
                    <a:lumMod val="65000"/>
                    <a:lumOff val="35000"/>
                  </a:schemeClr>
                </a:solidFill>
                <a:latin typeface="+mn-lt"/>
                <a:ea typeface="+mn-ea"/>
                <a:cs typeface="+mn-cs"/>
                <a:sym typeface="+mn-lt"/>
              </a:defRPr>
            </a:lvl1pPr>
          </a:lstStyle>
          <a:p>
            <a:pPr lvl="0"/>
            <a:r>
              <a:rPr lang="en-US"/>
              <a:t>Click to add text</a:t>
            </a:r>
            <a:endParaRPr lang="ru-RU" dirty="0"/>
          </a:p>
        </p:txBody>
      </p:sp>
      <p:sp>
        <p:nvSpPr>
          <p:cNvPr id="7" name="Text 2"/>
          <p:cNvSpPr>
            <a:spLocks noGrp="1"/>
          </p:cNvSpPr>
          <p:nvPr>
            <p:ph type="body" sz="quarter" idx="11" hasCustomPrompt="1"/>
          </p:nvPr>
        </p:nvSpPr>
        <p:spPr>
          <a:xfrm>
            <a:off x="1183396" y="2154108"/>
            <a:ext cx="3068987" cy="567053"/>
          </a:xfrm>
          <a:prstGeom prst="rect">
            <a:avLst/>
          </a:prstGeom>
        </p:spPr>
        <p:txBody>
          <a:bodyPr vert="horz" wrap="square" lIns="91440" tIns="45720" rIns="91440" bIns="45720" anchor="ctr" anchorCtr="0">
            <a:noAutofit/>
          </a:bodyPr>
          <a:lstStyle>
            <a:lvl1pPr marL="0" marR="0" indent="0" algn="l" rtl="0" eaLnBrk="1" fontAlgn="auto" hangingPunct="1">
              <a:lnSpc>
                <a:spcPct val="119000"/>
              </a:lnSpc>
              <a:spcBef>
                <a:spcPts val="0"/>
              </a:spcBef>
              <a:spcAft>
                <a:spcPts val="1200"/>
              </a:spcAft>
              <a:buFontTx/>
              <a:buNone/>
              <a:defRPr sz="1500" b="1" i="0" u="none" strike="noStrike" kern="1200" cap="none" spc="0" baseline="0">
                <a:solidFill>
                  <a:schemeClr val="tx1">
                    <a:lumMod val="100000"/>
                  </a:schemeClr>
                </a:solidFill>
                <a:latin typeface="+mn-lt"/>
                <a:ea typeface="+mn-ea"/>
                <a:cs typeface="+mn-cs"/>
                <a:sym typeface="+mn-lt"/>
              </a:defRPr>
            </a:lvl1pPr>
          </a:lstStyle>
          <a:p>
            <a:pPr lvl="0"/>
            <a:r>
              <a:rPr lang="en-US"/>
              <a:t>Click to add text</a:t>
            </a:r>
            <a:endParaRPr lang="ru-RU" dirty="0"/>
          </a:p>
        </p:txBody>
      </p:sp>
      <p:sp>
        <p:nvSpPr>
          <p:cNvPr id="8" name="Text 3"/>
          <p:cNvSpPr>
            <a:spLocks noGrp="1"/>
          </p:cNvSpPr>
          <p:nvPr>
            <p:ph type="body" sz="quarter" idx="12" hasCustomPrompt="1"/>
          </p:nvPr>
        </p:nvSpPr>
        <p:spPr>
          <a:xfrm>
            <a:off x="8025312" y="2751919"/>
            <a:ext cx="2880000" cy="2822403"/>
          </a:xfrm>
          <a:prstGeom prst="rect">
            <a:avLst/>
          </a:prstGeom>
        </p:spPr>
        <p:txBody>
          <a:bodyPr vert="horz" wrap="square" lIns="91440" tIns="45720" rIns="91440" bIns="45720" anchor="t" anchorCtr="0">
            <a:noAutofit/>
          </a:bodyPr>
          <a:lstStyle>
            <a:lvl1pPr marL="0" marR="0" indent="0" algn="l" rtl="0" eaLnBrk="1" fontAlgn="auto" hangingPunct="1">
              <a:lnSpc>
                <a:spcPct val="134000"/>
              </a:lnSpc>
              <a:spcBef>
                <a:spcPts val="0"/>
              </a:spcBef>
              <a:spcAft>
                <a:spcPts val="1200"/>
              </a:spcAft>
              <a:buFontTx/>
              <a:buNone/>
              <a:defRPr sz="1400" b="0" i="0" u="none" strike="noStrike" kern="1200" cap="none" spc="0" baseline="0">
                <a:solidFill>
                  <a:schemeClr val="tx1">
                    <a:lumMod val="65000"/>
                    <a:lumOff val="35000"/>
                  </a:schemeClr>
                </a:solidFill>
                <a:latin typeface="+mn-lt"/>
                <a:ea typeface="+mn-ea"/>
                <a:cs typeface="+mn-cs"/>
                <a:sym typeface="+mn-lt"/>
              </a:defRPr>
            </a:lvl1pPr>
          </a:lstStyle>
          <a:p>
            <a:pPr lvl="0"/>
            <a:r>
              <a:rPr lang="en-US"/>
              <a:t>Click to add text</a:t>
            </a:r>
            <a:endParaRPr lang="ru-RU" dirty="0"/>
          </a:p>
        </p:txBody>
      </p:sp>
      <p:sp>
        <p:nvSpPr>
          <p:cNvPr id="9" name="Text 4"/>
          <p:cNvSpPr>
            <a:spLocks noGrp="1"/>
          </p:cNvSpPr>
          <p:nvPr>
            <p:ph type="body" sz="quarter" idx="13" hasCustomPrompt="1"/>
          </p:nvPr>
        </p:nvSpPr>
        <p:spPr>
          <a:xfrm>
            <a:off x="8004636" y="2152672"/>
            <a:ext cx="3068987" cy="568489"/>
          </a:xfrm>
          <a:prstGeom prst="rect">
            <a:avLst/>
          </a:prstGeom>
        </p:spPr>
        <p:txBody>
          <a:bodyPr vert="horz" wrap="square" lIns="91440" tIns="45720" rIns="91440" bIns="45720" anchor="ctr" anchorCtr="0">
            <a:noAutofit/>
          </a:bodyPr>
          <a:lstStyle>
            <a:lvl1pPr marL="0" marR="0" indent="0" algn="l" rtl="0" eaLnBrk="1" fontAlgn="auto" hangingPunct="1">
              <a:lnSpc>
                <a:spcPct val="119000"/>
              </a:lnSpc>
              <a:spcBef>
                <a:spcPts val="0"/>
              </a:spcBef>
              <a:spcAft>
                <a:spcPts val="1200"/>
              </a:spcAft>
              <a:buFontTx/>
              <a:buNone/>
              <a:defRPr sz="1500" b="1" i="0" u="none" strike="noStrike" kern="1200" cap="none" spc="0" baseline="0">
                <a:solidFill>
                  <a:schemeClr val="tx1">
                    <a:lumMod val="100000"/>
                  </a:schemeClr>
                </a:solidFill>
                <a:latin typeface="+mn-lt"/>
                <a:ea typeface="+mn-ea"/>
                <a:cs typeface="+mn-cs"/>
                <a:sym typeface="+mn-lt"/>
              </a:defRPr>
            </a:lvl1pPr>
          </a:lstStyle>
          <a:p>
            <a:pPr lvl="0"/>
            <a:r>
              <a:rPr lang="en-US"/>
              <a:t>Click to add text</a:t>
            </a:r>
            <a:endParaRPr lang="ru-RU" dirty="0"/>
          </a:p>
        </p:txBody>
      </p:sp>
      <p:sp>
        <p:nvSpPr>
          <p:cNvPr id="10" name="Text 5"/>
          <p:cNvSpPr>
            <a:spLocks noGrp="1"/>
          </p:cNvSpPr>
          <p:nvPr>
            <p:ph type="body" sz="quarter" idx="14" hasCustomPrompt="1"/>
          </p:nvPr>
        </p:nvSpPr>
        <p:spPr>
          <a:xfrm>
            <a:off x="4602148" y="2751919"/>
            <a:ext cx="2880000" cy="2822403"/>
          </a:xfrm>
          <a:prstGeom prst="rect">
            <a:avLst/>
          </a:prstGeom>
        </p:spPr>
        <p:txBody>
          <a:bodyPr vert="horz" wrap="square" lIns="91440" tIns="45720" rIns="91440" bIns="45720" anchor="t" anchorCtr="0">
            <a:noAutofit/>
          </a:bodyPr>
          <a:lstStyle>
            <a:lvl1pPr marL="0" marR="0" indent="0" algn="l" rtl="0" eaLnBrk="1" fontAlgn="auto" hangingPunct="1">
              <a:lnSpc>
                <a:spcPct val="134000"/>
              </a:lnSpc>
              <a:spcBef>
                <a:spcPts val="0"/>
              </a:spcBef>
              <a:spcAft>
                <a:spcPts val="1200"/>
              </a:spcAft>
              <a:buFontTx/>
              <a:buNone/>
              <a:defRPr sz="1400" b="0" i="0" u="none" strike="noStrike" kern="1200" cap="none" spc="0" baseline="0">
                <a:solidFill>
                  <a:schemeClr val="tx1">
                    <a:lumMod val="65000"/>
                    <a:lumOff val="35000"/>
                  </a:schemeClr>
                </a:solidFill>
                <a:latin typeface="+mn-lt"/>
                <a:ea typeface="+mn-ea"/>
                <a:cs typeface="+mn-cs"/>
                <a:sym typeface="+mn-lt"/>
              </a:defRPr>
            </a:lvl1pPr>
          </a:lstStyle>
          <a:p>
            <a:pPr lvl="0"/>
            <a:r>
              <a:rPr lang="en-US"/>
              <a:t>Click to add text</a:t>
            </a:r>
            <a:endParaRPr lang="ru-RU" dirty="0"/>
          </a:p>
        </p:txBody>
      </p:sp>
      <p:sp>
        <p:nvSpPr>
          <p:cNvPr id="11" name="Text 6"/>
          <p:cNvSpPr>
            <a:spLocks noGrp="1"/>
          </p:cNvSpPr>
          <p:nvPr>
            <p:ph type="body" sz="quarter" idx="15" hasCustomPrompt="1"/>
          </p:nvPr>
        </p:nvSpPr>
        <p:spPr>
          <a:xfrm>
            <a:off x="4594804" y="2152672"/>
            <a:ext cx="3068987" cy="568489"/>
          </a:xfrm>
          <a:prstGeom prst="rect">
            <a:avLst/>
          </a:prstGeom>
        </p:spPr>
        <p:txBody>
          <a:bodyPr vert="horz" wrap="square" lIns="91440" tIns="45720" rIns="91440" bIns="45720" anchor="ctr" anchorCtr="0">
            <a:noAutofit/>
          </a:bodyPr>
          <a:lstStyle>
            <a:lvl1pPr marL="0" marR="0" indent="0" algn="l" rtl="0" eaLnBrk="1" fontAlgn="auto" hangingPunct="1">
              <a:lnSpc>
                <a:spcPct val="119000"/>
              </a:lnSpc>
              <a:spcBef>
                <a:spcPts val="0"/>
              </a:spcBef>
              <a:spcAft>
                <a:spcPts val="1200"/>
              </a:spcAft>
              <a:buFontTx/>
              <a:buNone/>
              <a:defRPr sz="1500" b="1" i="0" u="none" strike="noStrike" kern="1200" cap="none" spc="0" baseline="0">
                <a:solidFill>
                  <a:schemeClr val="tx1">
                    <a:lumMod val="100000"/>
                  </a:schemeClr>
                </a:solidFill>
                <a:latin typeface="+mn-lt"/>
                <a:ea typeface="+mn-ea"/>
                <a:cs typeface="+mn-cs"/>
                <a:sym typeface="+mn-lt"/>
              </a:defRPr>
            </a:lvl1pPr>
          </a:lstStyle>
          <a:p>
            <a:pPr lvl="0"/>
            <a:r>
              <a:rPr lang="en-US"/>
              <a:t>Click to add text</a:t>
            </a:r>
            <a:endParaRPr lang="ru-RU" dirty="0"/>
          </a:p>
        </p:txBody>
      </p:sp>
      <p:sp>
        <p:nvSpPr>
          <p:cNvPr id="12" name="Text 7"/>
          <p:cNvSpPr>
            <a:spLocks noGrp="1"/>
          </p:cNvSpPr>
          <p:nvPr>
            <p:ph type="body" sz="quarter" idx="16" hasCustomPrompt="1"/>
          </p:nvPr>
        </p:nvSpPr>
        <p:spPr>
          <a:xfrm>
            <a:off x="441748" y="85412"/>
            <a:ext cx="5619417" cy="261610"/>
          </a:xfrm>
          <a:prstGeom prst="rect">
            <a:avLst/>
          </a:prstGeom>
        </p:spPr>
        <p:txBody>
          <a:bodyPr vert="horz" wrap="none" lIns="91440" tIns="45720" rIns="91440" bIns="45720" anchor="t" anchorCtr="0">
            <a:noAutofit/>
          </a:bodyPr>
          <a:lstStyle>
            <a:lvl1pPr marL="0" marR="0" indent="0" algn="l" rtl="0" eaLnBrk="1" fontAlgn="auto" hangingPunct="1">
              <a:lnSpc>
                <a:spcPct val="100000"/>
              </a:lnSpc>
              <a:spcBef>
                <a:spcPts val="0"/>
              </a:spcBef>
              <a:spcAft>
                <a:spcPts val="0"/>
              </a:spcAft>
              <a:buFontTx/>
              <a:buNone/>
              <a:defRPr sz="1100" b="0" i="0" u="none" strike="noStrike" kern="1200" cap="none" spc="0" baseline="0">
                <a:solidFill>
                  <a:srgbClr val="6B6B6B">
                    <a:lumMod val="100000"/>
                  </a:srgbClr>
                </a:solidFill>
                <a:latin typeface="+mj-lt"/>
                <a:ea typeface="+mn-ea"/>
                <a:cs typeface="+mn-cs"/>
                <a:sym typeface="+mn-lt"/>
              </a:defRPr>
            </a:lvl1pPr>
          </a:lstStyle>
          <a:p>
            <a:pPr lvl="0"/>
            <a:r>
              <a:rPr lang="en-US"/>
              <a:t>Click to add text</a:t>
            </a:r>
            <a:endParaRPr lang="ru-RU" dirty="0"/>
          </a:p>
        </p:txBody>
      </p:sp>
      <p:sp>
        <p:nvSpPr>
          <p:cNvPr id="13" name="Title"/>
          <p:cNvSpPr>
            <a:spLocks noGrp="1"/>
          </p:cNvSpPr>
          <p:nvPr>
            <p:ph type="title" idx="17" hasCustomPrompt="1"/>
          </p:nvPr>
        </p:nvSpPr>
        <p:spPr>
          <a:xfrm>
            <a:off x="898274" y="863836"/>
            <a:ext cx="8562249" cy="515526"/>
          </a:xfrm>
        </p:spPr>
        <p:txBody>
          <a:bodyPr vert="horz" wrap="square" lIns="91440" tIns="45720" rIns="91440" bIns="45720" anchor="t" anchorCtr="0">
            <a:noAutofit/>
          </a:bodyPr>
          <a:lstStyle>
            <a:lvl1pPr marL="0" marR="0" indent="0" algn="l" rtl="0" eaLnBrk="1" fontAlgn="auto" hangingPunct="1">
              <a:lnSpc>
                <a:spcPct val="110000"/>
              </a:lnSpc>
              <a:spcBef>
                <a:spcPts val="0"/>
              </a:spcBef>
              <a:spcAft>
                <a:spcPts val="0"/>
              </a:spcAft>
              <a:buFontTx/>
              <a:buNone/>
              <a:defRPr sz="2500" b="1" i="0" u="none" strike="noStrike" kern="1200" cap="none" spc="0" baseline="0">
                <a:solidFill>
                  <a:schemeClr val="tx1">
                    <a:lumMod val="100000"/>
                  </a:schemeClr>
                </a:solidFill>
                <a:latin typeface="+mj-lt"/>
                <a:ea typeface="+mj-ea"/>
                <a:cs typeface="+mj-cs"/>
                <a:sym typeface="+mj-lt"/>
              </a:defRPr>
            </a:lvl1pPr>
          </a:lstStyle>
          <a:p>
            <a:r>
              <a:rPr lang="en-US"/>
              <a:t>Click to add title</a:t>
            </a:r>
            <a:endParaRPr lang="ru-RU" dirty="0"/>
          </a:p>
        </p:txBody>
      </p:sp>
    </p:spTree>
    <p:custDataLst>
      <p:tags r:id="rId1"/>
    </p:custDataLst>
    <p:extLst>
      <p:ext uri="{BB962C8B-B14F-4D97-AF65-F5344CB8AC3E}">
        <p14:creationId xmlns:p14="http://schemas.microsoft.com/office/powerpoint/2010/main" val="6535195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Pros and Cons">
    <p:spTree>
      <p:nvGrpSpPr>
        <p:cNvPr id="1" name=""/>
        <p:cNvGrpSpPr/>
        <p:nvPr/>
      </p:nvGrpSpPr>
      <p:grpSpPr>
        <a:xfrm>
          <a:off x="0" y="0"/>
          <a:ext cx="0" cy="0"/>
          <a:chOff x="0" y="0"/>
          <a:chExt cx="0" cy="0"/>
        </a:xfrm>
      </p:grpSpPr>
      <p:sp>
        <p:nvSpPr>
          <p:cNvPr id="6" name="Text 1"/>
          <p:cNvSpPr>
            <a:spLocks noGrp="1"/>
          </p:cNvSpPr>
          <p:nvPr>
            <p:ph type="body" idx="10" hasCustomPrompt="1"/>
          </p:nvPr>
        </p:nvSpPr>
        <p:spPr>
          <a:xfrm>
            <a:off x="441748" y="85412"/>
            <a:ext cx="5619417" cy="261610"/>
          </a:xfrm>
        </p:spPr>
        <p:txBody>
          <a:bodyPr vert="horz" wrap="none" lIns="91440" tIns="45720" rIns="91440" bIns="45720" anchor="t" anchorCtr="0">
            <a:noAutofit/>
          </a:bodyPr>
          <a:lstStyle>
            <a:lvl1pPr marL="0" marR="0" indent="0" algn="l" rtl="0" eaLnBrk="1" fontAlgn="auto" hangingPunct="1">
              <a:lnSpc>
                <a:spcPct val="100000"/>
              </a:lnSpc>
              <a:spcBef>
                <a:spcPts val="0"/>
              </a:spcBef>
              <a:spcAft>
                <a:spcPts val="0"/>
              </a:spcAft>
              <a:buFontTx/>
              <a:buNone/>
              <a:defRPr sz="1100" b="0" i="0" u="none" strike="noStrike" kern="1200" cap="none" spc="0" baseline="0">
                <a:solidFill>
                  <a:srgbClr val="6B6B6B">
                    <a:lumMod val="100000"/>
                  </a:srgbClr>
                </a:solidFill>
                <a:latin typeface="+mj-lt"/>
                <a:ea typeface="+mn-ea"/>
                <a:cs typeface="+mn-cs"/>
                <a:sym typeface="+mn-lt"/>
              </a:defRPr>
            </a:lvl1pPr>
          </a:lstStyle>
          <a:p>
            <a:pPr lvl="0"/>
            <a:r>
              <a:rPr lang="en-US"/>
              <a:t>Click to add text</a:t>
            </a:r>
            <a:endParaRPr lang="ru-RU" dirty="0"/>
          </a:p>
        </p:txBody>
      </p:sp>
      <p:sp>
        <p:nvSpPr>
          <p:cNvPr id="7" name="Title"/>
          <p:cNvSpPr>
            <a:spLocks noGrp="1"/>
          </p:cNvSpPr>
          <p:nvPr>
            <p:ph type="title" idx="11" hasCustomPrompt="1"/>
          </p:nvPr>
        </p:nvSpPr>
        <p:spPr>
          <a:xfrm>
            <a:off x="892148" y="1165049"/>
            <a:ext cx="8603545" cy="515526"/>
          </a:xfrm>
        </p:spPr>
        <p:txBody>
          <a:bodyPr vert="horz" wrap="square" lIns="91440" tIns="45720" rIns="91440" bIns="45720" anchor="t" anchorCtr="0">
            <a:noAutofit/>
          </a:bodyPr>
          <a:lstStyle>
            <a:lvl1pPr marL="0" marR="0" indent="0" algn="l" rtl="0" eaLnBrk="1" fontAlgn="auto" hangingPunct="1">
              <a:lnSpc>
                <a:spcPct val="110000"/>
              </a:lnSpc>
              <a:spcBef>
                <a:spcPts val="0"/>
              </a:spcBef>
              <a:spcAft>
                <a:spcPts val="0"/>
              </a:spcAft>
              <a:buFontTx/>
              <a:buNone/>
              <a:defRPr sz="2500" b="1" i="0" u="none" strike="noStrike" kern="1200" cap="none" spc="0" baseline="0">
                <a:solidFill>
                  <a:schemeClr val="tx1">
                    <a:lumMod val="100000"/>
                  </a:schemeClr>
                </a:solidFill>
                <a:latin typeface="+mj-lt"/>
                <a:ea typeface="+mj-ea"/>
                <a:cs typeface="+mj-cs"/>
                <a:sym typeface="+mj-lt"/>
              </a:defRPr>
            </a:lvl1pPr>
          </a:lstStyle>
          <a:p>
            <a:r>
              <a:rPr lang="en-US"/>
              <a:t>Click to add title</a:t>
            </a:r>
            <a:endParaRPr lang="ru-RU" dirty="0"/>
          </a:p>
        </p:txBody>
      </p:sp>
      <p:sp>
        <p:nvSpPr>
          <p:cNvPr id="8" name="Text 2"/>
          <p:cNvSpPr>
            <a:spLocks noGrp="1"/>
          </p:cNvSpPr>
          <p:nvPr>
            <p:ph type="body" sz="quarter" idx="12" hasCustomPrompt="1"/>
          </p:nvPr>
        </p:nvSpPr>
        <p:spPr>
          <a:xfrm>
            <a:off x="6078691" y="3199402"/>
            <a:ext cx="4318036" cy="1984382"/>
          </a:xfrm>
          <a:prstGeom prst="rect">
            <a:avLst/>
          </a:prstGeom>
        </p:spPr>
        <p:txBody>
          <a:bodyPr vert="horz" wrap="square" lIns="91440" tIns="45720" rIns="91440" bIns="45720" anchor="t" anchorCtr="0">
            <a:noAutofit/>
          </a:bodyPr>
          <a:lstStyle>
            <a:lvl1pPr marL="285750" marR="0" indent="-285750" algn="l" rtl="0" eaLnBrk="1" fontAlgn="auto" hangingPunct="1">
              <a:lnSpc>
                <a:spcPct val="134000"/>
              </a:lnSpc>
              <a:spcBef>
                <a:spcPts val="0"/>
              </a:spcBef>
              <a:spcAft>
                <a:spcPts val="1100"/>
              </a:spcAft>
              <a:buFont typeface="Arial" panose="020B0604020202020204" pitchFamily="34" charset="0"/>
              <a:buChar char="•"/>
              <a:defRPr sz="1400" b="0" i="0" u="none" strike="noStrike" kern="1200" cap="none" spc="0" baseline="0">
                <a:solidFill>
                  <a:schemeClr val="tx1">
                    <a:lumMod val="65000"/>
                    <a:lumOff val="35000"/>
                  </a:schemeClr>
                </a:solidFill>
                <a:latin typeface="+mn-lt"/>
                <a:ea typeface="+mn-ea"/>
                <a:cs typeface="+mn-cs"/>
                <a:sym typeface="+mn-lt"/>
              </a:defRPr>
            </a:lvl1pPr>
          </a:lstStyle>
          <a:p>
            <a:pPr lvl="0"/>
            <a:r>
              <a:rPr lang="en-US"/>
              <a:t>Click to add text</a:t>
            </a:r>
            <a:endParaRPr lang="ru-RU" dirty="0"/>
          </a:p>
        </p:txBody>
      </p:sp>
      <p:sp>
        <p:nvSpPr>
          <p:cNvPr id="9" name="Text 3"/>
          <p:cNvSpPr>
            <a:spLocks noGrp="1"/>
          </p:cNvSpPr>
          <p:nvPr>
            <p:ph type="body" sz="quarter" idx="13" hasCustomPrompt="1"/>
          </p:nvPr>
        </p:nvSpPr>
        <p:spPr>
          <a:xfrm>
            <a:off x="6695789" y="2443167"/>
            <a:ext cx="3289460" cy="591438"/>
          </a:xfrm>
          <a:prstGeom prst="rect">
            <a:avLst/>
          </a:prstGeom>
        </p:spPr>
        <p:txBody>
          <a:bodyPr vert="horz" wrap="square" lIns="91440" tIns="45720" rIns="91440" bIns="45720" anchor="ctr" anchorCtr="0">
            <a:noAutofit/>
          </a:bodyPr>
          <a:lstStyle>
            <a:lvl1pPr marL="0" marR="0" indent="0" algn="l" rtl="0" eaLnBrk="1" fontAlgn="auto" hangingPunct="1">
              <a:lnSpc>
                <a:spcPct val="119000"/>
              </a:lnSpc>
              <a:spcBef>
                <a:spcPts val="0"/>
              </a:spcBef>
              <a:spcAft>
                <a:spcPts val="1200"/>
              </a:spcAft>
              <a:buFontTx/>
              <a:buNone/>
              <a:defRPr sz="1600" b="1" i="0" u="none" strike="noStrike" kern="1200" cap="none" spc="0" baseline="0">
                <a:solidFill>
                  <a:schemeClr val="tx1">
                    <a:lumMod val="100000"/>
                  </a:schemeClr>
                </a:solidFill>
                <a:latin typeface="+mj-lt"/>
                <a:ea typeface="+mn-ea"/>
                <a:cs typeface="+mn-cs"/>
                <a:sym typeface="+mn-lt"/>
              </a:defRPr>
            </a:lvl1pPr>
          </a:lstStyle>
          <a:p>
            <a:pPr lvl="0"/>
            <a:r>
              <a:rPr lang="en-US"/>
              <a:t>Click to add text</a:t>
            </a:r>
            <a:endParaRPr lang="ru-RU" dirty="0"/>
          </a:p>
        </p:txBody>
      </p:sp>
      <p:sp>
        <p:nvSpPr>
          <p:cNvPr id="10" name="Text 4"/>
          <p:cNvSpPr>
            <a:spLocks noGrp="1"/>
          </p:cNvSpPr>
          <p:nvPr>
            <p:ph type="body" sz="quarter" idx="14" hasCustomPrompt="1"/>
          </p:nvPr>
        </p:nvSpPr>
        <p:spPr>
          <a:xfrm>
            <a:off x="1479599" y="3199402"/>
            <a:ext cx="4474669" cy="1984382"/>
          </a:xfrm>
          <a:prstGeom prst="rect">
            <a:avLst/>
          </a:prstGeom>
        </p:spPr>
        <p:txBody>
          <a:bodyPr vert="horz" wrap="square" lIns="91440" tIns="45720" rIns="91440" bIns="45720" anchor="t" anchorCtr="0">
            <a:noAutofit/>
          </a:bodyPr>
          <a:lstStyle>
            <a:lvl1pPr marL="285750" marR="0" indent="-285750" algn="l" rtl="0" eaLnBrk="1" fontAlgn="auto" hangingPunct="1">
              <a:lnSpc>
                <a:spcPct val="134000"/>
              </a:lnSpc>
              <a:spcBef>
                <a:spcPts val="0"/>
              </a:spcBef>
              <a:spcAft>
                <a:spcPts val="1100"/>
              </a:spcAft>
              <a:buFont typeface="Arial" panose="020B0604020202020204" pitchFamily="34" charset="0"/>
              <a:buChar char="•"/>
              <a:defRPr sz="1400" b="0" i="0" u="none" strike="noStrike" kern="1200" cap="none" spc="0" baseline="0">
                <a:solidFill>
                  <a:schemeClr val="tx1">
                    <a:lumMod val="65000"/>
                    <a:lumOff val="35000"/>
                  </a:schemeClr>
                </a:solidFill>
                <a:latin typeface="+mn-lt"/>
                <a:ea typeface="+mn-ea"/>
                <a:cs typeface="+mn-cs"/>
                <a:sym typeface="+mn-lt"/>
              </a:defRPr>
            </a:lvl1pPr>
          </a:lstStyle>
          <a:p>
            <a:pPr lvl="0"/>
            <a:r>
              <a:rPr lang="en-US"/>
              <a:t>Click to add text</a:t>
            </a:r>
            <a:endParaRPr lang="ru-RU" dirty="0"/>
          </a:p>
        </p:txBody>
      </p:sp>
      <p:sp>
        <p:nvSpPr>
          <p:cNvPr id="11" name="Text 5"/>
          <p:cNvSpPr>
            <a:spLocks noGrp="1"/>
          </p:cNvSpPr>
          <p:nvPr>
            <p:ph type="body" sz="quarter" idx="15" hasCustomPrompt="1"/>
          </p:nvPr>
        </p:nvSpPr>
        <p:spPr>
          <a:xfrm>
            <a:off x="2047928" y="2443167"/>
            <a:ext cx="3289460" cy="591438"/>
          </a:xfrm>
          <a:prstGeom prst="rect">
            <a:avLst/>
          </a:prstGeom>
        </p:spPr>
        <p:txBody>
          <a:bodyPr vert="horz" wrap="square" lIns="91440" tIns="45720" rIns="91440" bIns="45720" anchor="ctr" anchorCtr="0">
            <a:noAutofit/>
          </a:bodyPr>
          <a:lstStyle>
            <a:lvl1pPr marL="0" marR="0" indent="0" algn="l" rtl="0" eaLnBrk="1" fontAlgn="auto" hangingPunct="1">
              <a:lnSpc>
                <a:spcPct val="119000"/>
              </a:lnSpc>
              <a:spcBef>
                <a:spcPts val="0"/>
              </a:spcBef>
              <a:spcAft>
                <a:spcPts val="1200"/>
              </a:spcAft>
              <a:buFontTx/>
              <a:buNone/>
              <a:defRPr sz="1600" b="1" i="0" u="none" strike="noStrike" kern="1200" cap="none" spc="0" baseline="0">
                <a:solidFill>
                  <a:schemeClr val="tx1">
                    <a:lumMod val="100000"/>
                  </a:schemeClr>
                </a:solidFill>
                <a:latin typeface="+mj-lt"/>
                <a:ea typeface="+mn-ea"/>
                <a:cs typeface="+mn-cs"/>
                <a:sym typeface="+mn-lt"/>
              </a:defRPr>
            </a:lvl1pPr>
          </a:lstStyle>
          <a:p>
            <a:pPr lvl="0"/>
            <a:r>
              <a:rPr lang="en-US"/>
              <a:t>Click to add text</a:t>
            </a:r>
            <a:endParaRPr lang="ru-RU" dirty="0"/>
          </a:p>
        </p:txBody>
      </p:sp>
    </p:spTree>
    <p:custDataLst>
      <p:tags r:id="rId1"/>
    </p:custDataLst>
    <p:extLst>
      <p:ext uri="{BB962C8B-B14F-4D97-AF65-F5344CB8AC3E}">
        <p14:creationId xmlns:p14="http://schemas.microsoft.com/office/powerpoint/2010/main" val="35649091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Process First Step">
    <p:spTree>
      <p:nvGrpSpPr>
        <p:cNvPr id="1" name=""/>
        <p:cNvGrpSpPr/>
        <p:nvPr/>
      </p:nvGrpSpPr>
      <p:grpSpPr>
        <a:xfrm>
          <a:off x="0" y="0"/>
          <a:ext cx="0" cy="0"/>
          <a:chOff x="0" y="0"/>
          <a:chExt cx="0" cy="0"/>
        </a:xfrm>
      </p:grpSpPr>
      <p:sp>
        <p:nvSpPr>
          <p:cNvPr id="6" name="Text 1"/>
          <p:cNvSpPr>
            <a:spLocks noGrp="1"/>
          </p:cNvSpPr>
          <p:nvPr>
            <p:ph type="body" idx="10" hasCustomPrompt="1"/>
          </p:nvPr>
        </p:nvSpPr>
        <p:spPr>
          <a:xfrm>
            <a:off x="441748" y="85412"/>
            <a:ext cx="5642640" cy="261610"/>
          </a:xfrm>
        </p:spPr>
        <p:txBody>
          <a:bodyPr vert="horz" wrap="none" lIns="91440" tIns="45720" rIns="91440" bIns="45720" anchor="t" anchorCtr="0">
            <a:noAutofit/>
          </a:bodyPr>
          <a:lstStyle>
            <a:lvl1pPr marL="0" marR="0" indent="0" algn="l" rtl="0" eaLnBrk="1" fontAlgn="auto" hangingPunct="1">
              <a:lnSpc>
                <a:spcPct val="100000"/>
              </a:lnSpc>
              <a:spcBef>
                <a:spcPts val="0"/>
              </a:spcBef>
              <a:spcAft>
                <a:spcPts val="0"/>
              </a:spcAft>
              <a:buFontTx/>
              <a:buNone/>
              <a:defRPr sz="1100" b="0" i="0" u="none" strike="noStrike" kern="1200" cap="none" spc="0" baseline="0">
                <a:solidFill>
                  <a:srgbClr val="6B6B6B">
                    <a:lumMod val="100000"/>
                  </a:srgbClr>
                </a:solidFill>
                <a:latin typeface="+mj-lt"/>
                <a:ea typeface="+mn-ea"/>
                <a:cs typeface="+mn-cs"/>
                <a:sym typeface="+mn-lt"/>
              </a:defRPr>
            </a:lvl1pPr>
          </a:lstStyle>
          <a:p>
            <a:pPr lvl="0"/>
            <a:r>
              <a:rPr lang="en-US"/>
              <a:t>Click to add text</a:t>
            </a:r>
            <a:endParaRPr lang="ru-RU" dirty="0"/>
          </a:p>
        </p:txBody>
      </p:sp>
      <p:sp>
        <p:nvSpPr>
          <p:cNvPr id="7" name="Text 2"/>
          <p:cNvSpPr>
            <a:spLocks noGrp="1"/>
          </p:cNvSpPr>
          <p:nvPr>
            <p:ph type="body" sz="quarter" idx="11" hasCustomPrompt="1"/>
          </p:nvPr>
        </p:nvSpPr>
        <p:spPr>
          <a:xfrm>
            <a:off x="5269461" y="2213563"/>
            <a:ext cx="4346123" cy="318960"/>
          </a:xfrm>
          <a:prstGeom prst="rect">
            <a:avLst/>
          </a:prstGeom>
        </p:spPr>
        <p:txBody>
          <a:bodyPr vert="horz" wrap="none" lIns="91440" tIns="45720" rIns="91440" bIns="45720" anchor="t" anchorCtr="0">
            <a:noAutofit/>
          </a:bodyPr>
          <a:lstStyle>
            <a:lvl1pPr marL="0" marR="0" indent="0" algn="l" rtl="0" eaLnBrk="1" fontAlgn="auto" hangingPunct="1">
              <a:lnSpc>
                <a:spcPct val="110000"/>
              </a:lnSpc>
              <a:spcBef>
                <a:spcPts val="0"/>
              </a:spcBef>
              <a:spcAft>
                <a:spcPts val="0"/>
              </a:spcAft>
              <a:buFontTx/>
              <a:buNone/>
              <a:defRPr sz="1600" b="1" i="0" u="none" strike="noStrike" kern="1200" cap="none" spc="0" baseline="0">
                <a:solidFill>
                  <a:schemeClr val="tx1">
                    <a:lumMod val="100000"/>
                  </a:schemeClr>
                </a:solidFill>
                <a:latin typeface="+mj-lt"/>
                <a:ea typeface="+mn-ea"/>
                <a:cs typeface="+mn-cs"/>
                <a:sym typeface="+mn-lt"/>
              </a:defRPr>
            </a:lvl1pPr>
          </a:lstStyle>
          <a:p>
            <a:pPr lvl="0"/>
            <a:r>
              <a:rPr lang="en-US"/>
              <a:t>Click to add text</a:t>
            </a:r>
            <a:endParaRPr lang="ru-RU" dirty="0"/>
          </a:p>
        </p:txBody>
      </p:sp>
      <p:sp>
        <p:nvSpPr>
          <p:cNvPr id="8" name="Text 3"/>
          <p:cNvSpPr>
            <a:spLocks noGrp="1"/>
          </p:cNvSpPr>
          <p:nvPr>
            <p:ph type="body" sz="quarter" idx="12" hasCustomPrompt="1"/>
          </p:nvPr>
        </p:nvSpPr>
        <p:spPr>
          <a:xfrm>
            <a:off x="5269463" y="2532523"/>
            <a:ext cx="4608000" cy="1296000"/>
          </a:xfrm>
          <a:prstGeom prst="rect">
            <a:avLst/>
          </a:prstGeom>
        </p:spPr>
        <p:txBody>
          <a:bodyPr vert="horz" wrap="square" lIns="91440" tIns="45720" rIns="91440" bIns="45720" anchor="t" anchorCtr="0">
            <a:noAutofit/>
          </a:bodyPr>
          <a:lstStyle>
            <a:lvl1pPr marL="0" marR="0" indent="0" algn="l" rtl="0" eaLnBrk="1" fontAlgn="auto" hangingPunct="1">
              <a:lnSpc>
                <a:spcPct val="125000"/>
              </a:lnSpc>
              <a:spcBef>
                <a:spcPts val="0"/>
              </a:spcBef>
              <a:spcAft>
                <a:spcPts val="1200"/>
              </a:spcAft>
              <a:buFontTx/>
              <a:buNone/>
              <a:defRPr sz="1400" b="0" i="0" u="none" strike="noStrike" kern="1200" cap="none" spc="0" baseline="0">
                <a:solidFill>
                  <a:schemeClr val="tx1">
                    <a:lumMod val="65000"/>
                    <a:lumOff val="35000"/>
                  </a:schemeClr>
                </a:solidFill>
                <a:latin typeface="+mn-lt"/>
                <a:ea typeface="+mn-ea"/>
                <a:cs typeface="+mn-cs"/>
                <a:sym typeface="+mn-lt"/>
              </a:defRPr>
            </a:lvl1pPr>
          </a:lstStyle>
          <a:p>
            <a:pPr lvl="0"/>
            <a:r>
              <a:rPr lang="en-US"/>
              <a:t>Click to add text</a:t>
            </a:r>
            <a:endParaRPr lang="ru-RU" dirty="0"/>
          </a:p>
        </p:txBody>
      </p:sp>
      <p:sp>
        <p:nvSpPr>
          <p:cNvPr id="9" name="Title"/>
          <p:cNvSpPr>
            <a:spLocks noGrp="1"/>
          </p:cNvSpPr>
          <p:nvPr>
            <p:ph type="title" idx="13" hasCustomPrompt="1"/>
          </p:nvPr>
        </p:nvSpPr>
        <p:spPr>
          <a:xfrm>
            <a:off x="892148" y="836511"/>
            <a:ext cx="7689145" cy="515526"/>
          </a:xfrm>
        </p:spPr>
        <p:txBody>
          <a:bodyPr vert="horz" wrap="square" lIns="91440" tIns="45720" rIns="91440" bIns="45720" anchor="t" anchorCtr="0">
            <a:noAutofit/>
          </a:bodyPr>
          <a:lstStyle>
            <a:lvl1pPr marL="0" marR="0" indent="0" algn="l" rtl="0" eaLnBrk="1" fontAlgn="auto" hangingPunct="1">
              <a:lnSpc>
                <a:spcPct val="110000"/>
              </a:lnSpc>
              <a:spcBef>
                <a:spcPts val="0"/>
              </a:spcBef>
              <a:spcAft>
                <a:spcPts val="0"/>
              </a:spcAft>
              <a:buFontTx/>
              <a:buNone/>
              <a:defRPr sz="2500" b="1" i="0" u="none" strike="noStrike" kern="1200" cap="none" spc="0" baseline="0">
                <a:solidFill>
                  <a:schemeClr val="tx1">
                    <a:lumMod val="100000"/>
                  </a:schemeClr>
                </a:solidFill>
                <a:latin typeface="+mj-lt"/>
                <a:ea typeface="+mj-ea"/>
                <a:cs typeface="+mj-cs"/>
                <a:sym typeface="+mj-lt"/>
              </a:defRPr>
            </a:lvl1pPr>
          </a:lstStyle>
          <a:p>
            <a:r>
              <a:rPr lang="en-US"/>
              <a:t>Click to add title</a:t>
            </a:r>
            <a:endParaRPr lang="ru-RU" dirty="0"/>
          </a:p>
        </p:txBody>
      </p:sp>
      <p:sp>
        <p:nvSpPr>
          <p:cNvPr id="10" name="Picture 1"/>
          <p:cNvSpPr>
            <a:spLocks noGrp="1"/>
          </p:cNvSpPr>
          <p:nvPr>
            <p:ph type="pic" sz="quarter" idx="14"/>
          </p:nvPr>
        </p:nvSpPr>
        <p:spPr>
          <a:xfrm>
            <a:off x="2657455" y="2243619"/>
            <a:ext cx="2340000" cy="1620000"/>
          </a:xfrm>
          <a:prstGeom prst="roundRect">
            <a:avLst>
              <a:gd name="adj" fmla="val 2905"/>
            </a:avLst>
          </a:prstGeom>
        </p:spPr>
        <p:txBody>
          <a:bodyPr>
            <a:normAutofit/>
          </a:bodyPr>
          <a:lstStyle>
            <a:lvl1pPr>
              <a:defRPr sz="1600"/>
            </a:lvl1pPr>
          </a:lstStyle>
          <a:p>
            <a:r>
              <a:rPr lang="en-US"/>
              <a:t>Click icon to add picture</a:t>
            </a:r>
            <a:endParaRPr lang="ru-RU"/>
          </a:p>
        </p:txBody>
      </p:sp>
    </p:spTree>
    <p:custDataLst>
      <p:tags r:id="rId1"/>
    </p:custDataLst>
    <p:extLst>
      <p:ext uri="{BB962C8B-B14F-4D97-AF65-F5344CB8AC3E}">
        <p14:creationId xmlns:p14="http://schemas.microsoft.com/office/powerpoint/2010/main" val="33237951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Process Second Step">
    <p:spTree>
      <p:nvGrpSpPr>
        <p:cNvPr id="1" name=""/>
        <p:cNvGrpSpPr/>
        <p:nvPr/>
      </p:nvGrpSpPr>
      <p:grpSpPr>
        <a:xfrm>
          <a:off x="0" y="0"/>
          <a:ext cx="0" cy="0"/>
          <a:chOff x="0" y="0"/>
          <a:chExt cx="0" cy="0"/>
        </a:xfrm>
      </p:grpSpPr>
      <p:sp>
        <p:nvSpPr>
          <p:cNvPr id="6" name="Text 1"/>
          <p:cNvSpPr>
            <a:spLocks noGrp="1"/>
          </p:cNvSpPr>
          <p:nvPr>
            <p:ph type="body" idx="10" hasCustomPrompt="1"/>
          </p:nvPr>
        </p:nvSpPr>
        <p:spPr>
          <a:xfrm>
            <a:off x="441748" y="85412"/>
            <a:ext cx="5631029" cy="261610"/>
          </a:xfrm>
        </p:spPr>
        <p:txBody>
          <a:bodyPr vert="horz" wrap="none" lIns="91440" tIns="45720" rIns="91440" bIns="45720" anchor="t" anchorCtr="0">
            <a:noAutofit/>
          </a:bodyPr>
          <a:lstStyle>
            <a:lvl1pPr marL="0" marR="0" indent="0" algn="l" rtl="0" eaLnBrk="1" fontAlgn="auto" hangingPunct="1">
              <a:lnSpc>
                <a:spcPct val="100000"/>
              </a:lnSpc>
              <a:spcBef>
                <a:spcPts val="0"/>
              </a:spcBef>
              <a:spcAft>
                <a:spcPts val="0"/>
              </a:spcAft>
              <a:buFontTx/>
              <a:buNone/>
              <a:defRPr sz="1100" b="0" i="0" u="none" strike="noStrike" kern="1200" cap="none" spc="0" baseline="0">
                <a:solidFill>
                  <a:srgbClr val="6B6B6B">
                    <a:lumMod val="100000"/>
                  </a:srgbClr>
                </a:solidFill>
                <a:latin typeface="+mj-lt"/>
                <a:ea typeface="+mn-ea"/>
                <a:cs typeface="+mn-cs"/>
                <a:sym typeface="+mn-lt"/>
              </a:defRPr>
            </a:lvl1pPr>
          </a:lstStyle>
          <a:p>
            <a:pPr lvl="0"/>
            <a:r>
              <a:rPr lang="en-US"/>
              <a:t>Click to add text</a:t>
            </a:r>
            <a:endParaRPr lang="ru-RU" dirty="0"/>
          </a:p>
        </p:txBody>
      </p:sp>
      <p:sp>
        <p:nvSpPr>
          <p:cNvPr id="7" name="Text 2"/>
          <p:cNvSpPr>
            <a:spLocks noGrp="1"/>
          </p:cNvSpPr>
          <p:nvPr>
            <p:ph type="body" sz="quarter" idx="11" hasCustomPrompt="1"/>
          </p:nvPr>
        </p:nvSpPr>
        <p:spPr>
          <a:xfrm>
            <a:off x="5293845" y="2750544"/>
            <a:ext cx="4346123" cy="337785"/>
          </a:xfrm>
          <a:prstGeom prst="rect">
            <a:avLst/>
          </a:prstGeom>
        </p:spPr>
        <p:txBody>
          <a:bodyPr vert="horz" wrap="none" lIns="91440" tIns="45720" rIns="91440" bIns="45720" anchor="t" anchorCtr="0">
            <a:noAutofit/>
          </a:bodyPr>
          <a:lstStyle>
            <a:lvl1pPr marL="0" marR="0" indent="0" algn="l" rtl="0" eaLnBrk="1" fontAlgn="auto" hangingPunct="1">
              <a:lnSpc>
                <a:spcPct val="110000"/>
              </a:lnSpc>
              <a:spcBef>
                <a:spcPts val="0"/>
              </a:spcBef>
              <a:spcAft>
                <a:spcPts val="0"/>
              </a:spcAft>
              <a:buFontTx/>
              <a:buNone/>
              <a:defRPr sz="1600" b="1" i="0" u="none" strike="noStrike" kern="1200" cap="none" spc="0" baseline="0">
                <a:solidFill>
                  <a:schemeClr val="tx1">
                    <a:lumMod val="100000"/>
                  </a:schemeClr>
                </a:solidFill>
                <a:latin typeface="+mj-lt"/>
                <a:ea typeface="+mn-ea"/>
                <a:cs typeface="+mn-cs"/>
                <a:sym typeface="+mn-lt"/>
              </a:defRPr>
            </a:lvl1pPr>
          </a:lstStyle>
          <a:p>
            <a:pPr lvl="0"/>
            <a:r>
              <a:rPr lang="en-US"/>
              <a:t>Click to add text</a:t>
            </a:r>
            <a:endParaRPr lang="ru-RU" dirty="0"/>
          </a:p>
        </p:txBody>
      </p:sp>
      <p:sp>
        <p:nvSpPr>
          <p:cNvPr id="8" name="Text 3"/>
          <p:cNvSpPr>
            <a:spLocks noGrp="1"/>
          </p:cNvSpPr>
          <p:nvPr>
            <p:ph type="body" sz="quarter" idx="12" hasCustomPrompt="1"/>
          </p:nvPr>
        </p:nvSpPr>
        <p:spPr>
          <a:xfrm>
            <a:off x="5293845" y="3069501"/>
            <a:ext cx="4608000" cy="1296000"/>
          </a:xfrm>
          <a:prstGeom prst="rect">
            <a:avLst/>
          </a:prstGeom>
        </p:spPr>
        <p:txBody>
          <a:bodyPr vert="horz" wrap="square" lIns="91440" tIns="45720" rIns="91440" bIns="45720" anchor="t" anchorCtr="0">
            <a:noAutofit/>
          </a:bodyPr>
          <a:lstStyle>
            <a:lvl1pPr marL="0" marR="0" indent="0" algn="l" rtl="0" eaLnBrk="1" fontAlgn="auto" hangingPunct="1">
              <a:lnSpc>
                <a:spcPct val="125000"/>
              </a:lnSpc>
              <a:spcBef>
                <a:spcPts val="0"/>
              </a:spcBef>
              <a:spcAft>
                <a:spcPts val="1200"/>
              </a:spcAft>
              <a:buFontTx/>
              <a:buNone/>
              <a:defRPr sz="1400" b="0" i="0" u="none" strike="noStrike" kern="1200" cap="none" spc="0" baseline="0">
                <a:solidFill>
                  <a:schemeClr val="tx1">
                    <a:lumMod val="65000"/>
                    <a:lumOff val="35000"/>
                  </a:schemeClr>
                </a:solidFill>
                <a:latin typeface="+mn-lt"/>
                <a:ea typeface="+mn-ea"/>
                <a:cs typeface="+mn-cs"/>
                <a:sym typeface="+mn-lt"/>
              </a:defRPr>
            </a:lvl1pPr>
          </a:lstStyle>
          <a:p>
            <a:pPr lvl="0"/>
            <a:r>
              <a:rPr lang="en-US"/>
              <a:t>Click to add text</a:t>
            </a:r>
            <a:endParaRPr lang="ru-RU" dirty="0"/>
          </a:p>
        </p:txBody>
      </p:sp>
      <p:sp>
        <p:nvSpPr>
          <p:cNvPr id="9" name="Title"/>
          <p:cNvSpPr>
            <a:spLocks noGrp="1"/>
          </p:cNvSpPr>
          <p:nvPr>
            <p:ph type="title" idx="13" hasCustomPrompt="1"/>
          </p:nvPr>
        </p:nvSpPr>
        <p:spPr>
          <a:xfrm>
            <a:off x="892147" y="836511"/>
            <a:ext cx="7642253" cy="515526"/>
          </a:xfrm>
        </p:spPr>
        <p:txBody>
          <a:bodyPr vert="horz" wrap="square" lIns="91440" tIns="45720" rIns="91440" bIns="45720" anchor="t" anchorCtr="0">
            <a:noAutofit/>
          </a:bodyPr>
          <a:lstStyle>
            <a:lvl1pPr marL="0" marR="0" indent="0" algn="l" rtl="0" eaLnBrk="1" fontAlgn="auto" hangingPunct="1">
              <a:lnSpc>
                <a:spcPct val="110000"/>
              </a:lnSpc>
              <a:spcBef>
                <a:spcPts val="0"/>
              </a:spcBef>
              <a:spcAft>
                <a:spcPts val="0"/>
              </a:spcAft>
              <a:buFontTx/>
              <a:buNone/>
              <a:defRPr sz="2500" b="1" i="0" u="none" strike="noStrike" kern="1200" cap="none" spc="0" baseline="0">
                <a:solidFill>
                  <a:schemeClr val="tx1">
                    <a:lumMod val="100000"/>
                  </a:schemeClr>
                </a:solidFill>
                <a:latin typeface="+mj-lt"/>
                <a:ea typeface="+mj-ea"/>
                <a:cs typeface="+mj-cs"/>
                <a:sym typeface="+mj-lt"/>
              </a:defRPr>
            </a:lvl1pPr>
          </a:lstStyle>
          <a:p>
            <a:r>
              <a:rPr lang="en-US"/>
              <a:t>Click to add title</a:t>
            </a:r>
            <a:endParaRPr lang="ru-RU" dirty="0"/>
          </a:p>
        </p:txBody>
      </p:sp>
      <p:sp>
        <p:nvSpPr>
          <p:cNvPr id="10" name="Picture 1"/>
          <p:cNvSpPr>
            <a:spLocks noGrp="1"/>
          </p:cNvSpPr>
          <p:nvPr>
            <p:ph type="pic" sz="quarter" idx="14"/>
          </p:nvPr>
        </p:nvSpPr>
        <p:spPr>
          <a:xfrm>
            <a:off x="2680203" y="2789742"/>
            <a:ext cx="2340000" cy="1620000"/>
          </a:xfrm>
          <a:prstGeom prst="roundRect">
            <a:avLst>
              <a:gd name="adj" fmla="val 2163"/>
            </a:avLst>
          </a:prstGeom>
        </p:spPr>
        <p:txBody>
          <a:bodyPr>
            <a:normAutofit/>
          </a:bodyPr>
          <a:lstStyle>
            <a:lvl1pPr>
              <a:defRPr sz="1600"/>
            </a:lvl1pPr>
          </a:lstStyle>
          <a:p>
            <a:r>
              <a:rPr lang="en-US"/>
              <a:t>Click icon to add picture</a:t>
            </a:r>
            <a:endParaRPr lang="ru-RU"/>
          </a:p>
        </p:txBody>
      </p:sp>
    </p:spTree>
    <p:custDataLst>
      <p:tags r:id="rId1"/>
    </p:custDataLst>
    <p:extLst>
      <p:ext uri="{BB962C8B-B14F-4D97-AF65-F5344CB8AC3E}">
        <p14:creationId xmlns:p14="http://schemas.microsoft.com/office/powerpoint/2010/main" val="25519491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Process Third Step">
    <p:spTree>
      <p:nvGrpSpPr>
        <p:cNvPr id="1" name=""/>
        <p:cNvGrpSpPr/>
        <p:nvPr/>
      </p:nvGrpSpPr>
      <p:grpSpPr>
        <a:xfrm>
          <a:off x="0" y="0"/>
          <a:ext cx="0" cy="0"/>
          <a:chOff x="0" y="0"/>
          <a:chExt cx="0" cy="0"/>
        </a:xfrm>
      </p:grpSpPr>
      <p:sp>
        <p:nvSpPr>
          <p:cNvPr id="6" name="Text 1"/>
          <p:cNvSpPr>
            <a:spLocks noGrp="1"/>
          </p:cNvSpPr>
          <p:nvPr>
            <p:ph type="body" idx="10" hasCustomPrompt="1"/>
          </p:nvPr>
        </p:nvSpPr>
        <p:spPr>
          <a:xfrm>
            <a:off x="441748" y="85412"/>
            <a:ext cx="5665864" cy="261610"/>
          </a:xfrm>
        </p:spPr>
        <p:txBody>
          <a:bodyPr vert="horz" wrap="none" lIns="91440" tIns="45720" rIns="91440" bIns="45720" anchor="t" anchorCtr="0">
            <a:noAutofit/>
          </a:bodyPr>
          <a:lstStyle>
            <a:lvl1pPr marL="0" marR="0" indent="0" algn="l" rtl="0" eaLnBrk="1" fontAlgn="auto" hangingPunct="1">
              <a:lnSpc>
                <a:spcPct val="100000"/>
              </a:lnSpc>
              <a:spcBef>
                <a:spcPts val="0"/>
              </a:spcBef>
              <a:spcAft>
                <a:spcPts val="0"/>
              </a:spcAft>
              <a:buFontTx/>
              <a:buNone/>
              <a:defRPr sz="1100" b="0" i="0" u="none" strike="noStrike" kern="1200" cap="none" spc="0" baseline="0">
                <a:solidFill>
                  <a:srgbClr val="6B6B6B">
                    <a:lumMod val="100000"/>
                  </a:srgbClr>
                </a:solidFill>
                <a:latin typeface="+mj-lt"/>
                <a:ea typeface="+mn-ea"/>
                <a:cs typeface="+mn-cs"/>
                <a:sym typeface="+mn-lt"/>
              </a:defRPr>
            </a:lvl1pPr>
          </a:lstStyle>
          <a:p>
            <a:pPr lvl="0"/>
            <a:r>
              <a:rPr lang="en-US"/>
              <a:t>Click to add text</a:t>
            </a:r>
            <a:endParaRPr lang="ru-RU" dirty="0"/>
          </a:p>
        </p:txBody>
      </p:sp>
      <p:sp>
        <p:nvSpPr>
          <p:cNvPr id="7" name="Text 2"/>
          <p:cNvSpPr>
            <a:spLocks noGrp="1"/>
          </p:cNvSpPr>
          <p:nvPr>
            <p:ph type="body" sz="quarter" idx="11" hasCustomPrompt="1"/>
          </p:nvPr>
        </p:nvSpPr>
        <p:spPr>
          <a:xfrm>
            <a:off x="5293845" y="3178907"/>
            <a:ext cx="4346123" cy="337785"/>
          </a:xfrm>
          <a:prstGeom prst="rect">
            <a:avLst/>
          </a:prstGeom>
        </p:spPr>
        <p:txBody>
          <a:bodyPr vert="horz" wrap="none" lIns="91440" tIns="45720" rIns="91440" bIns="45720" anchor="t" anchorCtr="0">
            <a:noAutofit/>
          </a:bodyPr>
          <a:lstStyle>
            <a:lvl1pPr marL="0" marR="0" indent="0" algn="l" rtl="0" eaLnBrk="1" fontAlgn="auto" hangingPunct="1">
              <a:lnSpc>
                <a:spcPct val="110000"/>
              </a:lnSpc>
              <a:spcBef>
                <a:spcPts val="0"/>
              </a:spcBef>
              <a:spcAft>
                <a:spcPts val="0"/>
              </a:spcAft>
              <a:buFontTx/>
              <a:buNone/>
              <a:defRPr sz="1600" b="1" i="0" u="none" strike="noStrike" kern="1200" cap="none" spc="0" baseline="0">
                <a:solidFill>
                  <a:schemeClr val="tx1">
                    <a:lumMod val="100000"/>
                  </a:schemeClr>
                </a:solidFill>
                <a:latin typeface="+mj-lt"/>
                <a:ea typeface="+mn-ea"/>
                <a:cs typeface="+mn-cs"/>
                <a:sym typeface="+mn-lt"/>
              </a:defRPr>
            </a:lvl1pPr>
          </a:lstStyle>
          <a:p>
            <a:pPr lvl="0"/>
            <a:r>
              <a:rPr lang="en-US"/>
              <a:t>Click to add text</a:t>
            </a:r>
            <a:endParaRPr lang="ru-RU" dirty="0"/>
          </a:p>
        </p:txBody>
      </p:sp>
      <p:sp>
        <p:nvSpPr>
          <p:cNvPr id="8" name="Text 3"/>
          <p:cNvSpPr>
            <a:spLocks noGrp="1"/>
          </p:cNvSpPr>
          <p:nvPr>
            <p:ph type="body" sz="quarter" idx="12" hasCustomPrompt="1"/>
          </p:nvPr>
        </p:nvSpPr>
        <p:spPr>
          <a:xfrm>
            <a:off x="5293845" y="3497864"/>
            <a:ext cx="4608000" cy="1296000"/>
          </a:xfrm>
          <a:prstGeom prst="rect">
            <a:avLst/>
          </a:prstGeom>
        </p:spPr>
        <p:txBody>
          <a:bodyPr vert="horz" wrap="square" lIns="91440" tIns="45720" rIns="91440" bIns="45720" anchor="t" anchorCtr="0">
            <a:noAutofit/>
          </a:bodyPr>
          <a:lstStyle>
            <a:lvl1pPr marL="0" marR="0" indent="0" algn="l" rtl="0" eaLnBrk="1" fontAlgn="auto" hangingPunct="1">
              <a:lnSpc>
                <a:spcPct val="125000"/>
              </a:lnSpc>
              <a:spcBef>
                <a:spcPts val="0"/>
              </a:spcBef>
              <a:spcAft>
                <a:spcPts val="1200"/>
              </a:spcAft>
              <a:buFontTx/>
              <a:buNone/>
              <a:defRPr sz="1400" b="0" i="0" u="none" strike="noStrike" kern="1200" cap="none" spc="0" baseline="0">
                <a:solidFill>
                  <a:schemeClr val="tx1">
                    <a:lumMod val="65000"/>
                    <a:lumOff val="35000"/>
                  </a:schemeClr>
                </a:solidFill>
                <a:latin typeface="+mn-lt"/>
                <a:ea typeface="+mn-ea"/>
                <a:cs typeface="+mn-cs"/>
                <a:sym typeface="+mn-lt"/>
              </a:defRPr>
            </a:lvl1pPr>
          </a:lstStyle>
          <a:p>
            <a:pPr lvl="0"/>
            <a:r>
              <a:rPr lang="en-US"/>
              <a:t>Click to add text</a:t>
            </a:r>
            <a:endParaRPr lang="ru-RU" dirty="0"/>
          </a:p>
        </p:txBody>
      </p:sp>
      <p:sp>
        <p:nvSpPr>
          <p:cNvPr id="9" name="Title"/>
          <p:cNvSpPr>
            <a:spLocks noGrp="1"/>
          </p:cNvSpPr>
          <p:nvPr>
            <p:ph type="title" idx="13" hasCustomPrompt="1"/>
          </p:nvPr>
        </p:nvSpPr>
        <p:spPr>
          <a:xfrm>
            <a:off x="892149" y="836511"/>
            <a:ext cx="7595361" cy="515526"/>
          </a:xfrm>
        </p:spPr>
        <p:txBody>
          <a:bodyPr vert="horz" wrap="square" lIns="91440" tIns="45720" rIns="91440" bIns="45720" anchor="t" anchorCtr="0">
            <a:noAutofit/>
          </a:bodyPr>
          <a:lstStyle>
            <a:lvl1pPr marL="0" marR="0" indent="0" algn="l" rtl="0" eaLnBrk="1" fontAlgn="auto" hangingPunct="1">
              <a:lnSpc>
                <a:spcPct val="110000"/>
              </a:lnSpc>
              <a:spcBef>
                <a:spcPts val="0"/>
              </a:spcBef>
              <a:spcAft>
                <a:spcPts val="0"/>
              </a:spcAft>
              <a:buFontTx/>
              <a:buNone/>
              <a:defRPr sz="2500" b="1" i="0" u="none" strike="noStrike" kern="1200" cap="none" spc="0" baseline="0">
                <a:solidFill>
                  <a:schemeClr val="tx1">
                    <a:lumMod val="100000"/>
                  </a:schemeClr>
                </a:solidFill>
                <a:latin typeface="+mj-lt"/>
                <a:ea typeface="+mj-ea"/>
                <a:cs typeface="+mj-cs"/>
                <a:sym typeface="+mj-lt"/>
              </a:defRPr>
            </a:lvl1pPr>
          </a:lstStyle>
          <a:p>
            <a:r>
              <a:rPr lang="en-US"/>
              <a:t>Click to add title</a:t>
            </a:r>
            <a:endParaRPr lang="ru-RU" dirty="0"/>
          </a:p>
        </p:txBody>
      </p:sp>
      <p:sp>
        <p:nvSpPr>
          <p:cNvPr id="10" name="Picture 1"/>
          <p:cNvSpPr>
            <a:spLocks noGrp="1"/>
          </p:cNvSpPr>
          <p:nvPr>
            <p:ph type="pic" sz="quarter" idx="14"/>
          </p:nvPr>
        </p:nvSpPr>
        <p:spPr>
          <a:xfrm>
            <a:off x="2681840" y="3218212"/>
            <a:ext cx="2340000" cy="1620000"/>
          </a:xfrm>
          <a:prstGeom prst="roundRect">
            <a:avLst>
              <a:gd name="adj" fmla="val 2905"/>
            </a:avLst>
          </a:prstGeom>
        </p:spPr>
        <p:txBody>
          <a:bodyPr>
            <a:normAutofit/>
          </a:bodyPr>
          <a:lstStyle>
            <a:lvl1pPr>
              <a:defRPr sz="1600"/>
            </a:lvl1pPr>
          </a:lstStyle>
          <a:p>
            <a:r>
              <a:rPr lang="en-US"/>
              <a:t>Click icon to add picture</a:t>
            </a:r>
            <a:endParaRPr lang="ru-RU"/>
          </a:p>
        </p:txBody>
      </p:sp>
    </p:spTree>
    <p:custDataLst>
      <p:tags r:id="rId1"/>
    </p:custDataLst>
    <p:extLst>
      <p:ext uri="{BB962C8B-B14F-4D97-AF65-F5344CB8AC3E}">
        <p14:creationId xmlns:p14="http://schemas.microsoft.com/office/powerpoint/2010/main" val="41020494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Quote">
    <p:spTree>
      <p:nvGrpSpPr>
        <p:cNvPr id="1" name=""/>
        <p:cNvGrpSpPr/>
        <p:nvPr/>
      </p:nvGrpSpPr>
      <p:grpSpPr>
        <a:xfrm>
          <a:off x="0" y="0"/>
          <a:ext cx="0" cy="0"/>
          <a:chOff x="0" y="0"/>
          <a:chExt cx="0" cy="0"/>
        </a:xfrm>
      </p:grpSpPr>
      <p:sp>
        <p:nvSpPr>
          <p:cNvPr id="6" name="Text 1"/>
          <p:cNvSpPr>
            <a:spLocks noGrp="1"/>
          </p:cNvSpPr>
          <p:nvPr>
            <p:ph type="body" idx="10" hasCustomPrompt="1"/>
          </p:nvPr>
        </p:nvSpPr>
        <p:spPr>
          <a:xfrm>
            <a:off x="4275332" y="4240239"/>
            <a:ext cx="6061984" cy="279435"/>
          </a:xfrm>
        </p:spPr>
        <p:txBody>
          <a:bodyPr vert="horz" wrap="square" lIns="91440" tIns="45720" rIns="91440" bIns="45720" anchor="t" anchorCtr="0">
            <a:noAutofit/>
          </a:bodyPr>
          <a:lstStyle>
            <a:lvl1pPr marL="0" marR="0" indent="0" algn="l" rtl="0" eaLnBrk="1" fontAlgn="auto" hangingPunct="1">
              <a:lnSpc>
                <a:spcPct val="120000"/>
              </a:lnSpc>
              <a:spcBef>
                <a:spcPts val="0"/>
              </a:spcBef>
              <a:spcAft>
                <a:spcPts val="0"/>
              </a:spcAft>
              <a:buFontTx/>
              <a:buNone/>
              <a:defRPr sz="1200" b="0" i="0" u="none" strike="noStrike" kern="1200" cap="none" spc="0" baseline="0">
                <a:solidFill>
                  <a:schemeClr val="tx1">
                    <a:lumMod val="75000"/>
                    <a:lumOff val="25000"/>
                  </a:schemeClr>
                </a:solidFill>
                <a:latin typeface="+mn-lt"/>
                <a:ea typeface="+mn-ea"/>
                <a:cs typeface="+mn-cs"/>
                <a:sym typeface="+mn-lt"/>
              </a:defRPr>
            </a:lvl1pPr>
          </a:lstStyle>
          <a:p>
            <a:pPr lvl="0"/>
            <a:r>
              <a:rPr lang="en-US"/>
              <a:t>Click to add text</a:t>
            </a:r>
            <a:endParaRPr lang="ru-RU" dirty="0"/>
          </a:p>
        </p:txBody>
      </p:sp>
      <p:sp>
        <p:nvSpPr>
          <p:cNvPr id="7" name="Text 2"/>
          <p:cNvSpPr>
            <a:spLocks noGrp="1"/>
          </p:cNvSpPr>
          <p:nvPr>
            <p:ph type="body" sz="quarter" idx="11" hasCustomPrompt="1"/>
          </p:nvPr>
        </p:nvSpPr>
        <p:spPr>
          <a:xfrm>
            <a:off x="441748" y="85412"/>
            <a:ext cx="5700697" cy="261610"/>
          </a:xfrm>
          <a:prstGeom prst="rect">
            <a:avLst/>
          </a:prstGeom>
        </p:spPr>
        <p:txBody>
          <a:bodyPr vert="horz" wrap="none" lIns="91440" tIns="45720" rIns="91440" bIns="45720" anchor="t" anchorCtr="0">
            <a:noAutofit/>
          </a:bodyPr>
          <a:lstStyle>
            <a:lvl1pPr marL="0" marR="0" indent="0" algn="l" rtl="0" eaLnBrk="1" fontAlgn="auto" hangingPunct="1">
              <a:lnSpc>
                <a:spcPct val="100000"/>
              </a:lnSpc>
              <a:spcBef>
                <a:spcPts val="0"/>
              </a:spcBef>
              <a:spcAft>
                <a:spcPts val="0"/>
              </a:spcAft>
              <a:buFontTx/>
              <a:buNone/>
              <a:defRPr sz="1100" b="0" i="0" u="none" strike="noStrike" kern="1200" cap="none" spc="0" baseline="0">
                <a:solidFill>
                  <a:srgbClr val="6B6B6B">
                    <a:lumMod val="100000"/>
                  </a:srgbClr>
                </a:solidFill>
                <a:latin typeface="+mj-lt"/>
                <a:ea typeface="+mn-ea"/>
                <a:cs typeface="+mn-cs"/>
                <a:sym typeface="+mn-lt"/>
              </a:defRPr>
            </a:lvl1pPr>
          </a:lstStyle>
          <a:p>
            <a:pPr lvl="0"/>
            <a:r>
              <a:rPr lang="en-US"/>
              <a:t>Click to add text</a:t>
            </a:r>
            <a:endParaRPr lang="ru-RU" dirty="0"/>
          </a:p>
        </p:txBody>
      </p:sp>
      <p:sp>
        <p:nvSpPr>
          <p:cNvPr id="8" name="Text 3"/>
          <p:cNvSpPr>
            <a:spLocks noGrp="1"/>
          </p:cNvSpPr>
          <p:nvPr>
            <p:ph type="body" sz="quarter" idx="12" hasCustomPrompt="1"/>
          </p:nvPr>
        </p:nvSpPr>
        <p:spPr>
          <a:xfrm>
            <a:off x="4275332" y="3917910"/>
            <a:ext cx="6061984" cy="296428"/>
          </a:xfrm>
          <a:prstGeom prst="rect">
            <a:avLst/>
          </a:prstGeom>
        </p:spPr>
        <p:txBody>
          <a:bodyPr vert="horz" wrap="square" lIns="91440" tIns="45720" rIns="91440" bIns="45720" anchor="t" anchorCtr="0">
            <a:noAutofit/>
          </a:bodyPr>
          <a:lstStyle>
            <a:lvl1pPr marL="0" marR="0" indent="0" algn="l" rtl="0" eaLnBrk="1" fontAlgn="auto" hangingPunct="1">
              <a:lnSpc>
                <a:spcPct val="120000"/>
              </a:lnSpc>
              <a:spcBef>
                <a:spcPts val="0"/>
              </a:spcBef>
              <a:spcAft>
                <a:spcPts val="0"/>
              </a:spcAft>
              <a:buFontTx/>
              <a:buNone/>
              <a:defRPr sz="1400" b="1" i="0" u="none" strike="noStrike" kern="1200" cap="none" spc="0" baseline="0">
                <a:solidFill>
                  <a:schemeClr val="tx1">
                    <a:lumMod val="85000"/>
                    <a:lumOff val="15000"/>
                  </a:schemeClr>
                </a:solidFill>
                <a:latin typeface="+mj-lt"/>
                <a:ea typeface="+mn-ea"/>
                <a:cs typeface="+mn-cs"/>
                <a:sym typeface="+mn-lt"/>
              </a:defRPr>
            </a:lvl1pPr>
          </a:lstStyle>
          <a:p>
            <a:pPr lvl="0"/>
            <a:r>
              <a:rPr lang="en-US"/>
              <a:t>Click to add text</a:t>
            </a:r>
            <a:endParaRPr lang="ru-RU" dirty="0"/>
          </a:p>
        </p:txBody>
      </p:sp>
      <p:sp>
        <p:nvSpPr>
          <p:cNvPr id="9" name="Text 4"/>
          <p:cNvSpPr>
            <a:spLocks noGrp="1"/>
          </p:cNvSpPr>
          <p:nvPr>
            <p:ph type="body" sz="quarter" idx="13" hasCustomPrompt="1"/>
          </p:nvPr>
        </p:nvSpPr>
        <p:spPr>
          <a:xfrm>
            <a:off x="4278609" y="2399244"/>
            <a:ext cx="6058707" cy="1350626"/>
          </a:xfrm>
          <a:prstGeom prst="rect">
            <a:avLst/>
          </a:prstGeom>
        </p:spPr>
        <p:txBody>
          <a:bodyPr vert="horz" wrap="square" lIns="91440" tIns="45720" rIns="91440" bIns="45720" anchor="t" anchorCtr="0">
            <a:noAutofit/>
          </a:bodyPr>
          <a:lstStyle>
            <a:lvl1pPr marL="0" marR="0" indent="0" algn="l" rtl="0" eaLnBrk="1" fontAlgn="auto" hangingPunct="1">
              <a:lnSpc>
                <a:spcPct val="146000"/>
              </a:lnSpc>
              <a:spcBef>
                <a:spcPts val="0"/>
              </a:spcBef>
              <a:spcAft>
                <a:spcPts val="1200"/>
              </a:spcAft>
              <a:buFontTx/>
              <a:buNone/>
              <a:defRPr sz="1500" b="0" i="1" u="none" strike="noStrike" kern="1200" cap="none" spc="0" baseline="0">
                <a:solidFill>
                  <a:schemeClr val="tx1">
                    <a:lumMod val="85000"/>
                    <a:lumOff val="15000"/>
                  </a:schemeClr>
                </a:solidFill>
                <a:latin typeface="+mn-lt"/>
                <a:ea typeface="+mn-ea"/>
                <a:cs typeface="+mn-cs"/>
                <a:sym typeface="+mn-lt"/>
              </a:defRPr>
            </a:lvl1pPr>
          </a:lstStyle>
          <a:p>
            <a:pPr lvl="0"/>
            <a:r>
              <a:rPr lang="en-US"/>
              <a:t>Click to add text</a:t>
            </a:r>
            <a:endParaRPr lang="ru-RU" dirty="0"/>
          </a:p>
        </p:txBody>
      </p:sp>
      <p:sp>
        <p:nvSpPr>
          <p:cNvPr id="10" name="Title"/>
          <p:cNvSpPr>
            <a:spLocks noGrp="1"/>
          </p:cNvSpPr>
          <p:nvPr>
            <p:ph type="title" idx="14" hasCustomPrompt="1"/>
          </p:nvPr>
        </p:nvSpPr>
        <p:spPr>
          <a:xfrm>
            <a:off x="892147" y="836511"/>
            <a:ext cx="8064284" cy="515526"/>
          </a:xfrm>
        </p:spPr>
        <p:txBody>
          <a:bodyPr vert="horz" wrap="square" lIns="91440" tIns="45720" rIns="91440" bIns="45720" anchor="t" anchorCtr="0">
            <a:noAutofit/>
          </a:bodyPr>
          <a:lstStyle>
            <a:lvl1pPr marL="0" marR="0" indent="0" algn="l" rtl="0" eaLnBrk="1" fontAlgn="auto" hangingPunct="1">
              <a:lnSpc>
                <a:spcPct val="110000"/>
              </a:lnSpc>
              <a:spcBef>
                <a:spcPts val="0"/>
              </a:spcBef>
              <a:spcAft>
                <a:spcPts val="0"/>
              </a:spcAft>
              <a:buFontTx/>
              <a:buNone/>
              <a:defRPr sz="2500" b="1" i="0" u="none" strike="noStrike" kern="1200" cap="none" spc="0" baseline="0">
                <a:solidFill>
                  <a:schemeClr val="tx1">
                    <a:lumMod val="100000"/>
                  </a:schemeClr>
                </a:solidFill>
                <a:latin typeface="+mj-lt"/>
                <a:ea typeface="+mj-ea"/>
                <a:cs typeface="+mj-cs"/>
                <a:sym typeface="+mj-lt"/>
              </a:defRPr>
            </a:lvl1pPr>
          </a:lstStyle>
          <a:p>
            <a:r>
              <a:rPr lang="en-US"/>
              <a:t>Click to add title</a:t>
            </a:r>
            <a:endParaRPr lang="ru-RU" dirty="0"/>
          </a:p>
        </p:txBody>
      </p:sp>
      <p:sp>
        <p:nvSpPr>
          <p:cNvPr id="11" name="Picture 1"/>
          <p:cNvSpPr>
            <a:spLocks noGrp="1"/>
          </p:cNvSpPr>
          <p:nvPr>
            <p:ph type="pic" sz="quarter" idx="15"/>
          </p:nvPr>
        </p:nvSpPr>
        <p:spPr>
          <a:xfrm>
            <a:off x="1016001" y="2209801"/>
            <a:ext cx="2340000" cy="2340000"/>
          </a:xfrm>
          <a:prstGeom prst="ellipse">
            <a:avLst/>
          </a:prstGeom>
        </p:spPr>
        <p:txBody>
          <a:bodyPr>
            <a:normAutofit/>
          </a:bodyPr>
          <a:lstStyle>
            <a:lvl1pPr>
              <a:defRPr sz="1600"/>
            </a:lvl1pPr>
          </a:lstStyle>
          <a:p>
            <a:r>
              <a:rPr lang="en-US"/>
              <a:t>Click icon to add picture</a:t>
            </a:r>
            <a:endParaRPr lang="ru-RU"/>
          </a:p>
        </p:txBody>
      </p:sp>
    </p:spTree>
    <p:custDataLst>
      <p:tags r:id="rId1"/>
    </p:custDataLst>
    <p:extLst>
      <p:ext uri="{BB962C8B-B14F-4D97-AF65-F5344CB8AC3E}">
        <p14:creationId xmlns:p14="http://schemas.microsoft.com/office/powerpoint/2010/main" val="16387180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Summary 1">
    <p:spTree>
      <p:nvGrpSpPr>
        <p:cNvPr id="1" name=""/>
        <p:cNvGrpSpPr/>
        <p:nvPr/>
      </p:nvGrpSpPr>
      <p:grpSpPr>
        <a:xfrm>
          <a:off x="0" y="0"/>
          <a:ext cx="0" cy="0"/>
          <a:chOff x="0" y="0"/>
          <a:chExt cx="0" cy="0"/>
        </a:xfrm>
      </p:grpSpPr>
      <p:sp>
        <p:nvSpPr>
          <p:cNvPr id="6" name="Title"/>
          <p:cNvSpPr>
            <a:spLocks noGrp="1"/>
          </p:cNvSpPr>
          <p:nvPr>
            <p:ph type="title" idx="10" hasCustomPrompt="1"/>
          </p:nvPr>
        </p:nvSpPr>
        <p:spPr>
          <a:xfrm>
            <a:off x="892148" y="749416"/>
            <a:ext cx="8146345" cy="515526"/>
          </a:xfrm>
        </p:spPr>
        <p:txBody>
          <a:bodyPr vert="horz" wrap="square" lIns="91440" tIns="45720" rIns="91440" bIns="45720" anchor="t" anchorCtr="0">
            <a:noAutofit/>
          </a:bodyPr>
          <a:lstStyle>
            <a:lvl1pPr marL="0" marR="0" indent="0" algn="l" rtl="0" eaLnBrk="1" fontAlgn="auto" hangingPunct="1">
              <a:lnSpc>
                <a:spcPct val="110000"/>
              </a:lnSpc>
              <a:spcBef>
                <a:spcPts val="0"/>
              </a:spcBef>
              <a:spcAft>
                <a:spcPts val="0"/>
              </a:spcAft>
              <a:buFontTx/>
              <a:buNone/>
              <a:defRPr sz="2500" b="1" i="0" u="none" strike="noStrike" kern="1200" cap="none" spc="0" baseline="0">
                <a:solidFill>
                  <a:schemeClr val="tx1">
                    <a:lumMod val="100000"/>
                  </a:schemeClr>
                </a:solidFill>
                <a:latin typeface="+mj-lt"/>
                <a:ea typeface="+mj-ea"/>
                <a:cs typeface="+mj-cs"/>
                <a:sym typeface="+mj-lt"/>
              </a:defRPr>
            </a:lvl1pPr>
          </a:lstStyle>
          <a:p>
            <a:r>
              <a:rPr lang="en-US"/>
              <a:t>Click to add title</a:t>
            </a:r>
            <a:endParaRPr lang="ru-RU" dirty="0"/>
          </a:p>
        </p:txBody>
      </p:sp>
      <p:sp>
        <p:nvSpPr>
          <p:cNvPr id="7" name="Text 1"/>
          <p:cNvSpPr>
            <a:spLocks noGrp="1"/>
          </p:cNvSpPr>
          <p:nvPr>
            <p:ph type="body" idx="11" hasCustomPrompt="1"/>
          </p:nvPr>
        </p:nvSpPr>
        <p:spPr>
          <a:xfrm>
            <a:off x="6825553" y="4693411"/>
            <a:ext cx="3960000" cy="565026"/>
          </a:xfrm>
        </p:spPr>
        <p:txBody>
          <a:bodyPr vert="horz" wrap="square" lIns="91440" tIns="45720" rIns="91440" bIns="45720" anchor="t" anchorCtr="0">
            <a:noAutofit/>
          </a:bodyPr>
          <a:lstStyle>
            <a:lvl1pPr marL="0" marR="0" indent="0" algn="l" rtl="0" eaLnBrk="1" fontAlgn="auto" hangingPunct="1">
              <a:lnSpc>
                <a:spcPct val="128000"/>
              </a:lnSpc>
              <a:spcBef>
                <a:spcPts val="0"/>
              </a:spcBef>
              <a:spcAft>
                <a:spcPts val="1700"/>
              </a:spcAft>
              <a:buFontTx/>
              <a:buNone/>
              <a:defRPr sz="1200" b="0" i="0" u="none" strike="noStrike" kern="1200" cap="none" spc="0" baseline="0">
                <a:solidFill>
                  <a:schemeClr val="tx1">
                    <a:lumMod val="75000"/>
                    <a:lumOff val="25000"/>
                  </a:schemeClr>
                </a:solidFill>
                <a:latin typeface="+mn-lt"/>
                <a:ea typeface="+mn-ea"/>
                <a:cs typeface="+mn-cs"/>
                <a:sym typeface="+mn-lt"/>
              </a:defRPr>
            </a:lvl1pPr>
          </a:lstStyle>
          <a:p>
            <a:pPr lvl="0"/>
            <a:r>
              <a:rPr lang="en-US"/>
              <a:t>Click to add text</a:t>
            </a:r>
            <a:endParaRPr lang="ru-RU" dirty="0"/>
          </a:p>
        </p:txBody>
      </p:sp>
      <p:sp>
        <p:nvSpPr>
          <p:cNvPr id="8" name="Text 2"/>
          <p:cNvSpPr>
            <a:spLocks noGrp="1"/>
          </p:cNvSpPr>
          <p:nvPr>
            <p:ph type="body" sz="quarter" idx="12" hasCustomPrompt="1"/>
          </p:nvPr>
        </p:nvSpPr>
        <p:spPr>
          <a:xfrm>
            <a:off x="6825553" y="3851047"/>
            <a:ext cx="3960000" cy="565026"/>
          </a:xfrm>
          <a:prstGeom prst="rect">
            <a:avLst/>
          </a:prstGeom>
        </p:spPr>
        <p:txBody>
          <a:bodyPr vert="horz" wrap="square" lIns="91440" tIns="45720" rIns="91440" bIns="45720" anchor="t" anchorCtr="0">
            <a:noAutofit/>
          </a:bodyPr>
          <a:lstStyle>
            <a:lvl1pPr marL="0" marR="0" indent="0" algn="l" rtl="0" eaLnBrk="1" fontAlgn="auto" hangingPunct="1">
              <a:lnSpc>
                <a:spcPct val="128000"/>
              </a:lnSpc>
              <a:spcBef>
                <a:spcPts val="0"/>
              </a:spcBef>
              <a:spcAft>
                <a:spcPts val="1700"/>
              </a:spcAft>
              <a:buFontTx/>
              <a:buNone/>
              <a:defRPr sz="1200" b="0" i="0" u="none" strike="noStrike" kern="1200" cap="none" spc="0" baseline="0">
                <a:solidFill>
                  <a:schemeClr val="tx1">
                    <a:lumMod val="75000"/>
                    <a:lumOff val="25000"/>
                  </a:schemeClr>
                </a:solidFill>
                <a:latin typeface="+mn-lt"/>
                <a:ea typeface="+mn-ea"/>
                <a:cs typeface="+mn-cs"/>
                <a:sym typeface="+mn-lt"/>
              </a:defRPr>
            </a:lvl1pPr>
          </a:lstStyle>
          <a:p>
            <a:pPr lvl="0"/>
            <a:r>
              <a:rPr lang="en-US"/>
              <a:t>Click to add text</a:t>
            </a:r>
            <a:endParaRPr lang="ru-RU" dirty="0"/>
          </a:p>
        </p:txBody>
      </p:sp>
      <p:sp>
        <p:nvSpPr>
          <p:cNvPr id="9" name="Text 3"/>
          <p:cNvSpPr>
            <a:spLocks noGrp="1"/>
          </p:cNvSpPr>
          <p:nvPr>
            <p:ph type="body" sz="quarter" idx="13" hasCustomPrompt="1"/>
          </p:nvPr>
        </p:nvSpPr>
        <p:spPr>
          <a:xfrm>
            <a:off x="6825553" y="3008683"/>
            <a:ext cx="3960000" cy="565026"/>
          </a:xfrm>
          <a:prstGeom prst="rect">
            <a:avLst/>
          </a:prstGeom>
        </p:spPr>
        <p:txBody>
          <a:bodyPr vert="horz" wrap="square" lIns="91440" tIns="45720" rIns="91440" bIns="45720" anchor="t" anchorCtr="0">
            <a:noAutofit/>
          </a:bodyPr>
          <a:lstStyle>
            <a:lvl1pPr marL="0" marR="0" indent="0" algn="l" rtl="0" eaLnBrk="1" fontAlgn="auto" hangingPunct="1">
              <a:lnSpc>
                <a:spcPct val="128000"/>
              </a:lnSpc>
              <a:spcBef>
                <a:spcPts val="0"/>
              </a:spcBef>
              <a:spcAft>
                <a:spcPts val="1700"/>
              </a:spcAft>
              <a:buFontTx/>
              <a:buNone/>
              <a:defRPr sz="1200" b="0" i="0" u="none" strike="noStrike" kern="1200" cap="none" spc="0" baseline="0">
                <a:solidFill>
                  <a:schemeClr val="tx1">
                    <a:lumMod val="75000"/>
                    <a:lumOff val="25000"/>
                  </a:schemeClr>
                </a:solidFill>
                <a:latin typeface="+mn-lt"/>
                <a:ea typeface="+mn-ea"/>
                <a:cs typeface="+mn-cs"/>
                <a:sym typeface="+mn-lt"/>
              </a:defRPr>
            </a:lvl1pPr>
          </a:lstStyle>
          <a:p>
            <a:pPr lvl="0"/>
            <a:r>
              <a:rPr lang="en-US"/>
              <a:t>Click to add text</a:t>
            </a:r>
            <a:endParaRPr lang="ru-RU" dirty="0"/>
          </a:p>
        </p:txBody>
      </p:sp>
      <p:sp>
        <p:nvSpPr>
          <p:cNvPr id="10" name="Text 4"/>
          <p:cNvSpPr>
            <a:spLocks noGrp="1"/>
          </p:cNvSpPr>
          <p:nvPr>
            <p:ph type="body" sz="quarter" idx="14" hasCustomPrompt="1"/>
          </p:nvPr>
        </p:nvSpPr>
        <p:spPr>
          <a:xfrm>
            <a:off x="6825553" y="2166319"/>
            <a:ext cx="3960000" cy="565026"/>
          </a:xfrm>
          <a:prstGeom prst="rect">
            <a:avLst/>
          </a:prstGeom>
        </p:spPr>
        <p:txBody>
          <a:bodyPr vert="horz" wrap="square" lIns="91440" tIns="45720" rIns="91440" bIns="45720" anchor="t" anchorCtr="0">
            <a:noAutofit/>
          </a:bodyPr>
          <a:lstStyle>
            <a:lvl1pPr marL="0" marR="0" indent="0" algn="l" rtl="0" eaLnBrk="1" fontAlgn="auto" hangingPunct="1">
              <a:lnSpc>
                <a:spcPct val="128000"/>
              </a:lnSpc>
              <a:spcBef>
                <a:spcPts val="0"/>
              </a:spcBef>
              <a:spcAft>
                <a:spcPts val="1700"/>
              </a:spcAft>
              <a:buFontTx/>
              <a:buNone/>
              <a:defRPr sz="1200" b="0" i="0" u="none" strike="noStrike" kern="1200" cap="none" spc="0" baseline="0">
                <a:solidFill>
                  <a:schemeClr val="tx1">
                    <a:lumMod val="75000"/>
                    <a:lumOff val="25000"/>
                  </a:schemeClr>
                </a:solidFill>
                <a:latin typeface="+mn-lt"/>
                <a:ea typeface="+mn-ea"/>
                <a:cs typeface="+mn-cs"/>
                <a:sym typeface="+mn-lt"/>
              </a:defRPr>
            </a:lvl1pPr>
          </a:lstStyle>
          <a:p>
            <a:pPr lvl="0"/>
            <a:r>
              <a:rPr lang="en-US"/>
              <a:t>Click to add text</a:t>
            </a:r>
            <a:endParaRPr lang="ru-RU" dirty="0"/>
          </a:p>
        </p:txBody>
      </p:sp>
      <p:sp>
        <p:nvSpPr>
          <p:cNvPr id="11" name="Text 5"/>
          <p:cNvSpPr>
            <a:spLocks noGrp="1"/>
          </p:cNvSpPr>
          <p:nvPr>
            <p:ph type="body" sz="quarter" idx="15" hasCustomPrompt="1"/>
          </p:nvPr>
        </p:nvSpPr>
        <p:spPr>
          <a:xfrm>
            <a:off x="1662845" y="4693411"/>
            <a:ext cx="3960000" cy="565026"/>
          </a:xfrm>
          <a:prstGeom prst="rect">
            <a:avLst/>
          </a:prstGeom>
        </p:spPr>
        <p:txBody>
          <a:bodyPr vert="horz" wrap="square" lIns="91440" tIns="45720" rIns="91440" bIns="45720" anchor="t" anchorCtr="0">
            <a:noAutofit/>
          </a:bodyPr>
          <a:lstStyle>
            <a:lvl1pPr marL="0" marR="0" indent="0" algn="l" rtl="0" eaLnBrk="1" fontAlgn="auto" hangingPunct="1">
              <a:lnSpc>
                <a:spcPct val="128000"/>
              </a:lnSpc>
              <a:spcBef>
                <a:spcPts val="0"/>
              </a:spcBef>
              <a:spcAft>
                <a:spcPts val="1700"/>
              </a:spcAft>
              <a:buFontTx/>
              <a:buNone/>
              <a:defRPr sz="1200" b="0" i="0" u="none" strike="noStrike" kern="1200" cap="none" spc="0" baseline="0">
                <a:solidFill>
                  <a:schemeClr val="tx1">
                    <a:lumMod val="75000"/>
                    <a:lumOff val="25000"/>
                  </a:schemeClr>
                </a:solidFill>
                <a:latin typeface="+mn-lt"/>
                <a:ea typeface="+mn-ea"/>
                <a:cs typeface="+mn-cs"/>
                <a:sym typeface="+mn-lt"/>
              </a:defRPr>
            </a:lvl1pPr>
          </a:lstStyle>
          <a:p>
            <a:pPr lvl="0"/>
            <a:r>
              <a:rPr lang="en-US"/>
              <a:t>Click to add text</a:t>
            </a:r>
            <a:endParaRPr lang="ru-RU" dirty="0"/>
          </a:p>
        </p:txBody>
      </p:sp>
      <p:sp>
        <p:nvSpPr>
          <p:cNvPr id="12" name="Text 6"/>
          <p:cNvSpPr>
            <a:spLocks noGrp="1"/>
          </p:cNvSpPr>
          <p:nvPr>
            <p:ph type="body" sz="quarter" idx="16" hasCustomPrompt="1"/>
          </p:nvPr>
        </p:nvSpPr>
        <p:spPr>
          <a:xfrm>
            <a:off x="1662845" y="3851047"/>
            <a:ext cx="3960000" cy="565026"/>
          </a:xfrm>
          <a:prstGeom prst="rect">
            <a:avLst/>
          </a:prstGeom>
        </p:spPr>
        <p:txBody>
          <a:bodyPr vert="horz" wrap="square" lIns="91440" tIns="45720" rIns="91440" bIns="45720" anchor="t" anchorCtr="0">
            <a:noAutofit/>
          </a:bodyPr>
          <a:lstStyle>
            <a:lvl1pPr marL="0" marR="0" indent="0" algn="l" rtl="0" eaLnBrk="1" fontAlgn="auto" hangingPunct="1">
              <a:lnSpc>
                <a:spcPct val="128000"/>
              </a:lnSpc>
              <a:spcBef>
                <a:spcPts val="0"/>
              </a:spcBef>
              <a:spcAft>
                <a:spcPts val="1700"/>
              </a:spcAft>
              <a:buFontTx/>
              <a:buNone/>
              <a:defRPr sz="1200" b="0" i="0" u="none" strike="noStrike" kern="1200" cap="none" spc="0" baseline="0">
                <a:solidFill>
                  <a:schemeClr val="tx1">
                    <a:lumMod val="75000"/>
                    <a:lumOff val="25000"/>
                  </a:schemeClr>
                </a:solidFill>
                <a:latin typeface="+mn-lt"/>
                <a:ea typeface="+mn-ea"/>
                <a:cs typeface="+mn-cs"/>
                <a:sym typeface="+mn-lt"/>
              </a:defRPr>
            </a:lvl1pPr>
          </a:lstStyle>
          <a:p>
            <a:pPr lvl="0"/>
            <a:r>
              <a:rPr lang="en-US"/>
              <a:t>Click to add text</a:t>
            </a:r>
            <a:endParaRPr lang="ru-RU" dirty="0"/>
          </a:p>
        </p:txBody>
      </p:sp>
      <p:sp>
        <p:nvSpPr>
          <p:cNvPr id="13" name="Text 7"/>
          <p:cNvSpPr>
            <a:spLocks noGrp="1"/>
          </p:cNvSpPr>
          <p:nvPr>
            <p:ph type="body" sz="quarter" idx="17" hasCustomPrompt="1"/>
          </p:nvPr>
        </p:nvSpPr>
        <p:spPr>
          <a:xfrm>
            <a:off x="1662845" y="3008683"/>
            <a:ext cx="3960000" cy="565026"/>
          </a:xfrm>
          <a:prstGeom prst="rect">
            <a:avLst/>
          </a:prstGeom>
        </p:spPr>
        <p:txBody>
          <a:bodyPr vert="horz" wrap="square" lIns="91440" tIns="45720" rIns="91440" bIns="45720" anchor="t" anchorCtr="0">
            <a:noAutofit/>
          </a:bodyPr>
          <a:lstStyle>
            <a:lvl1pPr marL="0" marR="0" indent="0" algn="l" rtl="0" eaLnBrk="1" fontAlgn="auto" hangingPunct="1">
              <a:lnSpc>
                <a:spcPct val="128000"/>
              </a:lnSpc>
              <a:spcBef>
                <a:spcPts val="0"/>
              </a:spcBef>
              <a:spcAft>
                <a:spcPts val="1700"/>
              </a:spcAft>
              <a:buFontTx/>
              <a:buNone/>
              <a:defRPr sz="1200" b="0" i="0" u="none" strike="noStrike" kern="1200" cap="none" spc="0" baseline="0">
                <a:solidFill>
                  <a:schemeClr val="tx1">
                    <a:lumMod val="75000"/>
                    <a:lumOff val="25000"/>
                  </a:schemeClr>
                </a:solidFill>
                <a:latin typeface="+mn-lt"/>
                <a:ea typeface="+mn-ea"/>
                <a:cs typeface="+mn-cs"/>
                <a:sym typeface="+mn-lt"/>
              </a:defRPr>
            </a:lvl1pPr>
          </a:lstStyle>
          <a:p>
            <a:pPr lvl="0"/>
            <a:r>
              <a:rPr lang="en-US"/>
              <a:t>Click to add text</a:t>
            </a:r>
            <a:endParaRPr lang="ru-RU" dirty="0"/>
          </a:p>
        </p:txBody>
      </p:sp>
      <p:sp>
        <p:nvSpPr>
          <p:cNvPr id="14" name="Text 8"/>
          <p:cNvSpPr>
            <a:spLocks noGrp="1"/>
          </p:cNvSpPr>
          <p:nvPr>
            <p:ph type="body" sz="quarter" idx="18" hasCustomPrompt="1"/>
          </p:nvPr>
        </p:nvSpPr>
        <p:spPr>
          <a:xfrm>
            <a:off x="1662845" y="2166319"/>
            <a:ext cx="3960000" cy="565026"/>
          </a:xfrm>
          <a:prstGeom prst="rect">
            <a:avLst/>
          </a:prstGeom>
        </p:spPr>
        <p:txBody>
          <a:bodyPr vert="horz" wrap="square" lIns="91440" tIns="45720" rIns="91440" bIns="45720" anchor="t" anchorCtr="0">
            <a:noAutofit/>
          </a:bodyPr>
          <a:lstStyle>
            <a:lvl1pPr marL="0" marR="0" indent="0" algn="l" rtl="0" eaLnBrk="1" fontAlgn="auto" hangingPunct="1">
              <a:lnSpc>
                <a:spcPct val="128000"/>
              </a:lnSpc>
              <a:spcBef>
                <a:spcPts val="0"/>
              </a:spcBef>
              <a:spcAft>
                <a:spcPts val="1700"/>
              </a:spcAft>
              <a:buFontTx/>
              <a:buNone/>
              <a:defRPr sz="1200" b="0" i="0" u="none" strike="noStrike" kern="1200" cap="none" spc="0" baseline="0">
                <a:solidFill>
                  <a:schemeClr val="tx1">
                    <a:lumMod val="75000"/>
                    <a:lumOff val="25000"/>
                  </a:schemeClr>
                </a:solidFill>
                <a:latin typeface="+mn-lt"/>
                <a:ea typeface="+mn-ea"/>
                <a:cs typeface="+mn-cs"/>
                <a:sym typeface="+mn-lt"/>
              </a:defRPr>
            </a:lvl1pPr>
          </a:lstStyle>
          <a:p>
            <a:pPr lvl="0"/>
            <a:r>
              <a:rPr lang="en-US"/>
              <a:t>Click to add text</a:t>
            </a:r>
            <a:endParaRPr lang="ru-RU" dirty="0"/>
          </a:p>
        </p:txBody>
      </p:sp>
    </p:spTree>
    <p:custDataLst>
      <p:tags r:id="rId1"/>
    </p:custDataLst>
    <p:extLst>
      <p:ext uri="{BB962C8B-B14F-4D97-AF65-F5344CB8AC3E}">
        <p14:creationId xmlns:p14="http://schemas.microsoft.com/office/powerpoint/2010/main" val="38009508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Summary 2">
    <p:spTree>
      <p:nvGrpSpPr>
        <p:cNvPr id="1" name=""/>
        <p:cNvGrpSpPr/>
        <p:nvPr/>
      </p:nvGrpSpPr>
      <p:grpSpPr>
        <a:xfrm>
          <a:off x="0" y="0"/>
          <a:ext cx="0" cy="0"/>
          <a:chOff x="0" y="0"/>
          <a:chExt cx="0" cy="0"/>
        </a:xfrm>
      </p:grpSpPr>
      <p:sp>
        <p:nvSpPr>
          <p:cNvPr id="7" name="Title"/>
          <p:cNvSpPr>
            <a:spLocks noGrp="1"/>
          </p:cNvSpPr>
          <p:nvPr>
            <p:ph type="title" idx="11" hasCustomPrompt="1"/>
          </p:nvPr>
        </p:nvSpPr>
        <p:spPr>
          <a:xfrm>
            <a:off x="2475636" y="930842"/>
            <a:ext cx="6986021" cy="583237"/>
          </a:xfrm>
        </p:spPr>
        <p:txBody>
          <a:bodyPr vert="horz" wrap="square" lIns="91440" tIns="45720" rIns="91440" bIns="45720" anchor="t" anchorCtr="0">
            <a:noAutofit/>
          </a:bodyPr>
          <a:lstStyle>
            <a:lvl1pPr marL="0" marR="0" indent="0" algn="l" rtl="0" eaLnBrk="1" fontAlgn="auto" hangingPunct="1">
              <a:lnSpc>
                <a:spcPct val="110000"/>
              </a:lnSpc>
              <a:spcBef>
                <a:spcPts val="0"/>
              </a:spcBef>
              <a:spcAft>
                <a:spcPts val="0"/>
              </a:spcAft>
              <a:buFontTx/>
              <a:buNone/>
              <a:defRPr sz="2900" b="1" i="0" u="none" strike="noStrike" kern="1200" cap="none" spc="0" baseline="0">
                <a:solidFill>
                  <a:schemeClr val="tx1">
                    <a:lumMod val="100000"/>
                  </a:schemeClr>
                </a:solidFill>
                <a:latin typeface="+mj-lt"/>
                <a:ea typeface="+mj-ea"/>
                <a:cs typeface="+mj-cs"/>
                <a:sym typeface="+mj-lt"/>
              </a:defRPr>
            </a:lvl1pPr>
          </a:lstStyle>
          <a:p>
            <a:r>
              <a:rPr lang="en-US"/>
              <a:t>Click to add title</a:t>
            </a:r>
            <a:endParaRPr lang="ru-RU" dirty="0"/>
          </a:p>
        </p:txBody>
      </p:sp>
      <p:sp>
        <p:nvSpPr>
          <p:cNvPr id="8" name="Text 1"/>
          <p:cNvSpPr>
            <a:spLocks noGrp="1"/>
          </p:cNvSpPr>
          <p:nvPr>
            <p:ph type="body" sz="quarter" idx="12" hasCustomPrompt="1"/>
          </p:nvPr>
        </p:nvSpPr>
        <p:spPr>
          <a:xfrm>
            <a:off x="3475786" y="4395466"/>
            <a:ext cx="3777668" cy="565026"/>
          </a:xfrm>
          <a:prstGeom prst="rect">
            <a:avLst/>
          </a:prstGeom>
        </p:spPr>
        <p:txBody>
          <a:bodyPr vert="horz" wrap="square" lIns="91440" tIns="45720" rIns="91440" bIns="45720" anchor="ctr" anchorCtr="0">
            <a:noAutofit/>
          </a:bodyPr>
          <a:lstStyle>
            <a:lvl1pPr marL="0" marR="0" indent="0" algn="l" rtl="0" eaLnBrk="1" fontAlgn="auto" hangingPunct="1">
              <a:lnSpc>
                <a:spcPct val="128000"/>
              </a:lnSpc>
              <a:spcBef>
                <a:spcPts val="0"/>
              </a:spcBef>
              <a:spcAft>
                <a:spcPts val="1700"/>
              </a:spcAft>
              <a:buFontTx/>
              <a:buNone/>
              <a:defRPr sz="1300" b="0" i="0" u="none" strike="noStrike" kern="1200" cap="none" spc="0" baseline="0">
                <a:solidFill>
                  <a:schemeClr val="tx1">
                    <a:lumMod val="75000"/>
                    <a:lumOff val="25000"/>
                  </a:schemeClr>
                </a:solidFill>
                <a:latin typeface="+mn-lt"/>
                <a:ea typeface="+mn-ea"/>
                <a:cs typeface="+mn-cs"/>
                <a:sym typeface="+mn-lt"/>
              </a:defRPr>
            </a:lvl1pPr>
          </a:lstStyle>
          <a:p>
            <a:pPr lvl="0"/>
            <a:r>
              <a:rPr lang="en-US"/>
              <a:t>Click to add text</a:t>
            </a:r>
            <a:endParaRPr lang="ru-RU" dirty="0"/>
          </a:p>
        </p:txBody>
      </p:sp>
      <p:sp>
        <p:nvSpPr>
          <p:cNvPr id="9" name="Text 2"/>
          <p:cNvSpPr>
            <a:spLocks noGrp="1"/>
          </p:cNvSpPr>
          <p:nvPr>
            <p:ph type="body" sz="quarter" idx="13" hasCustomPrompt="1"/>
          </p:nvPr>
        </p:nvSpPr>
        <p:spPr>
          <a:xfrm>
            <a:off x="3475786" y="3553102"/>
            <a:ext cx="3777668" cy="565026"/>
          </a:xfrm>
          <a:prstGeom prst="rect">
            <a:avLst/>
          </a:prstGeom>
        </p:spPr>
        <p:txBody>
          <a:bodyPr vert="horz" wrap="square" lIns="91440" tIns="45720" rIns="91440" bIns="45720" anchor="ctr" anchorCtr="0">
            <a:noAutofit/>
          </a:bodyPr>
          <a:lstStyle>
            <a:lvl1pPr marL="0" marR="0" indent="0" algn="l" rtl="0" eaLnBrk="1" fontAlgn="auto" hangingPunct="1">
              <a:lnSpc>
                <a:spcPct val="128000"/>
              </a:lnSpc>
              <a:spcBef>
                <a:spcPts val="0"/>
              </a:spcBef>
              <a:spcAft>
                <a:spcPts val="1700"/>
              </a:spcAft>
              <a:buFontTx/>
              <a:buNone/>
              <a:defRPr sz="1300" b="0" i="0" u="none" strike="noStrike" kern="1200" cap="none" spc="0" baseline="0">
                <a:solidFill>
                  <a:schemeClr val="tx1">
                    <a:lumMod val="75000"/>
                    <a:lumOff val="25000"/>
                  </a:schemeClr>
                </a:solidFill>
                <a:latin typeface="+mn-lt"/>
                <a:ea typeface="+mn-ea"/>
                <a:cs typeface="+mn-cs"/>
                <a:sym typeface="+mn-lt"/>
              </a:defRPr>
            </a:lvl1pPr>
          </a:lstStyle>
          <a:p>
            <a:pPr lvl="0"/>
            <a:r>
              <a:rPr lang="en-US"/>
              <a:t>Click to add text</a:t>
            </a:r>
            <a:endParaRPr lang="ru-RU" dirty="0"/>
          </a:p>
        </p:txBody>
      </p:sp>
      <p:sp>
        <p:nvSpPr>
          <p:cNvPr id="10" name="Text 3"/>
          <p:cNvSpPr>
            <a:spLocks noGrp="1"/>
          </p:cNvSpPr>
          <p:nvPr>
            <p:ph type="body" sz="quarter" idx="14" hasCustomPrompt="1"/>
          </p:nvPr>
        </p:nvSpPr>
        <p:spPr>
          <a:xfrm>
            <a:off x="3475786" y="2710738"/>
            <a:ext cx="3777668" cy="565026"/>
          </a:xfrm>
          <a:prstGeom prst="rect">
            <a:avLst/>
          </a:prstGeom>
        </p:spPr>
        <p:txBody>
          <a:bodyPr vert="horz" wrap="square" lIns="91440" tIns="45720" rIns="91440" bIns="45720" anchor="ctr" anchorCtr="0">
            <a:noAutofit/>
          </a:bodyPr>
          <a:lstStyle>
            <a:lvl1pPr marL="0" marR="0" indent="0" algn="l" rtl="0" eaLnBrk="1" fontAlgn="auto" hangingPunct="1">
              <a:lnSpc>
                <a:spcPct val="128000"/>
              </a:lnSpc>
              <a:spcBef>
                <a:spcPts val="0"/>
              </a:spcBef>
              <a:spcAft>
                <a:spcPts val="1700"/>
              </a:spcAft>
              <a:buFontTx/>
              <a:buNone/>
              <a:defRPr sz="1300" b="0" i="0" u="none" strike="noStrike" kern="1200" cap="none" spc="0" baseline="0">
                <a:solidFill>
                  <a:schemeClr val="tx1">
                    <a:lumMod val="75000"/>
                    <a:lumOff val="25000"/>
                  </a:schemeClr>
                </a:solidFill>
                <a:latin typeface="+mn-lt"/>
                <a:ea typeface="+mn-ea"/>
                <a:cs typeface="+mn-cs"/>
                <a:sym typeface="+mn-lt"/>
              </a:defRPr>
            </a:lvl1pPr>
          </a:lstStyle>
          <a:p>
            <a:pPr lvl="0"/>
            <a:r>
              <a:rPr lang="en-US"/>
              <a:t>Click to add text</a:t>
            </a:r>
            <a:endParaRPr lang="ru-RU" dirty="0"/>
          </a:p>
        </p:txBody>
      </p:sp>
    </p:spTree>
    <p:custDataLst>
      <p:tags r:id="rId1"/>
    </p:custDataLst>
    <p:extLst>
      <p:ext uri="{BB962C8B-B14F-4D97-AF65-F5344CB8AC3E}">
        <p14:creationId xmlns:p14="http://schemas.microsoft.com/office/powerpoint/2010/main" val="5533847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Congratulations">
    <p:spTree>
      <p:nvGrpSpPr>
        <p:cNvPr id="1" name=""/>
        <p:cNvGrpSpPr/>
        <p:nvPr/>
      </p:nvGrpSpPr>
      <p:grpSpPr>
        <a:xfrm>
          <a:off x="0" y="0"/>
          <a:ext cx="0" cy="0"/>
          <a:chOff x="0" y="0"/>
          <a:chExt cx="0" cy="0"/>
        </a:xfrm>
      </p:grpSpPr>
      <p:sp>
        <p:nvSpPr>
          <p:cNvPr id="6" name="Text 1"/>
          <p:cNvSpPr>
            <a:spLocks noGrp="1"/>
          </p:cNvSpPr>
          <p:nvPr>
            <p:ph type="body" idx="10" hasCustomPrompt="1"/>
          </p:nvPr>
        </p:nvSpPr>
        <p:spPr>
          <a:xfrm>
            <a:off x="1439272" y="2594485"/>
            <a:ext cx="4557424" cy="1432765"/>
          </a:xfrm>
        </p:spPr>
        <p:txBody>
          <a:bodyPr vert="horz" wrap="square" lIns="91440" tIns="45720" rIns="91440" bIns="45720" anchor="t" anchorCtr="0">
            <a:noAutofit/>
          </a:bodyPr>
          <a:lstStyle>
            <a:lvl1pPr marL="0" marR="0" indent="0" algn="l" rtl="0" eaLnBrk="1" fontAlgn="auto" hangingPunct="1">
              <a:lnSpc>
                <a:spcPct val="134000"/>
              </a:lnSpc>
              <a:spcBef>
                <a:spcPts val="0"/>
              </a:spcBef>
              <a:spcAft>
                <a:spcPts val="1200"/>
              </a:spcAft>
              <a:buFontTx/>
              <a:buNone/>
              <a:defRPr sz="1400" b="0" i="0" u="none" strike="noStrike" kern="1200" cap="none" spc="0" baseline="0">
                <a:solidFill>
                  <a:schemeClr val="tx1">
                    <a:lumMod val="65000"/>
                    <a:lumOff val="35000"/>
                  </a:schemeClr>
                </a:solidFill>
                <a:latin typeface="+mn-lt"/>
                <a:ea typeface="+mn-ea"/>
                <a:cs typeface="+mn-cs"/>
                <a:sym typeface="+mn-lt"/>
              </a:defRPr>
            </a:lvl1pPr>
          </a:lstStyle>
          <a:p>
            <a:pPr lvl="0"/>
            <a:r>
              <a:rPr lang="en-US"/>
              <a:t>Click to add text</a:t>
            </a:r>
            <a:endParaRPr lang="ru-RU" dirty="0"/>
          </a:p>
        </p:txBody>
      </p:sp>
      <p:sp>
        <p:nvSpPr>
          <p:cNvPr id="7" name="Title"/>
          <p:cNvSpPr>
            <a:spLocks noGrp="1"/>
          </p:cNvSpPr>
          <p:nvPr>
            <p:ph type="title" idx="11" hasCustomPrompt="1"/>
          </p:nvPr>
        </p:nvSpPr>
        <p:spPr>
          <a:xfrm>
            <a:off x="1432923" y="1406769"/>
            <a:ext cx="5039731" cy="897212"/>
          </a:xfrm>
        </p:spPr>
        <p:txBody>
          <a:bodyPr vert="horz" wrap="square" lIns="91440" tIns="45720" rIns="91440" bIns="45720" anchor="b" anchorCtr="0">
            <a:noAutofit/>
          </a:bodyPr>
          <a:lstStyle>
            <a:lvl1pPr marL="0" marR="0" indent="0" algn="l" rtl="0" eaLnBrk="1" fontAlgn="auto" hangingPunct="1">
              <a:lnSpc>
                <a:spcPct val="110000"/>
              </a:lnSpc>
              <a:spcBef>
                <a:spcPts val="0"/>
              </a:spcBef>
              <a:spcAft>
                <a:spcPts val="0"/>
              </a:spcAft>
              <a:buFontTx/>
              <a:buNone/>
              <a:defRPr sz="2800" b="1" i="0" u="none" strike="noStrike" kern="1200" cap="none" spc="0" baseline="0">
                <a:solidFill>
                  <a:schemeClr val="tx1">
                    <a:lumMod val="100000"/>
                  </a:schemeClr>
                </a:solidFill>
                <a:latin typeface="+mj-lt"/>
                <a:ea typeface="+mj-ea"/>
                <a:cs typeface="+mj-cs"/>
                <a:sym typeface="+mj-lt"/>
              </a:defRPr>
            </a:lvl1pPr>
          </a:lstStyle>
          <a:p>
            <a:r>
              <a:rPr lang="en-US"/>
              <a:t>Click to add title</a:t>
            </a:r>
            <a:endParaRPr lang="ru-RU" dirty="0"/>
          </a:p>
        </p:txBody>
      </p:sp>
    </p:spTree>
    <p:custDataLst>
      <p:tags r:id="rId1"/>
    </p:custDataLst>
    <p:extLst>
      <p:ext uri="{BB962C8B-B14F-4D97-AF65-F5344CB8AC3E}">
        <p14:creationId xmlns:p14="http://schemas.microsoft.com/office/powerpoint/2010/main" val="19319857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Main Menu 1">
    <p:spTree>
      <p:nvGrpSpPr>
        <p:cNvPr id="1" name=""/>
        <p:cNvGrpSpPr/>
        <p:nvPr/>
      </p:nvGrpSpPr>
      <p:grpSpPr>
        <a:xfrm>
          <a:off x="0" y="0"/>
          <a:ext cx="0" cy="0"/>
          <a:chOff x="0" y="0"/>
          <a:chExt cx="0" cy="0"/>
        </a:xfrm>
      </p:grpSpPr>
      <p:sp>
        <p:nvSpPr>
          <p:cNvPr id="6" name="Title"/>
          <p:cNvSpPr>
            <a:spLocks noGrp="1"/>
          </p:cNvSpPr>
          <p:nvPr>
            <p:ph type="title" idx="10" hasCustomPrompt="1"/>
          </p:nvPr>
        </p:nvSpPr>
        <p:spPr>
          <a:xfrm>
            <a:off x="1706875" y="1160067"/>
            <a:ext cx="7318216" cy="630942"/>
          </a:xfrm>
        </p:spPr>
        <p:txBody>
          <a:bodyPr vert="horz" wrap="square" lIns="91440" tIns="45720" rIns="91440" bIns="45720" anchor="t" anchorCtr="0">
            <a:noAutofit/>
          </a:bodyPr>
          <a:lstStyle>
            <a:lvl1pPr marL="0" marR="0" indent="0" algn="l" rtl="0" eaLnBrk="1" fontAlgn="auto" hangingPunct="1">
              <a:lnSpc>
                <a:spcPct val="100000"/>
              </a:lnSpc>
              <a:spcBef>
                <a:spcPts val="0"/>
              </a:spcBef>
              <a:spcAft>
                <a:spcPts val="0"/>
              </a:spcAft>
              <a:buFontTx/>
              <a:buNone/>
              <a:defRPr sz="3500" b="1" i="0" u="none" strike="noStrike" kern="1200" cap="none" spc="0" baseline="0">
                <a:solidFill>
                  <a:schemeClr val="tx1">
                    <a:lumMod val="100000"/>
                  </a:schemeClr>
                </a:solidFill>
                <a:latin typeface="+mj-lt"/>
                <a:ea typeface="+mj-ea"/>
                <a:cs typeface="+mj-cs"/>
                <a:sym typeface="+mj-lt"/>
              </a:defRPr>
            </a:lvl1pPr>
          </a:lstStyle>
          <a:p>
            <a:r>
              <a:rPr lang="en-US"/>
              <a:t>Click to add title</a:t>
            </a:r>
            <a:endParaRPr lang="ru-RU" dirty="0"/>
          </a:p>
        </p:txBody>
      </p:sp>
    </p:spTree>
    <p:custDataLst>
      <p:tags r:id="rId1"/>
    </p:custDataLst>
    <p:extLst>
      <p:ext uri="{BB962C8B-B14F-4D97-AF65-F5344CB8AC3E}">
        <p14:creationId xmlns:p14="http://schemas.microsoft.com/office/powerpoint/2010/main" val="35782963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Main Menu 2">
    <p:spTree>
      <p:nvGrpSpPr>
        <p:cNvPr id="1" name=""/>
        <p:cNvGrpSpPr/>
        <p:nvPr/>
      </p:nvGrpSpPr>
      <p:grpSpPr>
        <a:xfrm>
          <a:off x="0" y="0"/>
          <a:ext cx="0" cy="0"/>
          <a:chOff x="0" y="0"/>
          <a:chExt cx="0" cy="0"/>
        </a:xfrm>
      </p:grpSpPr>
      <p:sp>
        <p:nvSpPr>
          <p:cNvPr id="6" name="Title"/>
          <p:cNvSpPr>
            <a:spLocks noGrp="1"/>
          </p:cNvSpPr>
          <p:nvPr>
            <p:ph type="title" idx="10" hasCustomPrompt="1"/>
          </p:nvPr>
        </p:nvSpPr>
        <p:spPr>
          <a:xfrm>
            <a:off x="1349117" y="818127"/>
            <a:ext cx="5917945" cy="630942"/>
          </a:xfrm>
        </p:spPr>
        <p:txBody>
          <a:bodyPr vert="horz" wrap="square" lIns="91440" tIns="45720" rIns="91440" bIns="45720" anchor="t" anchorCtr="0">
            <a:noAutofit/>
          </a:bodyPr>
          <a:lstStyle>
            <a:lvl1pPr marL="0" marR="0" indent="0" algn="l" rtl="0" eaLnBrk="1" fontAlgn="auto" hangingPunct="1">
              <a:lnSpc>
                <a:spcPct val="100000"/>
              </a:lnSpc>
              <a:spcBef>
                <a:spcPts val="0"/>
              </a:spcBef>
              <a:spcAft>
                <a:spcPts val="0"/>
              </a:spcAft>
              <a:buFontTx/>
              <a:buNone/>
              <a:defRPr sz="3500" b="1" i="0" u="none" strike="noStrike" kern="1200" cap="none" spc="0" baseline="0">
                <a:solidFill>
                  <a:schemeClr val="tx1">
                    <a:lumMod val="100000"/>
                  </a:schemeClr>
                </a:solidFill>
                <a:latin typeface="+mj-lt"/>
                <a:ea typeface="+mj-ea"/>
                <a:cs typeface="+mj-cs"/>
                <a:sym typeface="+mj-lt"/>
              </a:defRPr>
            </a:lvl1pPr>
          </a:lstStyle>
          <a:p>
            <a:r>
              <a:rPr lang="en-US"/>
              <a:t>Click to add title</a:t>
            </a:r>
            <a:endParaRPr lang="ru-RU" dirty="0"/>
          </a:p>
        </p:txBody>
      </p:sp>
      <p:sp>
        <p:nvSpPr>
          <p:cNvPr id="7" name="Text 1"/>
          <p:cNvSpPr>
            <a:spLocks noGrp="1"/>
          </p:cNvSpPr>
          <p:nvPr>
            <p:ph type="body" idx="11" hasCustomPrompt="1"/>
          </p:nvPr>
        </p:nvSpPr>
        <p:spPr>
          <a:xfrm>
            <a:off x="1389753" y="4763062"/>
            <a:ext cx="4522945" cy="608500"/>
          </a:xfrm>
        </p:spPr>
        <p:txBody>
          <a:bodyPr vert="horz" wrap="square" lIns="91440" tIns="45720" rIns="91440" bIns="45720" anchor="t" anchorCtr="0">
            <a:noAutofit/>
          </a:bodyPr>
          <a:lstStyle>
            <a:lvl1pPr marL="0" marR="0" indent="0" algn="l" rtl="0" eaLnBrk="1" fontAlgn="auto" hangingPunct="1">
              <a:lnSpc>
                <a:spcPct val="129000"/>
              </a:lnSpc>
              <a:spcBef>
                <a:spcPts val="0"/>
              </a:spcBef>
              <a:spcAft>
                <a:spcPts val="0"/>
              </a:spcAft>
              <a:buFontTx/>
              <a:buNone/>
              <a:defRPr sz="1300" b="0" i="0" u="none" strike="noStrike" kern="1200" cap="none" spc="0" baseline="0">
                <a:solidFill>
                  <a:schemeClr val="tx1">
                    <a:lumMod val="85000"/>
                    <a:lumOff val="15000"/>
                  </a:schemeClr>
                </a:solidFill>
                <a:latin typeface="+mn-lt"/>
                <a:ea typeface="+mn-ea"/>
                <a:cs typeface="+mn-cs"/>
                <a:sym typeface="+mn-lt"/>
              </a:defRPr>
            </a:lvl1pPr>
          </a:lstStyle>
          <a:p>
            <a:pPr lvl="0"/>
            <a:r>
              <a:rPr lang="en-US"/>
              <a:t>Click to add text</a:t>
            </a:r>
            <a:endParaRPr lang="ru-RU" dirty="0"/>
          </a:p>
        </p:txBody>
      </p:sp>
      <p:sp>
        <p:nvSpPr>
          <p:cNvPr id="9" name="Text 2"/>
          <p:cNvSpPr>
            <a:spLocks noGrp="1"/>
          </p:cNvSpPr>
          <p:nvPr>
            <p:ph type="body" sz="quarter" idx="13" hasCustomPrompt="1"/>
          </p:nvPr>
        </p:nvSpPr>
        <p:spPr>
          <a:xfrm>
            <a:off x="1389753" y="3491845"/>
            <a:ext cx="4522945" cy="608500"/>
          </a:xfrm>
          <a:prstGeom prst="rect">
            <a:avLst/>
          </a:prstGeom>
        </p:spPr>
        <p:txBody>
          <a:bodyPr vert="horz" wrap="square" lIns="91440" tIns="45720" rIns="91440" bIns="45720" anchor="t" anchorCtr="0">
            <a:noAutofit/>
          </a:bodyPr>
          <a:lstStyle>
            <a:lvl1pPr marL="0" marR="0" indent="0" algn="l" rtl="0" eaLnBrk="1" fontAlgn="auto" hangingPunct="1">
              <a:lnSpc>
                <a:spcPct val="129000"/>
              </a:lnSpc>
              <a:spcBef>
                <a:spcPts val="0"/>
              </a:spcBef>
              <a:spcAft>
                <a:spcPts val="0"/>
              </a:spcAft>
              <a:buFontTx/>
              <a:buNone/>
              <a:defRPr sz="1300" b="0" i="0" u="none" strike="noStrike" kern="1200" cap="none" spc="0" baseline="0">
                <a:solidFill>
                  <a:schemeClr val="tx1">
                    <a:lumMod val="85000"/>
                    <a:lumOff val="15000"/>
                  </a:schemeClr>
                </a:solidFill>
                <a:latin typeface="+mn-lt"/>
                <a:ea typeface="+mn-ea"/>
                <a:cs typeface="+mn-cs"/>
                <a:sym typeface="+mn-lt"/>
              </a:defRPr>
            </a:lvl1pPr>
          </a:lstStyle>
          <a:p>
            <a:pPr lvl="0"/>
            <a:r>
              <a:rPr lang="en-US"/>
              <a:t>Click to add text</a:t>
            </a:r>
            <a:endParaRPr lang="ru-RU" dirty="0"/>
          </a:p>
        </p:txBody>
      </p:sp>
      <p:sp>
        <p:nvSpPr>
          <p:cNvPr id="11" name="Text 3"/>
          <p:cNvSpPr>
            <a:spLocks noGrp="1"/>
          </p:cNvSpPr>
          <p:nvPr>
            <p:ph type="body" sz="quarter" idx="15" hasCustomPrompt="1"/>
          </p:nvPr>
        </p:nvSpPr>
        <p:spPr>
          <a:xfrm>
            <a:off x="1389753" y="2269416"/>
            <a:ext cx="4522945" cy="608500"/>
          </a:xfrm>
          <a:prstGeom prst="rect">
            <a:avLst/>
          </a:prstGeom>
        </p:spPr>
        <p:txBody>
          <a:bodyPr vert="horz" wrap="square" lIns="91440" tIns="45720" rIns="91440" bIns="45720" anchor="t" anchorCtr="0">
            <a:noAutofit/>
          </a:bodyPr>
          <a:lstStyle>
            <a:lvl1pPr marL="0" marR="0" indent="0" algn="l" rtl="0" eaLnBrk="1" fontAlgn="auto" hangingPunct="1">
              <a:lnSpc>
                <a:spcPct val="129000"/>
              </a:lnSpc>
              <a:spcBef>
                <a:spcPts val="0"/>
              </a:spcBef>
              <a:spcAft>
                <a:spcPts val="0"/>
              </a:spcAft>
              <a:buFontTx/>
              <a:buNone/>
              <a:defRPr sz="1300" b="0" i="0" u="none" strike="noStrike" kern="1200" cap="none" spc="0" baseline="0">
                <a:solidFill>
                  <a:schemeClr val="tx1">
                    <a:lumMod val="85000"/>
                    <a:lumOff val="15000"/>
                  </a:schemeClr>
                </a:solidFill>
                <a:latin typeface="+mn-lt"/>
                <a:ea typeface="+mn-ea"/>
                <a:cs typeface="+mn-cs"/>
                <a:sym typeface="+mn-lt"/>
              </a:defRPr>
            </a:lvl1pPr>
          </a:lstStyle>
          <a:p>
            <a:pPr lvl="0"/>
            <a:r>
              <a:rPr lang="en-US"/>
              <a:t>Click to add text</a:t>
            </a:r>
            <a:endParaRPr lang="ru-RU" dirty="0"/>
          </a:p>
        </p:txBody>
      </p:sp>
    </p:spTree>
    <p:custDataLst>
      <p:tags r:id="rId1"/>
    </p:custDataLst>
    <p:extLst>
      <p:ext uri="{BB962C8B-B14F-4D97-AF65-F5344CB8AC3E}">
        <p14:creationId xmlns:p14="http://schemas.microsoft.com/office/powerpoint/2010/main" val="30258658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Main Menu 3">
    <p:spTree>
      <p:nvGrpSpPr>
        <p:cNvPr id="1" name=""/>
        <p:cNvGrpSpPr/>
        <p:nvPr/>
      </p:nvGrpSpPr>
      <p:grpSpPr>
        <a:xfrm>
          <a:off x="0" y="0"/>
          <a:ext cx="0" cy="0"/>
          <a:chOff x="0" y="0"/>
          <a:chExt cx="0" cy="0"/>
        </a:xfrm>
      </p:grpSpPr>
      <p:sp>
        <p:nvSpPr>
          <p:cNvPr id="6" name="Picture 1"/>
          <p:cNvSpPr>
            <a:spLocks noGrp="1"/>
          </p:cNvSpPr>
          <p:nvPr>
            <p:ph type="pic" idx="10"/>
          </p:nvPr>
        </p:nvSpPr>
        <p:spPr>
          <a:xfrm>
            <a:off x="7875784" y="3698660"/>
            <a:ext cx="1650685" cy="1116689"/>
          </a:xfrm>
          <a:prstGeom prst="roundRect">
            <a:avLst>
              <a:gd name="adj" fmla="val 5152"/>
            </a:avLst>
          </a:prstGeom>
        </p:spPr>
        <p:txBody>
          <a:bodyPr>
            <a:normAutofit/>
          </a:bodyPr>
          <a:lstStyle>
            <a:lvl1pPr>
              <a:defRPr sz="1400"/>
            </a:lvl1pPr>
          </a:lstStyle>
          <a:p>
            <a:r>
              <a:rPr lang="en-US"/>
              <a:t>Click icon to add picture</a:t>
            </a:r>
            <a:endParaRPr lang="ru-RU" dirty="0"/>
          </a:p>
        </p:txBody>
      </p:sp>
      <p:sp>
        <p:nvSpPr>
          <p:cNvPr id="7" name="Picture 2"/>
          <p:cNvSpPr>
            <a:spLocks noGrp="1"/>
          </p:cNvSpPr>
          <p:nvPr>
            <p:ph type="pic" sz="quarter" idx="11"/>
          </p:nvPr>
        </p:nvSpPr>
        <p:spPr>
          <a:xfrm>
            <a:off x="4361536" y="3698660"/>
            <a:ext cx="1650685" cy="1116689"/>
          </a:xfrm>
          <a:prstGeom prst="roundRect">
            <a:avLst>
              <a:gd name="adj" fmla="val 4939"/>
            </a:avLst>
          </a:prstGeom>
        </p:spPr>
        <p:txBody>
          <a:bodyPr>
            <a:normAutofit/>
          </a:bodyPr>
          <a:lstStyle>
            <a:lvl1pPr>
              <a:defRPr sz="1400"/>
            </a:lvl1pPr>
          </a:lstStyle>
          <a:p>
            <a:r>
              <a:rPr lang="en-US"/>
              <a:t>Click icon to add picture</a:t>
            </a:r>
            <a:endParaRPr lang="ru-RU" dirty="0"/>
          </a:p>
        </p:txBody>
      </p:sp>
      <p:sp>
        <p:nvSpPr>
          <p:cNvPr id="8" name="Picture 3"/>
          <p:cNvSpPr>
            <a:spLocks noGrp="1"/>
          </p:cNvSpPr>
          <p:nvPr>
            <p:ph type="pic" sz="quarter" idx="12"/>
          </p:nvPr>
        </p:nvSpPr>
        <p:spPr>
          <a:xfrm>
            <a:off x="847288" y="3698660"/>
            <a:ext cx="1650685" cy="1116689"/>
          </a:xfrm>
          <a:prstGeom prst="roundRect">
            <a:avLst>
              <a:gd name="adj" fmla="val 4939"/>
            </a:avLst>
          </a:prstGeom>
        </p:spPr>
        <p:txBody>
          <a:bodyPr>
            <a:normAutofit/>
          </a:bodyPr>
          <a:lstStyle>
            <a:lvl1pPr>
              <a:defRPr sz="1400"/>
            </a:lvl1pPr>
          </a:lstStyle>
          <a:p>
            <a:r>
              <a:rPr lang="en-US"/>
              <a:t>Click icon to add picture</a:t>
            </a:r>
            <a:endParaRPr lang="ru-RU" dirty="0"/>
          </a:p>
        </p:txBody>
      </p:sp>
      <p:sp>
        <p:nvSpPr>
          <p:cNvPr id="9" name="Picture 4"/>
          <p:cNvSpPr>
            <a:spLocks noGrp="1"/>
          </p:cNvSpPr>
          <p:nvPr>
            <p:ph type="pic" sz="quarter" idx="13"/>
          </p:nvPr>
        </p:nvSpPr>
        <p:spPr>
          <a:xfrm>
            <a:off x="7879436" y="1525915"/>
            <a:ext cx="1650685" cy="1116689"/>
          </a:xfrm>
          <a:prstGeom prst="roundRect">
            <a:avLst>
              <a:gd name="adj" fmla="val 4725"/>
            </a:avLst>
          </a:prstGeom>
        </p:spPr>
        <p:txBody>
          <a:bodyPr>
            <a:normAutofit/>
          </a:bodyPr>
          <a:lstStyle>
            <a:lvl1pPr>
              <a:defRPr sz="1400"/>
            </a:lvl1pPr>
          </a:lstStyle>
          <a:p>
            <a:r>
              <a:rPr lang="en-US"/>
              <a:t>Click icon to add picture</a:t>
            </a:r>
            <a:endParaRPr lang="ru-RU" dirty="0"/>
          </a:p>
        </p:txBody>
      </p:sp>
      <p:sp>
        <p:nvSpPr>
          <p:cNvPr id="10" name="Picture 5"/>
          <p:cNvSpPr>
            <a:spLocks noGrp="1"/>
          </p:cNvSpPr>
          <p:nvPr>
            <p:ph type="pic" sz="quarter" idx="14"/>
          </p:nvPr>
        </p:nvSpPr>
        <p:spPr>
          <a:xfrm>
            <a:off x="4351704" y="1506251"/>
            <a:ext cx="1650685" cy="1116689"/>
          </a:xfrm>
          <a:prstGeom prst="roundRect">
            <a:avLst>
              <a:gd name="adj" fmla="val 5152"/>
            </a:avLst>
          </a:prstGeom>
        </p:spPr>
        <p:txBody>
          <a:bodyPr>
            <a:normAutofit/>
          </a:bodyPr>
          <a:lstStyle>
            <a:lvl1pPr>
              <a:defRPr sz="1400"/>
            </a:lvl1pPr>
          </a:lstStyle>
          <a:p>
            <a:r>
              <a:rPr lang="en-US"/>
              <a:t>Click icon to add picture</a:t>
            </a:r>
            <a:endParaRPr lang="ru-RU"/>
          </a:p>
        </p:txBody>
      </p:sp>
      <p:sp>
        <p:nvSpPr>
          <p:cNvPr id="11" name="Picture 6"/>
          <p:cNvSpPr>
            <a:spLocks noGrp="1"/>
          </p:cNvSpPr>
          <p:nvPr>
            <p:ph type="pic" sz="quarter" idx="15"/>
          </p:nvPr>
        </p:nvSpPr>
        <p:spPr>
          <a:xfrm>
            <a:off x="840462" y="1506251"/>
            <a:ext cx="1650685" cy="1116689"/>
          </a:xfrm>
          <a:prstGeom prst="roundRect">
            <a:avLst>
              <a:gd name="adj" fmla="val 4512"/>
            </a:avLst>
          </a:prstGeom>
        </p:spPr>
        <p:txBody>
          <a:bodyPr>
            <a:normAutofit/>
          </a:bodyPr>
          <a:lstStyle>
            <a:lvl1pPr>
              <a:defRPr sz="1400"/>
            </a:lvl1pPr>
          </a:lstStyle>
          <a:p>
            <a:r>
              <a:rPr lang="en-US"/>
              <a:t>Click icon to add picture</a:t>
            </a:r>
            <a:endParaRPr lang="ru-RU"/>
          </a:p>
        </p:txBody>
      </p:sp>
      <p:sp>
        <p:nvSpPr>
          <p:cNvPr id="12" name="Text 1"/>
          <p:cNvSpPr>
            <a:spLocks noGrp="1"/>
          </p:cNvSpPr>
          <p:nvPr>
            <p:ph type="body" sz="quarter" idx="16" hasCustomPrompt="1"/>
          </p:nvPr>
        </p:nvSpPr>
        <p:spPr>
          <a:xfrm>
            <a:off x="4257633" y="5097516"/>
            <a:ext cx="3132000" cy="742144"/>
          </a:xfrm>
          <a:prstGeom prst="rect">
            <a:avLst/>
          </a:prstGeom>
        </p:spPr>
        <p:txBody>
          <a:bodyPr vert="horz" wrap="square" lIns="91440" tIns="45720" rIns="91440" bIns="45720" anchor="t" anchorCtr="0">
            <a:noAutofit/>
          </a:bodyPr>
          <a:lstStyle>
            <a:lvl1pPr marL="0" marR="0" indent="0" algn="l" rtl="0" eaLnBrk="1" fontAlgn="auto" hangingPunct="1">
              <a:lnSpc>
                <a:spcPct val="105000"/>
              </a:lnSpc>
              <a:spcBef>
                <a:spcPts val="0"/>
              </a:spcBef>
              <a:spcAft>
                <a:spcPts val="0"/>
              </a:spcAft>
              <a:buFontTx/>
              <a:buNone/>
              <a:defRPr sz="1200" b="1" i="0" u="none" strike="noStrike" kern="1200" cap="none" spc="0" baseline="0">
                <a:solidFill>
                  <a:schemeClr val="bg1">
                    <a:lumMod val="50000"/>
                  </a:schemeClr>
                </a:solidFill>
                <a:latin typeface="+mn-lt"/>
                <a:ea typeface="+mn-ea"/>
                <a:cs typeface="+mn-cs"/>
                <a:sym typeface="+mn-lt"/>
              </a:defRPr>
            </a:lvl1pPr>
          </a:lstStyle>
          <a:p>
            <a:pPr lvl="0"/>
            <a:r>
              <a:rPr lang="en-US"/>
              <a:t>Click to add text</a:t>
            </a:r>
            <a:endParaRPr lang="ru-RU" dirty="0"/>
          </a:p>
        </p:txBody>
      </p:sp>
      <p:sp>
        <p:nvSpPr>
          <p:cNvPr id="13" name="Title"/>
          <p:cNvSpPr>
            <a:spLocks noGrp="1"/>
          </p:cNvSpPr>
          <p:nvPr>
            <p:ph type="title" idx="17" hasCustomPrompt="1"/>
          </p:nvPr>
        </p:nvSpPr>
        <p:spPr>
          <a:xfrm>
            <a:off x="686346" y="213026"/>
            <a:ext cx="8387316" cy="600164"/>
          </a:xfrm>
        </p:spPr>
        <p:txBody>
          <a:bodyPr vert="horz" wrap="square" lIns="91440" tIns="45720" rIns="91440" bIns="45720" anchor="t" anchorCtr="0">
            <a:noAutofit/>
          </a:bodyPr>
          <a:lstStyle>
            <a:lvl1pPr marL="0" marR="0" indent="0" algn="l" rtl="0" eaLnBrk="1" fontAlgn="auto" hangingPunct="1">
              <a:lnSpc>
                <a:spcPct val="110000"/>
              </a:lnSpc>
              <a:spcBef>
                <a:spcPts val="0"/>
              </a:spcBef>
              <a:spcAft>
                <a:spcPts val="0"/>
              </a:spcAft>
              <a:buFontTx/>
              <a:buNone/>
              <a:defRPr sz="3000" b="1" i="0" u="none" strike="noStrike" kern="1200" cap="none" spc="0" baseline="0">
                <a:solidFill>
                  <a:schemeClr val="tx1">
                    <a:lumMod val="100000"/>
                  </a:schemeClr>
                </a:solidFill>
                <a:latin typeface="+mj-lt"/>
                <a:ea typeface="+mj-ea"/>
                <a:cs typeface="+mj-cs"/>
                <a:sym typeface="+mj-lt"/>
              </a:defRPr>
            </a:lvl1pPr>
          </a:lstStyle>
          <a:p>
            <a:r>
              <a:rPr lang="en-US"/>
              <a:t>Click to add title</a:t>
            </a:r>
            <a:endParaRPr lang="ru-RU" dirty="0"/>
          </a:p>
        </p:txBody>
      </p:sp>
      <p:sp>
        <p:nvSpPr>
          <p:cNvPr id="14" name="Text 2"/>
          <p:cNvSpPr>
            <a:spLocks noGrp="1"/>
          </p:cNvSpPr>
          <p:nvPr>
            <p:ph type="body" sz="quarter" idx="18" hasCustomPrompt="1"/>
          </p:nvPr>
        </p:nvSpPr>
        <p:spPr>
          <a:xfrm>
            <a:off x="7782092" y="4893510"/>
            <a:ext cx="1910813" cy="234423"/>
          </a:xfrm>
          <a:prstGeom prst="rect">
            <a:avLst/>
          </a:prstGeom>
        </p:spPr>
        <p:txBody>
          <a:bodyPr vert="horz" wrap="square" lIns="91440" tIns="45720" rIns="91440" bIns="45720" anchor="t" anchorCtr="0">
            <a:noAutofit/>
          </a:bodyPr>
          <a:lstStyle>
            <a:lvl1pPr marL="0" marR="0" indent="0" algn="l" rtl="0" eaLnBrk="1" fontAlgn="auto" hangingPunct="1">
              <a:lnSpc>
                <a:spcPct val="117000"/>
              </a:lnSpc>
              <a:spcBef>
                <a:spcPts val="0"/>
              </a:spcBef>
              <a:spcAft>
                <a:spcPts val="0"/>
              </a:spcAft>
              <a:buFontTx/>
              <a:buNone/>
              <a:defRPr sz="900" b="1" i="0" u="none" strike="noStrike" kern="1200" cap="all" spc="40" baseline="0">
                <a:solidFill>
                  <a:schemeClr val="tx1">
                    <a:lumMod val="100000"/>
                  </a:schemeClr>
                </a:solidFill>
                <a:latin typeface="+mn-lt"/>
                <a:ea typeface="+mn-ea"/>
                <a:cs typeface="+mn-cs"/>
                <a:sym typeface="+mn-lt"/>
              </a:defRPr>
            </a:lvl1pPr>
          </a:lstStyle>
          <a:p>
            <a:pPr lvl="0"/>
            <a:r>
              <a:rPr lang="en-US"/>
              <a:t>Click to add text</a:t>
            </a:r>
            <a:endParaRPr lang="ru-RU" dirty="0"/>
          </a:p>
        </p:txBody>
      </p:sp>
      <p:sp>
        <p:nvSpPr>
          <p:cNvPr id="15" name="Text 3"/>
          <p:cNvSpPr>
            <a:spLocks noGrp="1"/>
          </p:cNvSpPr>
          <p:nvPr>
            <p:ph type="body" sz="quarter" idx="19" hasCustomPrompt="1"/>
          </p:nvPr>
        </p:nvSpPr>
        <p:spPr>
          <a:xfrm>
            <a:off x="7782092" y="5097516"/>
            <a:ext cx="3132000" cy="742144"/>
          </a:xfrm>
          <a:prstGeom prst="rect">
            <a:avLst/>
          </a:prstGeom>
        </p:spPr>
        <p:txBody>
          <a:bodyPr vert="horz" wrap="square" lIns="91440" tIns="45720" rIns="91440" bIns="45720" anchor="t" anchorCtr="0">
            <a:noAutofit/>
          </a:bodyPr>
          <a:lstStyle>
            <a:lvl1pPr marL="0" marR="0" indent="0" algn="l" rtl="0" eaLnBrk="1" fontAlgn="auto" hangingPunct="1">
              <a:lnSpc>
                <a:spcPct val="105000"/>
              </a:lnSpc>
              <a:spcBef>
                <a:spcPts val="0"/>
              </a:spcBef>
              <a:spcAft>
                <a:spcPts val="0"/>
              </a:spcAft>
              <a:buFontTx/>
              <a:buNone/>
              <a:defRPr sz="1200" b="1" i="0" u="none" strike="noStrike" kern="1200" cap="none" spc="0" baseline="0">
                <a:solidFill>
                  <a:schemeClr val="bg1">
                    <a:lumMod val="50000"/>
                  </a:schemeClr>
                </a:solidFill>
                <a:latin typeface="+mn-lt"/>
                <a:ea typeface="+mn-ea"/>
                <a:cs typeface="+mn-cs"/>
                <a:sym typeface="+mn-lt"/>
              </a:defRPr>
            </a:lvl1pPr>
          </a:lstStyle>
          <a:p>
            <a:pPr lvl="0"/>
            <a:r>
              <a:rPr lang="en-US"/>
              <a:t>Click to add text</a:t>
            </a:r>
            <a:endParaRPr lang="ru-RU" dirty="0"/>
          </a:p>
        </p:txBody>
      </p:sp>
      <p:sp>
        <p:nvSpPr>
          <p:cNvPr id="16" name="Text 4"/>
          <p:cNvSpPr>
            <a:spLocks noGrp="1"/>
          </p:cNvSpPr>
          <p:nvPr>
            <p:ph type="body" sz="quarter" idx="20" hasCustomPrompt="1"/>
          </p:nvPr>
        </p:nvSpPr>
        <p:spPr>
          <a:xfrm>
            <a:off x="4264183" y="4893510"/>
            <a:ext cx="1910813" cy="234423"/>
          </a:xfrm>
          <a:prstGeom prst="rect">
            <a:avLst/>
          </a:prstGeom>
        </p:spPr>
        <p:txBody>
          <a:bodyPr vert="horz" wrap="square" lIns="91440" tIns="45720" rIns="91440" bIns="45720" anchor="t" anchorCtr="0">
            <a:noAutofit/>
          </a:bodyPr>
          <a:lstStyle>
            <a:lvl1pPr marL="0" marR="0" indent="0" algn="l" rtl="0" eaLnBrk="1" fontAlgn="auto" hangingPunct="1">
              <a:lnSpc>
                <a:spcPct val="117000"/>
              </a:lnSpc>
              <a:spcBef>
                <a:spcPts val="0"/>
              </a:spcBef>
              <a:spcAft>
                <a:spcPts val="0"/>
              </a:spcAft>
              <a:buFontTx/>
              <a:buNone/>
              <a:defRPr sz="900" b="1" i="0" u="none" strike="noStrike" kern="1200" cap="all" spc="40" baseline="0">
                <a:solidFill>
                  <a:schemeClr val="tx1">
                    <a:lumMod val="100000"/>
                  </a:schemeClr>
                </a:solidFill>
                <a:latin typeface="+mn-lt"/>
                <a:ea typeface="+mn-ea"/>
                <a:cs typeface="+mn-cs"/>
                <a:sym typeface="+mn-lt"/>
              </a:defRPr>
            </a:lvl1pPr>
          </a:lstStyle>
          <a:p>
            <a:pPr lvl="0"/>
            <a:r>
              <a:rPr lang="en-US"/>
              <a:t>Click to add text</a:t>
            </a:r>
            <a:endParaRPr lang="ru-RU" dirty="0"/>
          </a:p>
        </p:txBody>
      </p:sp>
      <p:sp>
        <p:nvSpPr>
          <p:cNvPr id="17" name="Text 5"/>
          <p:cNvSpPr>
            <a:spLocks noGrp="1"/>
          </p:cNvSpPr>
          <p:nvPr>
            <p:ph type="body" sz="quarter" idx="21" hasCustomPrompt="1"/>
          </p:nvPr>
        </p:nvSpPr>
        <p:spPr>
          <a:xfrm>
            <a:off x="746273" y="4893510"/>
            <a:ext cx="1910813" cy="234423"/>
          </a:xfrm>
          <a:prstGeom prst="rect">
            <a:avLst/>
          </a:prstGeom>
        </p:spPr>
        <p:txBody>
          <a:bodyPr vert="horz" wrap="square" lIns="91440" tIns="45720" rIns="91440" bIns="45720" anchor="t" anchorCtr="0">
            <a:noAutofit/>
          </a:bodyPr>
          <a:lstStyle>
            <a:lvl1pPr marL="0" marR="0" indent="0" algn="l" rtl="0" eaLnBrk="1" fontAlgn="auto" hangingPunct="1">
              <a:lnSpc>
                <a:spcPct val="117000"/>
              </a:lnSpc>
              <a:spcBef>
                <a:spcPts val="0"/>
              </a:spcBef>
              <a:spcAft>
                <a:spcPts val="0"/>
              </a:spcAft>
              <a:buFontTx/>
              <a:buNone/>
              <a:defRPr sz="900" b="1" i="0" u="none" strike="noStrike" kern="1200" cap="all" spc="40" baseline="0">
                <a:solidFill>
                  <a:schemeClr val="tx1">
                    <a:lumMod val="100000"/>
                  </a:schemeClr>
                </a:solidFill>
                <a:latin typeface="+mn-lt"/>
                <a:ea typeface="+mn-ea"/>
                <a:cs typeface="+mn-cs"/>
                <a:sym typeface="+mn-lt"/>
              </a:defRPr>
            </a:lvl1pPr>
          </a:lstStyle>
          <a:p>
            <a:pPr lvl="0"/>
            <a:r>
              <a:rPr lang="en-US"/>
              <a:t>Click to add text</a:t>
            </a:r>
            <a:endParaRPr lang="ru-RU" dirty="0"/>
          </a:p>
        </p:txBody>
      </p:sp>
      <p:sp>
        <p:nvSpPr>
          <p:cNvPr id="18" name="Text 6"/>
          <p:cNvSpPr>
            <a:spLocks noGrp="1"/>
          </p:cNvSpPr>
          <p:nvPr>
            <p:ph type="body" sz="quarter" idx="22" hasCustomPrompt="1"/>
          </p:nvPr>
        </p:nvSpPr>
        <p:spPr>
          <a:xfrm>
            <a:off x="746273" y="5097516"/>
            <a:ext cx="3132000" cy="742144"/>
          </a:xfrm>
          <a:prstGeom prst="rect">
            <a:avLst/>
          </a:prstGeom>
        </p:spPr>
        <p:txBody>
          <a:bodyPr vert="horz" wrap="square" lIns="91440" tIns="45720" rIns="91440" bIns="45720" anchor="t" anchorCtr="0">
            <a:noAutofit/>
          </a:bodyPr>
          <a:lstStyle>
            <a:lvl1pPr marL="0" marR="0" indent="0" algn="l" rtl="0" eaLnBrk="1" fontAlgn="auto" hangingPunct="1">
              <a:lnSpc>
                <a:spcPct val="105000"/>
              </a:lnSpc>
              <a:spcBef>
                <a:spcPts val="0"/>
              </a:spcBef>
              <a:spcAft>
                <a:spcPts val="0"/>
              </a:spcAft>
              <a:buFontTx/>
              <a:buNone/>
              <a:defRPr sz="1200" b="1" i="0" u="none" strike="noStrike" kern="1200" cap="none" spc="0" baseline="0">
                <a:solidFill>
                  <a:schemeClr val="bg1">
                    <a:lumMod val="50000"/>
                  </a:schemeClr>
                </a:solidFill>
                <a:latin typeface="+mn-lt"/>
                <a:ea typeface="+mn-ea"/>
                <a:cs typeface="+mn-cs"/>
                <a:sym typeface="+mn-lt"/>
              </a:defRPr>
            </a:lvl1pPr>
          </a:lstStyle>
          <a:p>
            <a:pPr lvl="0"/>
            <a:r>
              <a:rPr lang="en-US"/>
              <a:t>Click to add text</a:t>
            </a:r>
            <a:endParaRPr lang="ru-RU" dirty="0"/>
          </a:p>
        </p:txBody>
      </p:sp>
      <p:sp>
        <p:nvSpPr>
          <p:cNvPr id="19" name="Text 7"/>
          <p:cNvSpPr>
            <a:spLocks noGrp="1"/>
          </p:cNvSpPr>
          <p:nvPr>
            <p:ph type="body" sz="quarter" idx="23" hasCustomPrompt="1"/>
          </p:nvPr>
        </p:nvSpPr>
        <p:spPr>
          <a:xfrm>
            <a:off x="7782092" y="2701463"/>
            <a:ext cx="1910813" cy="234423"/>
          </a:xfrm>
          <a:prstGeom prst="rect">
            <a:avLst/>
          </a:prstGeom>
        </p:spPr>
        <p:txBody>
          <a:bodyPr vert="horz" wrap="square" lIns="91440" tIns="45720" rIns="91440" bIns="45720" anchor="t" anchorCtr="0">
            <a:noAutofit/>
          </a:bodyPr>
          <a:lstStyle>
            <a:lvl1pPr marL="0" marR="0" indent="0" algn="l" rtl="0" eaLnBrk="1" fontAlgn="auto" hangingPunct="1">
              <a:lnSpc>
                <a:spcPct val="117000"/>
              </a:lnSpc>
              <a:spcBef>
                <a:spcPts val="0"/>
              </a:spcBef>
              <a:spcAft>
                <a:spcPts val="0"/>
              </a:spcAft>
              <a:buFontTx/>
              <a:buNone/>
              <a:defRPr sz="900" b="1" i="0" u="none" strike="noStrike" kern="1200" cap="all" spc="40" baseline="0">
                <a:solidFill>
                  <a:schemeClr val="tx1">
                    <a:lumMod val="100000"/>
                  </a:schemeClr>
                </a:solidFill>
                <a:latin typeface="+mn-lt"/>
                <a:ea typeface="+mn-ea"/>
                <a:cs typeface="+mn-cs"/>
                <a:sym typeface="+mn-lt"/>
              </a:defRPr>
            </a:lvl1pPr>
          </a:lstStyle>
          <a:p>
            <a:pPr lvl="0"/>
            <a:r>
              <a:rPr lang="en-US"/>
              <a:t>Click to add text</a:t>
            </a:r>
            <a:endParaRPr lang="ru-RU" dirty="0"/>
          </a:p>
        </p:txBody>
      </p:sp>
      <p:sp>
        <p:nvSpPr>
          <p:cNvPr id="20" name="Text 8"/>
          <p:cNvSpPr>
            <a:spLocks noGrp="1"/>
          </p:cNvSpPr>
          <p:nvPr>
            <p:ph type="body" sz="quarter" idx="24" hasCustomPrompt="1"/>
          </p:nvPr>
        </p:nvSpPr>
        <p:spPr>
          <a:xfrm>
            <a:off x="7782092" y="2905470"/>
            <a:ext cx="3132000" cy="737158"/>
          </a:xfrm>
          <a:prstGeom prst="rect">
            <a:avLst/>
          </a:prstGeom>
        </p:spPr>
        <p:txBody>
          <a:bodyPr vert="horz" wrap="square" lIns="91440" tIns="45720" rIns="91440" bIns="45720" anchor="t" anchorCtr="0">
            <a:noAutofit/>
          </a:bodyPr>
          <a:lstStyle>
            <a:lvl1pPr marL="0" marR="0" indent="0" algn="l" rtl="0" eaLnBrk="1" fontAlgn="auto" hangingPunct="1">
              <a:lnSpc>
                <a:spcPct val="105000"/>
              </a:lnSpc>
              <a:spcBef>
                <a:spcPts val="0"/>
              </a:spcBef>
              <a:spcAft>
                <a:spcPts val="0"/>
              </a:spcAft>
              <a:buFontTx/>
              <a:buNone/>
              <a:defRPr sz="1200" b="1" i="0" u="none" strike="noStrike" kern="1200" cap="none" spc="0" baseline="0">
                <a:solidFill>
                  <a:schemeClr val="bg1">
                    <a:lumMod val="50000"/>
                  </a:schemeClr>
                </a:solidFill>
                <a:latin typeface="+mn-lt"/>
                <a:ea typeface="+mn-ea"/>
                <a:cs typeface="+mn-cs"/>
                <a:sym typeface="+mn-lt"/>
              </a:defRPr>
            </a:lvl1pPr>
          </a:lstStyle>
          <a:p>
            <a:pPr lvl="0"/>
            <a:r>
              <a:rPr lang="en-US"/>
              <a:t>Click to add text</a:t>
            </a:r>
            <a:endParaRPr lang="ru-RU" dirty="0"/>
          </a:p>
        </p:txBody>
      </p:sp>
      <p:sp>
        <p:nvSpPr>
          <p:cNvPr id="21" name="Text 9"/>
          <p:cNvSpPr>
            <a:spLocks noGrp="1"/>
          </p:cNvSpPr>
          <p:nvPr>
            <p:ph type="body" sz="quarter" idx="25" hasCustomPrompt="1"/>
          </p:nvPr>
        </p:nvSpPr>
        <p:spPr>
          <a:xfrm>
            <a:off x="4264183" y="2701463"/>
            <a:ext cx="1910813" cy="234423"/>
          </a:xfrm>
          <a:prstGeom prst="rect">
            <a:avLst/>
          </a:prstGeom>
        </p:spPr>
        <p:txBody>
          <a:bodyPr vert="horz" wrap="square" lIns="91440" tIns="45720" rIns="91440" bIns="45720" anchor="t" anchorCtr="0">
            <a:noAutofit/>
          </a:bodyPr>
          <a:lstStyle>
            <a:lvl1pPr marL="0" marR="0" indent="0" algn="l" rtl="0" eaLnBrk="1" fontAlgn="auto" hangingPunct="1">
              <a:lnSpc>
                <a:spcPct val="117000"/>
              </a:lnSpc>
              <a:spcBef>
                <a:spcPts val="0"/>
              </a:spcBef>
              <a:spcAft>
                <a:spcPts val="0"/>
              </a:spcAft>
              <a:buFontTx/>
              <a:buNone/>
              <a:defRPr sz="900" b="1" i="0" u="none" strike="noStrike" kern="1200" cap="all" spc="40" baseline="0">
                <a:solidFill>
                  <a:schemeClr val="tx1">
                    <a:lumMod val="100000"/>
                  </a:schemeClr>
                </a:solidFill>
                <a:latin typeface="+mn-lt"/>
                <a:ea typeface="+mn-ea"/>
                <a:cs typeface="+mn-cs"/>
                <a:sym typeface="+mn-lt"/>
              </a:defRPr>
            </a:lvl1pPr>
          </a:lstStyle>
          <a:p>
            <a:pPr lvl="0"/>
            <a:r>
              <a:rPr lang="en-US"/>
              <a:t>Click to add text</a:t>
            </a:r>
            <a:endParaRPr lang="ru-RU" dirty="0"/>
          </a:p>
        </p:txBody>
      </p:sp>
      <p:sp>
        <p:nvSpPr>
          <p:cNvPr id="22" name="Text 10"/>
          <p:cNvSpPr>
            <a:spLocks noGrp="1"/>
          </p:cNvSpPr>
          <p:nvPr>
            <p:ph type="body" sz="quarter" idx="26" hasCustomPrompt="1"/>
          </p:nvPr>
        </p:nvSpPr>
        <p:spPr>
          <a:xfrm>
            <a:off x="4264183" y="2905471"/>
            <a:ext cx="3132000" cy="724365"/>
          </a:xfrm>
          <a:prstGeom prst="rect">
            <a:avLst/>
          </a:prstGeom>
        </p:spPr>
        <p:txBody>
          <a:bodyPr vert="horz" wrap="square" lIns="91440" tIns="45720" rIns="91440" bIns="45720" anchor="t" anchorCtr="0">
            <a:noAutofit/>
          </a:bodyPr>
          <a:lstStyle>
            <a:lvl1pPr marL="0" marR="0" indent="0" algn="l" rtl="0" eaLnBrk="1" fontAlgn="auto" hangingPunct="1">
              <a:lnSpc>
                <a:spcPct val="105000"/>
              </a:lnSpc>
              <a:spcBef>
                <a:spcPts val="0"/>
              </a:spcBef>
              <a:spcAft>
                <a:spcPts val="0"/>
              </a:spcAft>
              <a:buFontTx/>
              <a:buNone/>
              <a:defRPr sz="1200" b="1" i="0" u="none" strike="noStrike" kern="1200" cap="none" spc="0" baseline="0">
                <a:solidFill>
                  <a:schemeClr val="bg1">
                    <a:lumMod val="50000"/>
                  </a:schemeClr>
                </a:solidFill>
                <a:latin typeface="+mn-lt"/>
                <a:ea typeface="+mn-ea"/>
                <a:cs typeface="+mn-cs"/>
                <a:sym typeface="+mn-lt"/>
              </a:defRPr>
            </a:lvl1pPr>
          </a:lstStyle>
          <a:p>
            <a:pPr lvl="0"/>
            <a:r>
              <a:rPr lang="en-US"/>
              <a:t>Click to add text</a:t>
            </a:r>
            <a:endParaRPr lang="ru-RU" dirty="0"/>
          </a:p>
        </p:txBody>
      </p:sp>
      <p:sp>
        <p:nvSpPr>
          <p:cNvPr id="23" name="Text 11"/>
          <p:cNvSpPr>
            <a:spLocks noGrp="1"/>
          </p:cNvSpPr>
          <p:nvPr>
            <p:ph type="body" sz="quarter" idx="27" hasCustomPrompt="1"/>
          </p:nvPr>
        </p:nvSpPr>
        <p:spPr>
          <a:xfrm>
            <a:off x="746273" y="2701463"/>
            <a:ext cx="1910813" cy="234423"/>
          </a:xfrm>
          <a:prstGeom prst="rect">
            <a:avLst/>
          </a:prstGeom>
        </p:spPr>
        <p:txBody>
          <a:bodyPr vert="horz" wrap="square" lIns="91440" tIns="45720" rIns="91440" bIns="45720" anchor="t" anchorCtr="0">
            <a:noAutofit/>
          </a:bodyPr>
          <a:lstStyle>
            <a:lvl1pPr marL="0" marR="0" indent="0" algn="l" rtl="0" eaLnBrk="1" fontAlgn="auto" hangingPunct="1">
              <a:lnSpc>
                <a:spcPct val="117000"/>
              </a:lnSpc>
              <a:spcBef>
                <a:spcPts val="0"/>
              </a:spcBef>
              <a:spcAft>
                <a:spcPts val="0"/>
              </a:spcAft>
              <a:buFontTx/>
              <a:buNone/>
              <a:defRPr sz="900" b="1" i="0" u="none" strike="noStrike" kern="1200" cap="all" spc="40" baseline="0">
                <a:solidFill>
                  <a:schemeClr val="tx1">
                    <a:lumMod val="100000"/>
                  </a:schemeClr>
                </a:solidFill>
                <a:latin typeface="+mn-lt"/>
                <a:ea typeface="+mn-ea"/>
                <a:cs typeface="+mn-cs"/>
                <a:sym typeface="+mn-lt"/>
              </a:defRPr>
            </a:lvl1pPr>
          </a:lstStyle>
          <a:p>
            <a:pPr lvl="0"/>
            <a:r>
              <a:rPr lang="en-US"/>
              <a:t>Click to add text</a:t>
            </a:r>
            <a:endParaRPr lang="ru-RU" dirty="0"/>
          </a:p>
        </p:txBody>
      </p:sp>
      <p:sp>
        <p:nvSpPr>
          <p:cNvPr id="24" name="Text 12"/>
          <p:cNvSpPr>
            <a:spLocks noGrp="1"/>
          </p:cNvSpPr>
          <p:nvPr>
            <p:ph type="body" sz="quarter" idx="28" hasCustomPrompt="1"/>
          </p:nvPr>
        </p:nvSpPr>
        <p:spPr>
          <a:xfrm>
            <a:off x="746273" y="2905468"/>
            <a:ext cx="3132000" cy="737159"/>
          </a:xfrm>
          <a:prstGeom prst="rect">
            <a:avLst/>
          </a:prstGeom>
        </p:spPr>
        <p:txBody>
          <a:bodyPr vert="horz" wrap="square" lIns="91440" tIns="45720" rIns="91440" bIns="45720" anchor="t" anchorCtr="0">
            <a:noAutofit/>
          </a:bodyPr>
          <a:lstStyle>
            <a:lvl1pPr marL="0" marR="0" indent="0" algn="l" rtl="0" eaLnBrk="1" fontAlgn="auto" hangingPunct="1">
              <a:lnSpc>
                <a:spcPct val="105000"/>
              </a:lnSpc>
              <a:spcBef>
                <a:spcPts val="0"/>
              </a:spcBef>
              <a:spcAft>
                <a:spcPts val="0"/>
              </a:spcAft>
              <a:buFontTx/>
              <a:buNone/>
              <a:defRPr sz="1200" b="1" i="0" u="none" strike="noStrike" kern="1200" cap="none" spc="0" baseline="0">
                <a:solidFill>
                  <a:schemeClr val="bg1">
                    <a:lumMod val="50000"/>
                  </a:schemeClr>
                </a:solidFill>
                <a:latin typeface="+mn-lt"/>
                <a:ea typeface="+mn-ea"/>
                <a:cs typeface="+mn-cs"/>
                <a:sym typeface="+mn-lt"/>
              </a:defRPr>
            </a:lvl1pPr>
          </a:lstStyle>
          <a:p>
            <a:pPr lvl="0"/>
            <a:r>
              <a:rPr lang="en-US"/>
              <a:t>Click to add text</a:t>
            </a:r>
            <a:endParaRPr lang="ru-RU" dirty="0"/>
          </a:p>
        </p:txBody>
      </p:sp>
    </p:spTree>
    <p:custDataLst>
      <p:tags r:id="rId1"/>
    </p:custDataLst>
    <p:extLst>
      <p:ext uri="{BB962C8B-B14F-4D97-AF65-F5344CB8AC3E}">
        <p14:creationId xmlns:p14="http://schemas.microsoft.com/office/powerpoint/2010/main" val="1862259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Information">
    <p:spTree>
      <p:nvGrpSpPr>
        <p:cNvPr id="1" name=""/>
        <p:cNvGrpSpPr/>
        <p:nvPr/>
      </p:nvGrpSpPr>
      <p:grpSpPr>
        <a:xfrm>
          <a:off x="0" y="0"/>
          <a:ext cx="0" cy="0"/>
          <a:chOff x="0" y="0"/>
          <a:chExt cx="0" cy="0"/>
        </a:xfrm>
      </p:grpSpPr>
      <p:sp>
        <p:nvSpPr>
          <p:cNvPr id="7" name="Text 1"/>
          <p:cNvSpPr>
            <a:spLocks noGrp="1"/>
          </p:cNvSpPr>
          <p:nvPr>
            <p:ph type="body" sz="quarter" idx="11" hasCustomPrompt="1"/>
          </p:nvPr>
        </p:nvSpPr>
        <p:spPr>
          <a:xfrm>
            <a:off x="1735061" y="5403275"/>
            <a:ext cx="4686336" cy="784830"/>
          </a:xfrm>
          <a:prstGeom prst="rect">
            <a:avLst/>
          </a:prstGeom>
        </p:spPr>
        <p:txBody>
          <a:bodyPr vert="horz" wrap="square" lIns="91440" tIns="45720" rIns="91440" bIns="45720" anchor="t" anchorCtr="0">
            <a:noAutofit/>
          </a:bodyPr>
          <a:lstStyle>
            <a:lvl1pPr marL="0" marR="0" indent="0" algn="l" rtl="0" eaLnBrk="1" fontAlgn="auto" hangingPunct="1">
              <a:lnSpc>
                <a:spcPct val="125000"/>
              </a:lnSpc>
              <a:spcBef>
                <a:spcPts val="0"/>
              </a:spcBef>
              <a:spcAft>
                <a:spcPts val="1200"/>
              </a:spcAft>
              <a:buFontTx/>
              <a:buNone/>
              <a:defRPr sz="1400" b="0" i="0" u="none" strike="noStrike" kern="1200" cap="none" spc="0" baseline="0">
                <a:solidFill>
                  <a:schemeClr val="tx1">
                    <a:lumMod val="85000"/>
                    <a:lumOff val="15000"/>
                  </a:schemeClr>
                </a:solidFill>
                <a:latin typeface="+mn-lt"/>
                <a:ea typeface="+mn-ea"/>
                <a:cs typeface="+mn-cs"/>
                <a:sym typeface="+mn-lt"/>
              </a:defRPr>
            </a:lvl1pPr>
          </a:lstStyle>
          <a:p>
            <a:pPr lvl="0"/>
            <a:r>
              <a:rPr lang="en-US"/>
              <a:t>Click to add text</a:t>
            </a:r>
            <a:endParaRPr lang="ru-RU" dirty="0"/>
          </a:p>
        </p:txBody>
      </p:sp>
      <p:sp>
        <p:nvSpPr>
          <p:cNvPr id="8" name="Text 2"/>
          <p:cNvSpPr>
            <a:spLocks noGrp="1"/>
          </p:cNvSpPr>
          <p:nvPr>
            <p:ph type="body" sz="quarter" idx="12" hasCustomPrompt="1"/>
          </p:nvPr>
        </p:nvSpPr>
        <p:spPr>
          <a:xfrm>
            <a:off x="6334211" y="3546733"/>
            <a:ext cx="3769968" cy="337785"/>
          </a:xfrm>
          <a:prstGeom prst="rect">
            <a:avLst/>
          </a:prstGeom>
        </p:spPr>
        <p:txBody>
          <a:bodyPr vert="horz" wrap="none" lIns="91440" tIns="45720" rIns="91440" bIns="45720" anchor="t" anchorCtr="0">
            <a:noAutofit/>
          </a:bodyPr>
          <a:lstStyle>
            <a:lvl1pPr marL="0" marR="0" indent="0" algn="l" rtl="0" eaLnBrk="1" fontAlgn="auto" hangingPunct="1">
              <a:lnSpc>
                <a:spcPct val="110000"/>
              </a:lnSpc>
              <a:spcBef>
                <a:spcPts val="0"/>
              </a:spcBef>
              <a:spcAft>
                <a:spcPts val="0"/>
              </a:spcAft>
              <a:buFontTx/>
              <a:buNone/>
              <a:defRPr sz="1600" b="1" i="0" u="none" strike="noStrike" kern="1200" cap="none" spc="0" baseline="0">
                <a:solidFill>
                  <a:schemeClr val="tx1">
                    <a:lumMod val="100000"/>
                  </a:schemeClr>
                </a:solidFill>
                <a:latin typeface="+mj-lt"/>
                <a:ea typeface="+mn-ea"/>
                <a:cs typeface="+mn-cs"/>
                <a:sym typeface="+mn-lt"/>
              </a:defRPr>
            </a:lvl1pPr>
          </a:lstStyle>
          <a:p>
            <a:pPr lvl="0"/>
            <a:r>
              <a:rPr lang="en-US"/>
              <a:t>Click to add text</a:t>
            </a:r>
            <a:endParaRPr lang="ru-RU" dirty="0"/>
          </a:p>
        </p:txBody>
      </p:sp>
      <p:sp>
        <p:nvSpPr>
          <p:cNvPr id="9" name="Text 3"/>
          <p:cNvSpPr>
            <a:spLocks noGrp="1"/>
          </p:cNvSpPr>
          <p:nvPr>
            <p:ph type="body" sz="quarter" idx="13" hasCustomPrompt="1"/>
          </p:nvPr>
        </p:nvSpPr>
        <p:spPr>
          <a:xfrm>
            <a:off x="5762449" y="3968692"/>
            <a:ext cx="4335280" cy="784830"/>
          </a:xfrm>
          <a:prstGeom prst="rect">
            <a:avLst/>
          </a:prstGeom>
        </p:spPr>
        <p:txBody>
          <a:bodyPr vert="horz" wrap="square" lIns="91440" tIns="45720" rIns="91440" bIns="45720" anchor="t" anchorCtr="0">
            <a:noAutofit/>
          </a:bodyPr>
          <a:lstStyle>
            <a:lvl1pPr marL="0" marR="0" indent="0" algn="l" rtl="0" eaLnBrk="1" fontAlgn="auto" hangingPunct="1">
              <a:lnSpc>
                <a:spcPct val="125000"/>
              </a:lnSpc>
              <a:spcBef>
                <a:spcPts val="0"/>
              </a:spcBef>
              <a:spcAft>
                <a:spcPts val="1200"/>
              </a:spcAft>
              <a:buFontTx/>
              <a:buNone/>
              <a:defRPr sz="1400" b="0" i="0" u="none" strike="noStrike" kern="1200" cap="none" spc="0" baseline="0">
                <a:solidFill>
                  <a:schemeClr val="tx1">
                    <a:lumMod val="85000"/>
                    <a:lumOff val="15000"/>
                  </a:schemeClr>
                </a:solidFill>
                <a:latin typeface="+mn-lt"/>
                <a:ea typeface="+mn-ea"/>
                <a:cs typeface="+mn-cs"/>
                <a:sym typeface="+mn-lt"/>
              </a:defRPr>
            </a:lvl1pPr>
          </a:lstStyle>
          <a:p>
            <a:pPr lvl="0"/>
            <a:r>
              <a:rPr lang="en-US"/>
              <a:t>Click to add text</a:t>
            </a:r>
            <a:endParaRPr lang="ru-RU" dirty="0"/>
          </a:p>
        </p:txBody>
      </p:sp>
      <p:sp>
        <p:nvSpPr>
          <p:cNvPr id="10" name="Text 4"/>
          <p:cNvSpPr>
            <a:spLocks noGrp="1"/>
          </p:cNvSpPr>
          <p:nvPr>
            <p:ph type="body" sz="quarter" idx="14" hasCustomPrompt="1"/>
          </p:nvPr>
        </p:nvSpPr>
        <p:spPr>
          <a:xfrm>
            <a:off x="1427136" y="3546733"/>
            <a:ext cx="3744996" cy="337785"/>
          </a:xfrm>
          <a:prstGeom prst="rect">
            <a:avLst/>
          </a:prstGeom>
        </p:spPr>
        <p:txBody>
          <a:bodyPr vert="horz" wrap="none" lIns="91440" tIns="45720" rIns="91440" bIns="45720" anchor="t" anchorCtr="0">
            <a:noAutofit/>
          </a:bodyPr>
          <a:lstStyle>
            <a:lvl1pPr marL="0" marR="0" indent="0" algn="l" rtl="0" eaLnBrk="1" fontAlgn="auto" hangingPunct="1">
              <a:lnSpc>
                <a:spcPct val="110000"/>
              </a:lnSpc>
              <a:spcBef>
                <a:spcPts val="0"/>
              </a:spcBef>
              <a:spcAft>
                <a:spcPts val="0"/>
              </a:spcAft>
              <a:buFontTx/>
              <a:buNone/>
              <a:defRPr sz="1600" b="1" i="0" u="none" strike="noStrike" kern="1200" cap="none" spc="0" baseline="0">
                <a:solidFill>
                  <a:schemeClr val="tx1">
                    <a:lumMod val="100000"/>
                  </a:schemeClr>
                </a:solidFill>
                <a:latin typeface="+mj-lt"/>
                <a:ea typeface="+mn-ea"/>
                <a:cs typeface="+mn-cs"/>
                <a:sym typeface="+mn-lt"/>
              </a:defRPr>
            </a:lvl1pPr>
          </a:lstStyle>
          <a:p>
            <a:pPr lvl="0"/>
            <a:r>
              <a:rPr lang="en-US"/>
              <a:t>Click to add text</a:t>
            </a:r>
            <a:endParaRPr lang="ru-RU" dirty="0"/>
          </a:p>
        </p:txBody>
      </p:sp>
      <p:sp>
        <p:nvSpPr>
          <p:cNvPr id="11" name="Text 5"/>
          <p:cNvSpPr>
            <a:spLocks noGrp="1"/>
          </p:cNvSpPr>
          <p:nvPr>
            <p:ph type="body" sz="quarter" idx="15" hasCustomPrompt="1"/>
          </p:nvPr>
        </p:nvSpPr>
        <p:spPr>
          <a:xfrm>
            <a:off x="914364" y="3968692"/>
            <a:ext cx="4306565" cy="784830"/>
          </a:xfrm>
          <a:prstGeom prst="rect">
            <a:avLst/>
          </a:prstGeom>
        </p:spPr>
        <p:txBody>
          <a:bodyPr vert="horz" wrap="square" lIns="91440" tIns="45720" rIns="91440" bIns="45720" anchor="t" anchorCtr="0">
            <a:noAutofit/>
          </a:bodyPr>
          <a:lstStyle>
            <a:lvl1pPr marL="0" marR="0" indent="0" algn="l" rtl="0" eaLnBrk="1" fontAlgn="auto" hangingPunct="1">
              <a:lnSpc>
                <a:spcPct val="125000"/>
              </a:lnSpc>
              <a:spcBef>
                <a:spcPts val="0"/>
              </a:spcBef>
              <a:spcAft>
                <a:spcPts val="1200"/>
              </a:spcAft>
              <a:buFontTx/>
              <a:buNone/>
              <a:defRPr sz="1400" b="0" i="0" u="none" strike="noStrike" kern="1200" cap="none" spc="0" baseline="0">
                <a:solidFill>
                  <a:schemeClr val="tx1">
                    <a:lumMod val="85000"/>
                    <a:lumOff val="15000"/>
                  </a:schemeClr>
                </a:solidFill>
                <a:latin typeface="+mn-lt"/>
                <a:ea typeface="+mn-ea"/>
                <a:cs typeface="+mn-cs"/>
                <a:sym typeface="+mn-lt"/>
              </a:defRPr>
            </a:lvl1pPr>
          </a:lstStyle>
          <a:p>
            <a:pPr lvl="0"/>
            <a:r>
              <a:rPr lang="en-US"/>
              <a:t>Click to add text</a:t>
            </a:r>
            <a:endParaRPr lang="ru-RU" dirty="0"/>
          </a:p>
        </p:txBody>
      </p:sp>
      <p:sp>
        <p:nvSpPr>
          <p:cNvPr id="12" name="Text 6"/>
          <p:cNvSpPr>
            <a:spLocks noGrp="1"/>
          </p:cNvSpPr>
          <p:nvPr>
            <p:ph type="body" sz="quarter" idx="16" hasCustomPrompt="1"/>
          </p:nvPr>
        </p:nvSpPr>
        <p:spPr>
          <a:xfrm>
            <a:off x="6334211" y="2171490"/>
            <a:ext cx="3769968" cy="337785"/>
          </a:xfrm>
          <a:prstGeom prst="rect">
            <a:avLst/>
          </a:prstGeom>
        </p:spPr>
        <p:txBody>
          <a:bodyPr vert="horz" wrap="none" lIns="91440" tIns="45720" rIns="91440" bIns="45720" anchor="t" anchorCtr="0">
            <a:noAutofit/>
          </a:bodyPr>
          <a:lstStyle>
            <a:lvl1pPr marL="0" marR="0" indent="0" algn="l" rtl="0" eaLnBrk="1" fontAlgn="auto" hangingPunct="1">
              <a:lnSpc>
                <a:spcPct val="110000"/>
              </a:lnSpc>
              <a:spcBef>
                <a:spcPts val="0"/>
              </a:spcBef>
              <a:spcAft>
                <a:spcPts val="0"/>
              </a:spcAft>
              <a:buFontTx/>
              <a:buNone/>
              <a:defRPr sz="1600" b="1" i="0" u="none" strike="noStrike" kern="1200" cap="none" spc="0" baseline="0">
                <a:solidFill>
                  <a:schemeClr val="tx1">
                    <a:lumMod val="100000"/>
                  </a:schemeClr>
                </a:solidFill>
                <a:latin typeface="+mj-lt"/>
                <a:ea typeface="+mn-ea"/>
                <a:cs typeface="+mn-cs"/>
                <a:sym typeface="+mn-lt"/>
              </a:defRPr>
            </a:lvl1pPr>
          </a:lstStyle>
          <a:p>
            <a:pPr lvl="0"/>
            <a:r>
              <a:rPr lang="en-US"/>
              <a:t>Click to add text</a:t>
            </a:r>
            <a:endParaRPr lang="ru-RU" dirty="0"/>
          </a:p>
        </p:txBody>
      </p:sp>
      <p:sp>
        <p:nvSpPr>
          <p:cNvPr id="13" name="Text 7"/>
          <p:cNvSpPr>
            <a:spLocks noGrp="1"/>
          </p:cNvSpPr>
          <p:nvPr>
            <p:ph type="body" sz="quarter" idx="17" hasCustomPrompt="1"/>
          </p:nvPr>
        </p:nvSpPr>
        <p:spPr>
          <a:xfrm>
            <a:off x="5762449" y="2593448"/>
            <a:ext cx="4335280" cy="765594"/>
          </a:xfrm>
          <a:prstGeom prst="rect">
            <a:avLst/>
          </a:prstGeom>
        </p:spPr>
        <p:txBody>
          <a:bodyPr vert="horz" wrap="square" lIns="91440" tIns="45720" rIns="91440" bIns="45720" anchor="t" anchorCtr="0">
            <a:noAutofit/>
          </a:bodyPr>
          <a:lstStyle>
            <a:lvl1pPr marL="0" marR="0" indent="0" algn="l" rtl="0" eaLnBrk="1" fontAlgn="auto" hangingPunct="1">
              <a:lnSpc>
                <a:spcPct val="125000"/>
              </a:lnSpc>
              <a:spcBef>
                <a:spcPts val="0"/>
              </a:spcBef>
              <a:spcAft>
                <a:spcPts val="1200"/>
              </a:spcAft>
              <a:buFontTx/>
              <a:buNone/>
              <a:defRPr sz="1400" b="0" i="0" u="none" strike="noStrike" kern="1200" cap="none" spc="0" baseline="0">
                <a:solidFill>
                  <a:schemeClr val="tx1">
                    <a:lumMod val="85000"/>
                    <a:lumOff val="15000"/>
                  </a:schemeClr>
                </a:solidFill>
                <a:latin typeface="+mn-lt"/>
                <a:ea typeface="+mn-ea"/>
                <a:cs typeface="+mn-cs"/>
                <a:sym typeface="+mn-lt"/>
              </a:defRPr>
            </a:lvl1pPr>
          </a:lstStyle>
          <a:p>
            <a:pPr lvl="0"/>
            <a:r>
              <a:rPr lang="en-US"/>
              <a:t>Click to add text</a:t>
            </a:r>
            <a:endParaRPr lang="ru-RU" dirty="0"/>
          </a:p>
        </p:txBody>
      </p:sp>
      <p:sp>
        <p:nvSpPr>
          <p:cNvPr id="14" name="Text 8"/>
          <p:cNvSpPr>
            <a:spLocks noGrp="1"/>
          </p:cNvSpPr>
          <p:nvPr>
            <p:ph type="body" sz="quarter" idx="18" hasCustomPrompt="1"/>
          </p:nvPr>
        </p:nvSpPr>
        <p:spPr>
          <a:xfrm>
            <a:off x="1427136" y="2171490"/>
            <a:ext cx="3744996" cy="337785"/>
          </a:xfrm>
          <a:prstGeom prst="rect">
            <a:avLst/>
          </a:prstGeom>
        </p:spPr>
        <p:txBody>
          <a:bodyPr vert="horz" wrap="none" lIns="91440" tIns="45720" rIns="91440" bIns="45720" anchor="t" anchorCtr="0">
            <a:noAutofit/>
          </a:bodyPr>
          <a:lstStyle>
            <a:lvl1pPr marL="0" marR="0" indent="0" algn="l" rtl="0" eaLnBrk="1" fontAlgn="auto" hangingPunct="1">
              <a:lnSpc>
                <a:spcPct val="110000"/>
              </a:lnSpc>
              <a:spcBef>
                <a:spcPts val="0"/>
              </a:spcBef>
              <a:spcAft>
                <a:spcPts val="0"/>
              </a:spcAft>
              <a:buFontTx/>
              <a:buNone/>
              <a:defRPr sz="1600" b="1" i="0" u="none" strike="noStrike" kern="1200" cap="none" spc="0" baseline="0">
                <a:solidFill>
                  <a:schemeClr val="tx1">
                    <a:lumMod val="100000"/>
                  </a:schemeClr>
                </a:solidFill>
                <a:latin typeface="+mj-lt"/>
                <a:ea typeface="+mn-ea"/>
                <a:cs typeface="+mn-cs"/>
                <a:sym typeface="+mn-lt"/>
              </a:defRPr>
            </a:lvl1pPr>
          </a:lstStyle>
          <a:p>
            <a:pPr lvl="0"/>
            <a:r>
              <a:rPr lang="en-US"/>
              <a:t>Click to add text</a:t>
            </a:r>
            <a:endParaRPr lang="ru-RU" dirty="0"/>
          </a:p>
        </p:txBody>
      </p:sp>
      <p:sp>
        <p:nvSpPr>
          <p:cNvPr id="15" name="Text 9"/>
          <p:cNvSpPr>
            <a:spLocks noGrp="1"/>
          </p:cNvSpPr>
          <p:nvPr>
            <p:ph type="body" sz="quarter" idx="19" hasCustomPrompt="1"/>
          </p:nvPr>
        </p:nvSpPr>
        <p:spPr>
          <a:xfrm>
            <a:off x="914364" y="2593448"/>
            <a:ext cx="4306565" cy="765594"/>
          </a:xfrm>
          <a:prstGeom prst="rect">
            <a:avLst/>
          </a:prstGeom>
        </p:spPr>
        <p:txBody>
          <a:bodyPr vert="horz" wrap="square" lIns="91440" tIns="45720" rIns="91440" bIns="45720" anchor="t" anchorCtr="0">
            <a:noAutofit/>
          </a:bodyPr>
          <a:lstStyle>
            <a:lvl1pPr marL="0" marR="0" indent="0" algn="l" rtl="0" eaLnBrk="1" fontAlgn="auto" hangingPunct="1">
              <a:lnSpc>
                <a:spcPct val="125000"/>
              </a:lnSpc>
              <a:spcBef>
                <a:spcPts val="0"/>
              </a:spcBef>
              <a:spcAft>
                <a:spcPts val="1200"/>
              </a:spcAft>
              <a:buFontTx/>
              <a:buNone/>
              <a:defRPr sz="1400" b="0" i="0" u="none" strike="noStrike" kern="1200" cap="none" spc="0" baseline="0">
                <a:solidFill>
                  <a:schemeClr val="tx1">
                    <a:lumMod val="85000"/>
                    <a:lumOff val="15000"/>
                  </a:schemeClr>
                </a:solidFill>
                <a:latin typeface="+mn-lt"/>
                <a:ea typeface="+mn-ea"/>
                <a:cs typeface="+mn-cs"/>
                <a:sym typeface="+mn-lt"/>
              </a:defRPr>
            </a:lvl1pPr>
          </a:lstStyle>
          <a:p>
            <a:pPr lvl="0"/>
            <a:r>
              <a:rPr lang="en-US"/>
              <a:t>Click to add text</a:t>
            </a:r>
            <a:endParaRPr lang="ru-RU" dirty="0"/>
          </a:p>
        </p:txBody>
      </p:sp>
      <p:sp>
        <p:nvSpPr>
          <p:cNvPr id="17" name="Title"/>
          <p:cNvSpPr>
            <a:spLocks noGrp="1"/>
          </p:cNvSpPr>
          <p:nvPr>
            <p:ph type="title" idx="20" hasCustomPrompt="1"/>
          </p:nvPr>
        </p:nvSpPr>
        <p:spPr>
          <a:xfrm>
            <a:off x="892147" y="836511"/>
            <a:ext cx="8612637" cy="515526"/>
          </a:xfrm>
        </p:spPr>
        <p:txBody>
          <a:bodyPr vert="horz" wrap="square" lIns="91440" tIns="45720" rIns="91440" bIns="45720" anchor="t" anchorCtr="0">
            <a:noAutofit/>
          </a:bodyPr>
          <a:lstStyle>
            <a:lvl1pPr marL="0" marR="0" indent="0" algn="l" rtl="0" eaLnBrk="1" fontAlgn="auto" hangingPunct="1">
              <a:lnSpc>
                <a:spcPct val="110000"/>
              </a:lnSpc>
              <a:spcBef>
                <a:spcPts val="0"/>
              </a:spcBef>
              <a:spcAft>
                <a:spcPts val="0"/>
              </a:spcAft>
              <a:buFontTx/>
              <a:buNone/>
              <a:defRPr sz="2800" b="1" i="0" u="none" strike="noStrike" kern="1200" cap="none" spc="0" baseline="0">
                <a:solidFill>
                  <a:schemeClr val="tx1">
                    <a:lumMod val="100000"/>
                  </a:schemeClr>
                </a:solidFill>
                <a:latin typeface="+mj-lt"/>
                <a:ea typeface="+mj-ea"/>
                <a:cs typeface="+mj-cs"/>
                <a:sym typeface="+mj-lt"/>
              </a:defRPr>
            </a:lvl1pPr>
          </a:lstStyle>
          <a:p>
            <a:r>
              <a:rPr lang="en-US"/>
              <a:t>Click to add title</a:t>
            </a:r>
            <a:endParaRPr lang="ru-RU" dirty="0"/>
          </a:p>
        </p:txBody>
      </p:sp>
    </p:spTree>
    <p:custDataLst>
      <p:tags r:id="rId1"/>
    </p:custDataLst>
    <p:extLst>
      <p:ext uri="{BB962C8B-B14F-4D97-AF65-F5344CB8AC3E}">
        <p14:creationId xmlns:p14="http://schemas.microsoft.com/office/powerpoint/2010/main" val="6446783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Definitions ">
    <p:spTree>
      <p:nvGrpSpPr>
        <p:cNvPr id="1" name=""/>
        <p:cNvGrpSpPr/>
        <p:nvPr/>
      </p:nvGrpSpPr>
      <p:grpSpPr>
        <a:xfrm>
          <a:off x="0" y="0"/>
          <a:ext cx="0" cy="0"/>
          <a:chOff x="0" y="0"/>
          <a:chExt cx="0" cy="0"/>
        </a:xfrm>
      </p:grpSpPr>
      <p:sp>
        <p:nvSpPr>
          <p:cNvPr id="3" name="Text 1"/>
          <p:cNvSpPr>
            <a:spLocks noGrp="1"/>
          </p:cNvSpPr>
          <p:nvPr>
            <p:ph type="body" idx="10" hasCustomPrompt="1"/>
          </p:nvPr>
        </p:nvSpPr>
        <p:spPr>
          <a:xfrm>
            <a:off x="6014160" y="4260465"/>
            <a:ext cx="4252937" cy="337785"/>
          </a:xfrm>
        </p:spPr>
        <p:txBody>
          <a:bodyPr vert="horz" wrap="none" lIns="91440" tIns="45720" rIns="91440" bIns="45720" anchor="t" anchorCtr="0">
            <a:noAutofit/>
          </a:bodyPr>
          <a:lstStyle>
            <a:lvl1pPr marL="0" marR="0" indent="0" algn="l" rtl="0" eaLnBrk="1" fontAlgn="auto" hangingPunct="1">
              <a:lnSpc>
                <a:spcPct val="110000"/>
              </a:lnSpc>
              <a:spcBef>
                <a:spcPts val="0"/>
              </a:spcBef>
              <a:spcAft>
                <a:spcPts val="0"/>
              </a:spcAft>
              <a:buFontTx/>
              <a:buNone/>
              <a:defRPr sz="1600" b="1" i="0" u="none" strike="noStrike" kern="1200" cap="none" spc="0" baseline="0">
                <a:solidFill>
                  <a:schemeClr val="tx1">
                    <a:lumMod val="100000"/>
                  </a:schemeClr>
                </a:solidFill>
                <a:latin typeface="+mj-lt"/>
                <a:ea typeface="+mn-ea"/>
                <a:cs typeface="+mn-cs"/>
                <a:sym typeface="+mn-lt"/>
              </a:defRPr>
            </a:lvl1pPr>
          </a:lstStyle>
          <a:p>
            <a:pPr lvl="0"/>
            <a:r>
              <a:rPr lang="en-US"/>
              <a:t>Click to add text</a:t>
            </a:r>
            <a:endParaRPr lang="ru-RU" dirty="0"/>
          </a:p>
        </p:txBody>
      </p:sp>
      <p:sp>
        <p:nvSpPr>
          <p:cNvPr id="4" name="Text 2"/>
          <p:cNvSpPr>
            <a:spLocks noGrp="1"/>
          </p:cNvSpPr>
          <p:nvPr>
            <p:ph type="body" sz="quarter" idx="11" hasCustomPrompt="1"/>
          </p:nvPr>
        </p:nvSpPr>
        <p:spPr>
          <a:xfrm>
            <a:off x="6018514" y="4623423"/>
            <a:ext cx="4820175" cy="721489"/>
          </a:xfrm>
          <a:prstGeom prst="rect">
            <a:avLst/>
          </a:prstGeom>
        </p:spPr>
        <p:txBody>
          <a:bodyPr vert="horz" wrap="square" lIns="91440" tIns="45720" rIns="91440" bIns="45720" anchor="t" anchorCtr="0">
            <a:noAutofit/>
          </a:bodyPr>
          <a:lstStyle>
            <a:lvl1pPr marL="0" marR="0" indent="0" algn="l" rtl="0" eaLnBrk="1" fontAlgn="auto" hangingPunct="1">
              <a:lnSpc>
                <a:spcPct val="125000"/>
              </a:lnSpc>
              <a:spcBef>
                <a:spcPts val="0"/>
              </a:spcBef>
              <a:spcAft>
                <a:spcPts val="1200"/>
              </a:spcAft>
              <a:buFontTx/>
              <a:buNone/>
              <a:defRPr sz="1400" b="0" i="0" u="none" strike="noStrike" kern="1200" cap="none" spc="0" baseline="0">
                <a:solidFill>
                  <a:schemeClr val="tx1">
                    <a:lumMod val="75000"/>
                    <a:lumOff val="25000"/>
                  </a:schemeClr>
                </a:solidFill>
                <a:latin typeface="+mn-lt"/>
                <a:ea typeface="+mn-ea"/>
                <a:cs typeface="+mn-cs"/>
                <a:sym typeface="+mn-lt"/>
              </a:defRPr>
            </a:lvl1pPr>
          </a:lstStyle>
          <a:p>
            <a:pPr lvl="0"/>
            <a:r>
              <a:rPr lang="en-US"/>
              <a:t>Click to add text</a:t>
            </a:r>
            <a:endParaRPr lang="ru-RU" dirty="0"/>
          </a:p>
        </p:txBody>
      </p:sp>
      <p:sp>
        <p:nvSpPr>
          <p:cNvPr id="5" name="Text 3"/>
          <p:cNvSpPr>
            <a:spLocks noGrp="1"/>
          </p:cNvSpPr>
          <p:nvPr>
            <p:ph type="body" sz="quarter" idx="12" hasCustomPrompt="1"/>
          </p:nvPr>
        </p:nvSpPr>
        <p:spPr>
          <a:xfrm>
            <a:off x="6014160" y="2959668"/>
            <a:ext cx="4252937" cy="337785"/>
          </a:xfrm>
          <a:prstGeom prst="rect">
            <a:avLst/>
          </a:prstGeom>
        </p:spPr>
        <p:txBody>
          <a:bodyPr vert="horz" wrap="none" lIns="91440" tIns="45720" rIns="91440" bIns="45720" anchor="t" anchorCtr="0">
            <a:noAutofit/>
          </a:bodyPr>
          <a:lstStyle>
            <a:lvl1pPr marL="0" marR="0" indent="0" algn="l" rtl="0" eaLnBrk="1" fontAlgn="auto" hangingPunct="1">
              <a:lnSpc>
                <a:spcPct val="110000"/>
              </a:lnSpc>
              <a:spcBef>
                <a:spcPts val="0"/>
              </a:spcBef>
              <a:spcAft>
                <a:spcPts val="0"/>
              </a:spcAft>
              <a:buFontTx/>
              <a:buNone/>
              <a:defRPr sz="1600" b="1" i="0" u="none" strike="noStrike" kern="1200" cap="none" spc="0" baseline="0">
                <a:solidFill>
                  <a:schemeClr val="tx1">
                    <a:lumMod val="100000"/>
                  </a:schemeClr>
                </a:solidFill>
                <a:latin typeface="+mj-lt"/>
                <a:ea typeface="+mn-ea"/>
                <a:cs typeface="+mn-cs"/>
                <a:sym typeface="+mn-lt"/>
              </a:defRPr>
            </a:lvl1pPr>
          </a:lstStyle>
          <a:p>
            <a:pPr lvl="0"/>
            <a:r>
              <a:rPr lang="en-US"/>
              <a:t>Click to add text</a:t>
            </a:r>
            <a:endParaRPr lang="ru-RU" dirty="0"/>
          </a:p>
        </p:txBody>
      </p:sp>
      <p:sp>
        <p:nvSpPr>
          <p:cNvPr id="6" name="Text 4"/>
          <p:cNvSpPr>
            <a:spLocks noGrp="1"/>
          </p:cNvSpPr>
          <p:nvPr>
            <p:ph type="body" sz="quarter" idx="13" hasCustomPrompt="1"/>
          </p:nvPr>
        </p:nvSpPr>
        <p:spPr>
          <a:xfrm>
            <a:off x="6018514" y="3322626"/>
            <a:ext cx="4820175" cy="721489"/>
          </a:xfrm>
          <a:prstGeom prst="rect">
            <a:avLst/>
          </a:prstGeom>
        </p:spPr>
        <p:txBody>
          <a:bodyPr vert="horz" wrap="square" lIns="91440" tIns="45720" rIns="91440" bIns="45720" anchor="t" anchorCtr="0">
            <a:noAutofit/>
          </a:bodyPr>
          <a:lstStyle>
            <a:lvl1pPr marL="0" marR="0" indent="0" algn="l" rtl="0" eaLnBrk="1" fontAlgn="auto" hangingPunct="1">
              <a:lnSpc>
                <a:spcPct val="125000"/>
              </a:lnSpc>
              <a:spcBef>
                <a:spcPts val="0"/>
              </a:spcBef>
              <a:spcAft>
                <a:spcPts val="1200"/>
              </a:spcAft>
              <a:buFontTx/>
              <a:buNone/>
              <a:defRPr sz="1400" b="0" i="0" u="none" strike="noStrike" kern="1200" cap="none" spc="0" baseline="0">
                <a:solidFill>
                  <a:schemeClr val="tx1">
                    <a:lumMod val="75000"/>
                    <a:lumOff val="25000"/>
                  </a:schemeClr>
                </a:solidFill>
                <a:latin typeface="+mn-lt"/>
                <a:ea typeface="+mn-ea"/>
                <a:cs typeface="+mn-cs"/>
                <a:sym typeface="+mn-lt"/>
              </a:defRPr>
            </a:lvl1pPr>
          </a:lstStyle>
          <a:p>
            <a:pPr lvl="0"/>
            <a:r>
              <a:rPr lang="en-US"/>
              <a:t>Click to add text</a:t>
            </a:r>
            <a:endParaRPr lang="ru-RU" dirty="0"/>
          </a:p>
        </p:txBody>
      </p:sp>
      <p:sp>
        <p:nvSpPr>
          <p:cNvPr id="7" name="Text 5"/>
          <p:cNvSpPr>
            <a:spLocks noGrp="1"/>
          </p:cNvSpPr>
          <p:nvPr>
            <p:ph type="body" sz="quarter" idx="14" hasCustomPrompt="1"/>
          </p:nvPr>
        </p:nvSpPr>
        <p:spPr>
          <a:xfrm>
            <a:off x="892149" y="4260465"/>
            <a:ext cx="4252937" cy="337785"/>
          </a:xfrm>
          <a:prstGeom prst="rect">
            <a:avLst/>
          </a:prstGeom>
        </p:spPr>
        <p:txBody>
          <a:bodyPr vert="horz" wrap="none" lIns="91440" tIns="45720" rIns="91440" bIns="45720" anchor="t" anchorCtr="0">
            <a:noAutofit/>
          </a:bodyPr>
          <a:lstStyle>
            <a:lvl1pPr marL="0" marR="0" indent="0" algn="l" rtl="0" eaLnBrk="1" fontAlgn="auto" hangingPunct="1">
              <a:lnSpc>
                <a:spcPct val="110000"/>
              </a:lnSpc>
              <a:spcBef>
                <a:spcPts val="0"/>
              </a:spcBef>
              <a:spcAft>
                <a:spcPts val="0"/>
              </a:spcAft>
              <a:buFontTx/>
              <a:buNone/>
              <a:defRPr sz="1600" b="1" i="0" u="none" strike="noStrike" kern="1200" cap="none" spc="0" baseline="0">
                <a:solidFill>
                  <a:schemeClr val="tx1">
                    <a:lumMod val="100000"/>
                  </a:schemeClr>
                </a:solidFill>
                <a:latin typeface="+mj-lt"/>
                <a:ea typeface="+mn-ea"/>
                <a:cs typeface="+mn-cs"/>
                <a:sym typeface="+mn-lt"/>
              </a:defRPr>
            </a:lvl1pPr>
          </a:lstStyle>
          <a:p>
            <a:pPr lvl="0"/>
            <a:r>
              <a:rPr lang="en-US"/>
              <a:t>Click to add text</a:t>
            </a:r>
            <a:endParaRPr lang="ru-RU" dirty="0"/>
          </a:p>
        </p:txBody>
      </p:sp>
      <p:sp>
        <p:nvSpPr>
          <p:cNvPr id="8" name="Text 6"/>
          <p:cNvSpPr>
            <a:spLocks noGrp="1"/>
          </p:cNvSpPr>
          <p:nvPr>
            <p:ph type="body" sz="quarter" idx="15" hasCustomPrompt="1"/>
          </p:nvPr>
        </p:nvSpPr>
        <p:spPr>
          <a:xfrm>
            <a:off x="896503" y="4623423"/>
            <a:ext cx="4820175" cy="721489"/>
          </a:xfrm>
          <a:prstGeom prst="rect">
            <a:avLst/>
          </a:prstGeom>
        </p:spPr>
        <p:txBody>
          <a:bodyPr vert="horz" wrap="square" lIns="91440" tIns="45720" rIns="91440" bIns="45720" anchor="t" anchorCtr="0">
            <a:noAutofit/>
          </a:bodyPr>
          <a:lstStyle>
            <a:lvl1pPr marL="0" marR="0" indent="0" algn="l" rtl="0" eaLnBrk="1" fontAlgn="auto" hangingPunct="1">
              <a:lnSpc>
                <a:spcPct val="125000"/>
              </a:lnSpc>
              <a:spcBef>
                <a:spcPts val="0"/>
              </a:spcBef>
              <a:spcAft>
                <a:spcPts val="1200"/>
              </a:spcAft>
              <a:buFontTx/>
              <a:buNone/>
              <a:defRPr sz="1400" b="0" i="0" u="none" strike="noStrike" kern="1200" cap="none" spc="0" baseline="0">
                <a:solidFill>
                  <a:schemeClr val="tx1">
                    <a:lumMod val="75000"/>
                    <a:lumOff val="25000"/>
                  </a:schemeClr>
                </a:solidFill>
                <a:latin typeface="+mn-lt"/>
                <a:ea typeface="+mn-ea"/>
                <a:cs typeface="+mn-cs"/>
                <a:sym typeface="+mn-lt"/>
              </a:defRPr>
            </a:lvl1pPr>
          </a:lstStyle>
          <a:p>
            <a:pPr lvl="0"/>
            <a:r>
              <a:rPr lang="en-US"/>
              <a:t>Click to add text</a:t>
            </a:r>
            <a:endParaRPr lang="ru-RU" dirty="0"/>
          </a:p>
        </p:txBody>
      </p:sp>
      <p:sp>
        <p:nvSpPr>
          <p:cNvPr id="9" name="Text 7"/>
          <p:cNvSpPr>
            <a:spLocks noGrp="1"/>
          </p:cNvSpPr>
          <p:nvPr>
            <p:ph type="body" sz="quarter" idx="16" hasCustomPrompt="1"/>
          </p:nvPr>
        </p:nvSpPr>
        <p:spPr>
          <a:xfrm>
            <a:off x="892149" y="2959668"/>
            <a:ext cx="4252937" cy="337785"/>
          </a:xfrm>
          <a:prstGeom prst="rect">
            <a:avLst/>
          </a:prstGeom>
        </p:spPr>
        <p:txBody>
          <a:bodyPr vert="horz" wrap="none" lIns="91440" tIns="45720" rIns="91440" bIns="45720" anchor="t" anchorCtr="0">
            <a:noAutofit/>
          </a:bodyPr>
          <a:lstStyle>
            <a:lvl1pPr marL="0" marR="0" indent="0" algn="l" rtl="0" eaLnBrk="1" fontAlgn="auto" hangingPunct="1">
              <a:lnSpc>
                <a:spcPct val="110000"/>
              </a:lnSpc>
              <a:spcBef>
                <a:spcPts val="0"/>
              </a:spcBef>
              <a:spcAft>
                <a:spcPts val="0"/>
              </a:spcAft>
              <a:buFontTx/>
              <a:buNone/>
              <a:defRPr sz="1600" b="1" i="0" u="none" strike="noStrike" kern="1200" cap="none" spc="0" baseline="0">
                <a:solidFill>
                  <a:schemeClr val="tx1">
                    <a:lumMod val="100000"/>
                  </a:schemeClr>
                </a:solidFill>
                <a:latin typeface="+mj-lt"/>
                <a:ea typeface="+mn-ea"/>
                <a:cs typeface="+mn-cs"/>
                <a:sym typeface="+mn-lt"/>
              </a:defRPr>
            </a:lvl1pPr>
          </a:lstStyle>
          <a:p>
            <a:pPr lvl="0"/>
            <a:r>
              <a:rPr lang="en-US"/>
              <a:t>Click to add text</a:t>
            </a:r>
            <a:endParaRPr lang="ru-RU" dirty="0"/>
          </a:p>
        </p:txBody>
      </p:sp>
      <p:sp>
        <p:nvSpPr>
          <p:cNvPr id="10" name="Text 8"/>
          <p:cNvSpPr>
            <a:spLocks noGrp="1"/>
          </p:cNvSpPr>
          <p:nvPr>
            <p:ph type="body" sz="quarter" idx="17" hasCustomPrompt="1"/>
          </p:nvPr>
        </p:nvSpPr>
        <p:spPr>
          <a:xfrm>
            <a:off x="896503" y="3322626"/>
            <a:ext cx="4820175" cy="721489"/>
          </a:xfrm>
          <a:prstGeom prst="rect">
            <a:avLst/>
          </a:prstGeom>
        </p:spPr>
        <p:txBody>
          <a:bodyPr vert="horz" wrap="square" lIns="91440" tIns="45720" rIns="91440" bIns="45720" anchor="t" anchorCtr="0">
            <a:noAutofit/>
          </a:bodyPr>
          <a:lstStyle>
            <a:lvl1pPr marL="0" marR="0" indent="0" algn="l" rtl="0" eaLnBrk="1" fontAlgn="auto" hangingPunct="1">
              <a:lnSpc>
                <a:spcPct val="125000"/>
              </a:lnSpc>
              <a:spcBef>
                <a:spcPts val="0"/>
              </a:spcBef>
              <a:spcAft>
                <a:spcPts val="1200"/>
              </a:spcAft>
              <a:buFontTx/>
              <a:buNone/>
              <a:defRPr sz="1400" b="0" i="0" u="none" strike="noStrike" kern="1200" cap="none" spc="0" baseline="0">
                <a:solidFill>
                  <a:schemeClr val="tx1">
                    <a:lumMod val="75000"/>
                    <a:lumOff val="25000"/>
                  </a:schemeClr>
                </a:solidFill>
                <a:latin typeface="+mn-lt"/>
                <a:ea typeface="+mn-ea"/>
                <a:cs typeface="+mn-cs"/>
                <a:sym typeface="+mn-lt"/>
              </a:defRPr>
            </a:lvl1pPr>
          </a:lstStyle>
          <a:p>
            <a:pPr lvl="0"/>
            <a:r>
              <a:rPr lang="en-US"/>
              <a:t>Click to add text</a:t>
            </a:r>
            <a:endParaRPr lang="ru-RU" dirty="0"/>
          </a:p>
        </p:txBody>
      </p:sp>
      <p:sp>
        <p:nvSpPr>
          <p:cNvPr id="12" name="Text 9"/>
          <p:cNvSpPr>
            <a:spLocks noGrp="1"/>
          </p:cNvSpPr>
          <p:nvPr>
            <p:ph type="body" sz="quarter" idx="19" hasCustomPrompt="1"/>
          </p:nvPr>
        </p:nvSpPr>
        <p:spPr>
          <a:xfrm>
            <a:off x="898496" y="1642539"/>
            <a:ext cx="7788304" cy="890349"/>
          </a:xfrm>
          <a:prstGeom prst="rect">
            <a:avLst/>
          </a:prstGeom>
        </p:spPr>
        <p:txBody>
          <a:bodyPr vert="horz" wrap="square" lIns="91440" tIns="45720" rIns="91440" bIns="45720" anchor="t" anchorCtr="0">
            <a:noAutofit/>
          </a:bodyPr>
          <a:lstStyle>
            <a:lvl1pPr marL="0" marR="0" indent="0" algn="l" rtl="0" eaLnBrk="1" fontAlgn="auto" hangingPunct="1">
              <a:lnSpc>
                <a:spcPct val="134000"/>
              </a:lnSpc>
              <a:spcBef>
                <a:spcPts val="0"/>
              </a:spcBef>
              <a:spcAft>
                <a:spcPts val="1200"/>
              </a:spcAft>
              <a:buFontTx/>
              <a:buNone/>
              <a:defRPr sz="1400" b="0" i="0" u="none" strike="noStrike" kern="1200" cap="none" spc="0" baseline="0">
                <a:solidFill>
                  <a:schemeClr val="tx1">
                    <a:lumMod val="85000"/>
                    <a:lumOff val="15000"/>
                  </a:schemeClr>
                </a:solidFill>
                <a:latin typeface="+mn-lt"/>
                <a:ea typeface="+mn-ea"/>
                <a:cs typeface="+mn-cs"/>
                <a:sym typeface="+mn-lt"/>
              </a:defRPr>
            </a:lvl1pPr>
          </a:lstStyle>
          <a:p>
            <a:pPr lvl="0"/>
            <a:r>
              <a:rPr lang="en-US"/>
              <a:t>Click to add text</a:t>
            </a:r>
            <a:endParaRPr lang="ru-RU" dirty="0"/>
          </a:p>
        </p:txBody>
      </p:sp>
      <p:sp>
        <p:nvSpPr>
          <p:cNvPr id="13" name="Title"/>
          <p:cNvSpPr>
            <a:spLocks noGrp="1"/>
          </p:cNvSpPr>
          <p:nvPr>
            <p:ph type="title" idx="20" hasCustomPrompt="1"/>
          </p:nvPr>
        </p:nvSpPr>
        <p:spPr>
          <a:xfrm>
            <a:off x="892147" y="836511"/>
            <a:ext cx="8612637" cy="515526"/>
          </a:xfrm>
        </p:spPr>
        <p:txBody>
          <a:bodyPr vert="horz" wrap="square" lIns="91440" tIns="45720" rIns="91440" bIns="45720" anchor="t" anchorCtr="0">
            <a:noAutofit/>
          </a:bodyPr>
          <a:lstStyle>
            <a:lvl1pPr marL="0" marR="0" indent="0" algn="l" rtl="0" eaLnBrk="1" fontAlgn="auto" hangingPunct="1">
              <a:lnSpc>
                <a:spcPct val="110000"/>
              </a:lnSpc>
              <a:spcBef>
                <a:spcPts val="0"/>
              </a:spcBef>
              <a:spcAft>
                <a:spcPts val="0"/>
              </a:spcAft>
              <a:buFontTx/>
              <a:buNone/>
              <a:defRPr sz="2800" b="1" i="0" u="none" strike="noStrike" kern="1200" cap="none" spc="0" baseline="0">
                <a:solidFill>
                  <a:schemeClr val="tx1">
                    <a:lumMod val="100000"/>
                  </a:schemeClr>
                </a:solidFill>
                <a:latin typeface="+mj-lt"/>
                <a:ea typeface="+mj-ea"/>
                <a:cs typeface="+mj-cs"/>
                <a:sym typeface="+mj-lt"/>
              </a:defRPr>
            </a:lvl1pPr>
          </a:lstStyle>
          <a:p>
            <a:r>
              <a:rPr lang="en-US"/>
              <a:t>Click to add title</a:t>
            </a:r>
            <a:endParaRPr lang="ru-RU" dirty="0"/>
          </a:p>
        </p:txBody>
      </p:sp>
    </p:spTree>
    <p:custDataLst>
      <p:tags r:id="rId1"/>
    </p:custDataLst>
    <p:extLst>
      <p:ext uri="{BB962C8B-B14F-4D97-AF65-F5344CB8AC3E}">
        <p14:creationId xmlns:p14="http://schemas.microsoft.com/office/powerpoint/2010/main" val="39854694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Course Objectives">
    <p:spTree>
      <p:nvGrpSpPr>
        <p:cNvPr id="1" name=""/>
        <p:cNvGrpSpPr/>
        <p:nvPr/>
      </p:nvGrpSpPr>
      <p:grpSpPr>
        <a:xfrm>
          <a:off x="0" y="0"/>
          <a:ext cx="0" cy="0"/>
          <a:chOff x="0" y="0"/>
          <a:chExt cx="0" cy="0"/>
        </a:xfrm>
      </p:grpSpPr>
      <p:sp>
        <p:nvSpPr>
          <p:cNvPr id="7" name="Text 1"/>
          <p:cNvSpPr>
            <a:spLocks noGrp="1"/>
          </p:cNvSpPr>
          <p:nvPr>
            <p:ph type="body" sz="quarter" idx="11" hasCustomPrompt="1"/>
          </p:nvPr>
        </p:nvSpPr>
        <p:spPr>
          <a:xfrm>
            <a:off x="1120775" y="5190603"/>
            <a:ext cx="444995" cy="400110"/>
          </a:xfrm>
          <a:prstGeom prst="rect">
            <a:avLst/>
          </a:prstGeom>
        </p:spPr>
        <p:txBody>
          <a:bodyPr vert="horz" wrap="none" lIns="91440" tIns="45720" rIns="91440" bIns="45720" anchor="t" anchorCtr="0">
            <a:noAutofit/>
          </a:bodyPr>
          <a:lstStyle>
            <a:lvl1pPr marL="0" marR="0" indent="0" algn="ctr" rtl="0" eaLnBrk="1" fontAlgn="auto" hangingPunct="1">
              <a:lnSpc>
                <a:spcPct val="100000"/>
              </a:lnSpc>
              <a:spcBef>
                <a:spcPts val="0"/>
              </a:spcBef>
              <a:spcAft>
                <a:spcPts val="0"/>
              </a:spcAft>
              <a:buFontTx/>
              <a:buNone/>
              <a:defRPr sz="2000" b="1" i="0" u="none" strike="noStrike" kern="1200" cap="none" spc="0" baseline="0">
                <a:solidFill>
                  <a:schemeClr val="accent6">
                    <a:lumMod val="100000"/>
                  </a:schemeClr>
                </a:solidFill>
                <a:latin typeface="+mn-lt"/>
                <a:ea typeface="+mn-ea"/>
                <a:cs typeface="+mn-cs"/>
                <a:sym typeface="+mn-lt"/>
              </a:defRPr>
            </a:lvl1pPr>
          </a:lstStyle>
          <a:p>
            <a:pPr lvl="0"/>
            <a:r>
              <a:rPr lang="en-US" dirty="0"/>
              <a:t>5</a:t>
            </a:r>
            <a:endParaRPr lang="ru-RU" dirty="0"/>
          </a:p>
        </p:txBody>
      </p:sp>
      <p:sp>
        <p:nvSpPr>
          <p:cNvPr id="8" name="Text 2"/>
          <p:cNvSpPr>
            <a:spLocks noGrp="1"/>
          </p:cNvSpPr>
          <p:nvPr>
            <p:ph type="body" sz="quarter" idx="12" hasCustomPrompt="1"/>
          </p:nvPr>
        </p:nvSpPr>
        <p:spPr>
          <a:xfrm>
            <a:off x="1766723" y="5082155"/>
            <a:ext cx="4104000" cy="648000"/>
          </a:xfrm>
          <a:prstGeom prst="rect">
            <a:avLst/>
          </a:prstGeom>
        </p:spPr>
        <p:txBody>
          <a:bodyPr vert="horz" wrap="square" lIns="91440" tIns="45720" rIns="91440" bIns="45720" anchor="ctr" anchorCtr="0">
            <a:noAutofit/>
          </a:bodyPr>
          <a:lstStyle>
            <a:lvl1pPr marL="0" marR="0" indent="0" algn="l" rtl="0" eaLnBrk="1" fontAlgn="auto" hangingPunct="1">
              <a:lnSpc>
                <a:spcPct val="117000"/>
              </a:lnSpc>
              <a:spcBef>
                <a:spcPts val="0"/>
              </a:spcBef>
              <a:spcAft>
                <a:spcPts val="0"/>
              </a:spcAft>
              <a:buFontTx/>
              <a:buNone/>
              <a:defRPr sz="1300" b="0" i="0" u="none" strike="noStrike" kern="1200" cap="none" spc="0" baseline="0">
                <a:solidFill>
                  <a:schemeClr val="tx1">
                    <a:lumMod val="85000"/>
                    <a:lumOff val="15000"/>
                  </a:schemeClr>
                </a:solidFill>
                <a:latin typeface="+mn-lt"/>
                <a:ea typeface="+mn-ea"/>
                <a:cs typeface="+mn-cs"/>
                <a:sym typeface="+mn-lt"/>
              </a:defRPr>
            </a:lvl1pPr>
          </a:lstStyle>
          <a:p>
            <a:pPr lvl="0"/>
            <a:r>
              <a:rPr lang="en-US"/>
              <a:t>Click to add text</a:t>
            </a:r>
            <a:endParaRPr lang="ru-RU" dirty="0"/>
          </a:p>
        </p:txBody>
      </p:sp>
      <p:sp>
        <p:nvSpPr>
          <p:cNvPr id="9" name="Text 3"/>
          <p:cNvSpPr>
            <a:spLocks noGrp="1"/>
          </p:cNvSpPr>
          <p:nvPr>
            <p:ph type="body" sz="quarter" idx="13" hasCustomPrompt="1"/>
          </p:nvPr>
        </p:nvSpPr>
        <p:spPr>
          <a:xfrm>
            <a:off x="1120775" y="4243501"/>
            <a:ext cx="444995" cy="400110"/>
          </a:xfrm>
          <a:prstGeom prst="rect">
            <a:avLst/>
          </a:prstGeom>
        </p:spPr>
        <p:txBody>
          <a:bodyPr vert="horz" wrap="none" lIns="91440" tIns="45720" rIns="91440" bIns="45720" anchor="t" anchorCtr="0">
            <a:noAutofit/>
          </a:bodyPr>
          <a:lstStyle>
            <a:lvl1pPr marL="0" marR="0" indent="0" algn="ctr" rtl="0" eaLnBrk="1" fontAlgn="auto" hangingPunct="1">
              <a:lnSpc>
                <a:spcPct val="100000"/>
              </a:lnSpc>
              <a:spcBef>
                <a:spcPts val="0"/>
              </a:spcBef>
              <a:spcAft>
                <a:spcPts val="0"/>
              </a:spcAft>
              <a:buFontTx/>
              <a:buNone/>
              <a:defRPr sz="2000" b="1" i="0" u="none" strike="noStrike" kern="1200" cap="none" spc="0" baseline="0">
                <a:solidFill>
                  <a:schemeClr val="accent6">
                    <a:lumMod val="100000"/>
                  </a:schemeClr>
                </a:solidFill>
                <a:latin typeface="+mn-lt"/>
                <a:ea typeface="+mn-ea"/>
                <a:cs typeface="+mn-cs"/>
                <a:sym typeface="+mn-lt"/>
              </a:defRPr>
            </a:lvl1pPr>
          </a:lstStyle>
          <a:p>
            <a:pPr lvl="0"/>
            <a:r>
              <a:rPr lang="en-US" dirty="0"/>
              <a:t>4</a:t>
            </a:r>
            <a:endParaRPr lang="ru-RU" dirty="0"/>
          </a:p>
        </p:txBody>
      </p:sp>
      <p:sp>
        <p:nvSpPr>
          <p:cNvPr id="10" name="Text 4"/>
          <p:cNvSpPr>
            <a:spLocks noGrp="1"/>
          </p:cNvSpPr>
          <p:nvPr>
            <p:ph type="body" sz="quarter" idx="14" hasCustomPrompt="1"/>
          </p:nvPr>
        </p:nvSpPr>
        <p:spPr>
          <a:xfrm>
            <a:off x="1766723" y="4135053"/>
            <a:ext cx="4104000" cy="648000"/>
          </a:xfrm>
          <a:prstGeom prst="rect">
            <a:avLst/>
          </a:prstGeom>
        </p:spPr>
        <p:txBody>
          <a:bodyPr vert="horz" wrap="square" lIns="91440" tIns="45720" rIns="91440" bIns="45720" anchor="ctr" anchorCtr="0">
            <a:noAutofit/>
          </a:bodyPr>
          <a:lstStyle>
            <a:lvl1pPr marL="0" marR="0" indent="0" algn="l" rtl="0" eaLnBrk="1" fontAlgn="auto" hangingPunct="1">
              <a:lnSpc>
                <a:spcPct val="117000"/>
              </a:lnSpc>
              <a:spcBef>
                <a:spcPts val="0"/>
              </a:spcBef>
              <a:spcAft>
                <a:spcPts val="0"/>
              </a:spcAft>
              <a:buFontTx/>
              <a:buNone/>
              <a:defRPr sz="1300" b="0" i="0" u="none" strike="noStrike" kern="1200" cap="none" spc="0" baseline="0">
                <a:solidFill>
                  <a:schemeClr val="tx1">
                    <a:lumMod val="85000"/>
                    <a:lumOff val="15000"/>
                  </a:schemeClr>
                </a:solidFill>
                <a:latin typeface="+mn-lt"/>
                <a:ea typeface="+mn-ea"/>
                <a:cs typeface="+mn-cs"/>
                <a:sym typeface="+mn-lt"/>
              </a:defRPr>
            </a:lvl1pPr>
          </a:lstStyle>
          <a:p>
            <a:pPr lvl="0"/>
            <a:r>
              <a:rPr lang="en-US"/>
              <a:t>Click to add text</a:t>
            </a:r>
            <a:endParaRPr lang="ru-RU" dirty="0"/>
          </a:p>
        </p:txBody>
      </p:sp>
      <p:sp>
        <p:nvSpPr>
          <p:cNvPr id="11" name="Text 5"/>
          <p:cNvSpPr>
            <a:spLocks noGrp="1"/>
          </p:cNvSpPr>
          <p:nvPr>
            <p:ph type="body" sz="quarter" idx="15" hasCustomPrompt="1"/>
          </p:nvPr>
        </p:nvSpPr>
        <p:spPr>
          <a:xfrm>
            <a:off x="1120775" y="3296399"/>
            <a:ext cx="444995" cy="400110"/>
          </a:xfrm>
          <a:prstGeom prst="rect">
            <a:avLst/>
          </a:prstGeom>
        </p:spPr>
        <p:txBody>
          <a:bodyPr vert="horz" wrap="none" lIns="91440" tIns="45720" rIns="91440" bIns="45720" anchor="t" anchorCtr="0">
            <a:noAutofit/>
          </a:bodyPr>
          <a:lstStyle>
            <a:lvl1pPr marL="0" marR="0" indent="0" algn="ctr" rtl="0" eaLnBrk="1" fontAlgn="auto" hangingPunct="1">
              <a:lnSpc>
                <a:spcPct val="100000"/>
              </a:lnSpc>
              <a:spcBef>
                <a:spcPts val="0"/>
              </a:spcBef>
              <a:spcAft>
                <a:spcPts val="0"/>
              </a:spcAft>
              <a:buFontTx/>
              <a:buNone/>
              <a:defRPr sz="2000" b="1" i="0" u="none" strike="noStrike" kern="1200" cap="none" spc="0" baseline="0">
                <a:solidFill>
                  <a:schemeClr val="accent6">
                    <a:lumMod val="100000"/>
                  </a:schemeClr>
                </a:solidFill>
                <a:latin typeface="+mn-lt"/>
                <a:ea typeface="+mn-ea"/>
                <a:cs typeface="+mn-cs"/>
                <a:sym typeface="+mn-lt"/>
              </a:defRPr>
            </a:lvl1pPr>
          </a:lstStyle>
          <a:p>
            <a:pPr lvl="0"/>
            <a:r>
              <a:rPr lang="en-US" dirty="0"/>
              <a:t>3</a:t>
            </a:r>
            <a:endParaRPr lang="ru-RU" dirty="0"/>
          </a:p>
        </p:txBody>
      </p:sp>
      <p:sp>
        <p:nvSpPr>
          <p:cNvPr id="12" name="Text 6"/>
          <p:cNvSpPr>
            <a:spLocks noGrp="1"/>
          </p:cNvSpPr>
          <p:nvPr>
            <p:ph type="body" sz="quarter" idx="16" hasCustomPrompt="1"/>
          </p:nvPr>
        </p:nvSpPr>
        <p:spPr>
          <a:xfrm>
            <a:off x="1766723" y="3187951"/>
            <a:ext cx="4104000" cy="648000"/>
          </a:xfrm>
          <a:prstGeom prst="rect">
            <a:avLst/>
          </a:prstGeom>
        </p:spPr>
        <p:txBody>
          <a:bodyPr vert="horz" wrap="square" lIns="91440" tIns="45720" rIns="91440" bIns="45720" anchor="ctr" anchorCtr="0">
            <a:noAutofit/>
          </a:bodyPr>
          <a:lstStyle>
            <a:lvl1pPr marL="0" marR="0" indent="0" algn="l" rtl="0" eaLnBrk="1" fontAlgn="auto" hangingPunct="1">
              <a:lnSpc>
                <a:spcPct val="117000"/>
              </a:lnSpc>
              <a:spcBef>
                <a:spcPts val="0"/>
              </a:spcBef>
              <a:spcAft>
                <a:spcPts val="0"/>
              </a:spcAft>
              <a:buFontTx/>
              <a:buNone/>
              <a:defRPr sz="1300" b="0" i="0" u="none" strike="noStrike" kern="1200" cap="none" spc="0" baseline="0">
                <a:solidFill>
                  <a:schemeClr val="tx1">
                    <a:lumMod val="85000"/>
                    <a:lumOff val="15000"/>
                  </a:schemeClr>
                </a:solidFill>
                <a:latin typeface="+mn-lt"/>
                <a:ea typeface="+mn-ea"/>
                <a:cs typeface="+mn-cs"/>
                <a:sym typeface="+mn-lt"/>
              </a:defRPr>
            </a:lvl1pPr>
          </a:lstStyle>
          <a:p>
            <a:pPr lvl="0"/>
            <a:r>
              <a:rPr lang="en-US"/>
              <a:t>Click to add text</a:t>
            </a:r>
            <a:endParaRPr lang="ru-RU" dirty="0"/>
          </a:p>
        </p:txBody>
      </p:sp>
      <p:sp>
        <p:nvSpPr>
          <p:cNvPr id="13" name="Text 7"/>
          <p:cNvSpPr>
            <a:spLocks noGrp="1"/>
          </p:cNvSpPr>
          <p:nvPr>
            <p:ph type="body" sz="quarter" idx="17" hasCustomPrompt="1"/>
          </p:nvPr>
        </p:nvSpPr>
        <p:spPr>
          <a:xfrm>
            <a:off x="1120775" y="2349297"/>
            <a:ext cx="444995" cy="400110"/>
          </a:xfrm>
          <a:prstGeom prst="rect">
            <a:avLst/>
          </a:prstGeom>
        </p:spPr>
        <p:txBody>
          <a:bodyPr vert="horz" wrap="none" lIns="91440" tIns="45720" rIns="91440" bIns="45720" anchor="t" anchorCtr="0">
            <a:noAutofit/>
          </a:bodyPr>
          <a:lstStyle>
            <a:lvl1pPr marL="0" marR="0" indent="0" algn="ctr" rtl="0" eaLnBrk="1" fontAlgn="auto" hangingPunct="1">
              <a:lnSpc>
                <a:spcPct val="100000"/>
              </a:lnSpc>
              <a:spcBef>
                <a:spcPts val="0"/>
              </a:spcBef>
              <a:spcAft>
                <a:spcPts val="0"/>
              </a:spcAft>
              <a:buFontTx/>
              <a:buNone/>
              <a:defRPr sz="2000" b="1" i="0" u="none" strike="noStrike" kern="1200" cap="none" spc="0" baseline="0">
                <a:solidFill>
                  <a:schemeClr val="accent6">
                    <a:lumMod val="100000"/>
                  </a:schemeClr>
                </a:solidFill>
                <a:latin typeface="+mn-lt"/>
                <a:ea typeface="+mn-ea"/>
                <a:cs typeface="+mn-cs"/>
                <a:sym typeface="+mn-lt"/>
              </a:defRPr>
            </a:lvl1pPr>
          </a:lstStyle>
          <a:p>
            <a:pPr lvl="0"/>
            <a:r>
              <a:rPr lang="en-US" dirty="0"/>
              <a:t>2</a:t>
            </a:r>
            <a:endParaRPr lang="ru-RU" dirty="0"/>
          </a:p>
        </p:txBody>
      </p:sp>
      <p:sp>
        <p:nvSpPr>
          <p:cNvPr id="14" name="Text 8"/>
          <p:cNvSpPr>
            <a:spLocks noGrp="1"/>
          </p:cNvSpPr>
          <p:nvPr>
            <p:ph type="body" sz="quarter" idx="18" hasCustomPrompt="1"/>
          </p:nvPr>
        </p:nvSpPr>
        <p:spPr>
          <a:xfrm>
            <a:off x="1766723" y="2240849"/>
            <a:ext cx="4104000" cy="648000"/>
          </a:xfrm>
          <a:prstGeom prst="rect">
            <a:avLst/>
          </a:prstGeom>
        </p:spPr>
        <p:txBody>
          <a:bodyPr vert="horz" wrap="square" lIns="91440" tIns="45720" rIns="91440" bIns="45720" anchor="ctr" anchorCtr="0">
            <a:noAutofit/>
          </a:bodyPr>
          <a:lstStyle>
            <a:lvl1pPr marL="0" marR="0" indent="0" algn="l" rtl="0" eaLnBrk="1" fontAlgn="auto" hangingPunct="1">
              <a:lnSpc>
                <a:spcPct val="117000"/>
              </a:lnSpc>
              <a:spcBef>
                <a:spcPts val="0"/>
              </a:spcBef>
              <a:spcAft>
                <a:spcPts val="0"/>
              </a:spcAft>
              <a:buFontTx/>
              <a:buNone/>
              <a:defRPr sz="1300" b="0" i="0" u="none" strike="noStrike" kern="1200" cap="none" spc="0" baseline="0">
                <a:solidFill>
                  <a:schemeClr val="tx1">
                    <a:lumMod val="85000"/>
                    <a:lumOff val="15000"/>
                  </a:schemeClr>
                </a:solidFill>
                <a:latin typeface="+mn-lt"/>
                <a:ea typeface="+mn-ea"/>
                <a:cs typeface="+mn-cs"/>
                <a:sym typeface="+mn-lt"/>
              </a:defRPr>
            </a:lvl1pPr>
          </a:lstStyle>
          <a:p>
            <a:pPr lvl="0"/>
            <a:r>
              <a:rPr lang="en-US"/>
              <a:t>Click to add text</a:t>
            </a:r>
            <a:endParaRPr lang="ru-RU" dirty="0"/>
          </a:p>
        </p:txBody>
      </p:sp>
      <p:sp>
        <p:nvSpPr>
          <p:cNvPr id="15" name="Text 9"/>
          <p:cNvSpPr>
            <a:spLocks noGrp="1"/>
          </p:cNvSpPr>
          <p:nvPr>
            <p:ph type="body" sz="quarter" idx="19" hasCustomPrompt="1"/>
          </p:nvPr>
        </p:nvSpPr>
        <p:spPr>
          <a:xfrm>
            <a:off x="1120775" y="1402195"/>
            <a:ext cx="444995" cy="400110"/>
          </a:xfrm>
          <a:prstGeom prst="rect">
            <a:avLst/>
          </a:prstGeom>
        </p:spPr>
        <p:txBody>
          <a:bodyPr vert="horz" wrap="none" lIns="91440" tIns="45720" rIns="91440" bIns="45720" anchor="t" anchorCtr="0">
            <a:noAutofit/>
          </a:bodyPr>
          <a:lstStyle>
            <a:lvl1pPr marL="0" marR="0" indent="0" algn="ctr" rtl="0" eaLnBrk="1" fontAlgn="auto" hangingPunct="1">
              <a:lnSpc>
                <a:spcPct val="100000"/>
              </a:lnSpc>
              <a:spcBef>
                <a:spcPts val="0"/>
              </a:spcBef>
              <a:spcAft>
                <a:spcPts val="0"/>
              </a:spcAft>
              <a:buFontTx/>
              <a:buNone/>
              <a:defRPr sz="2000" b="1" i="0" u="none" strike="noStrike" kern="1200" cap="none" spc="0" baseline="0">
                <a:solidFill>
                  <a:schemeClr val="accent6">
                    <a:lumMod val="100000"/>
                  </a:schemeClr>
                </a:solidFill>
                <a:latin typeface="+mn-lt"/>
                <a:ea typeface="+mn-ea"/>
                <a:cs typeface="+mn-cs"/>
                <a:sym typeface="+mn-lt"/>
              </a:defRPr>
            </a:lvl1pPr>
          </a:lstStyle>
          <a:p>
            <a:pPr lvl="0"/>
            <a:r>
              <a:rPr lang="en-US" dirty="0"/>
              <a:t>1</a:t>
            </a:r>
            <a:endParaRPr lang="ru-RU" dirty="0"/>
          </a:p>
        </p:txBody>
      </p:sp>
      <p:sp>
        <p:nvSpPr>
          <p:cNvPr id="16" name="Text 10"/>
          <p:cNvSpPr>
            <a:spLocks noGrp="1"/>
          </p:cNvSpPr>
          <p:nvPr>
            <p:ph type="body" sz="quarter" idx="20" hasCustomPrompt="1"/>
          </p:nvPr>
        </p:nvSpPr>
        <p:spPr>
          <a:xfrm>
            <a:off x="1766723" y="1293747"/>
            <a:ext cx="4104000" cy="648000"/>
          </a:xfrm>
          <a:prstGeom prst="rect">
            <a:avLst/>
          </a:prstGeom>
        </p:spPr>
        <p:txBody>
          <a:bodyPr vert="horz" wrap="square" lIns="91440" tIns="45720" rIns="91440" bIns="45720" anchor="ctr" anchorCtr="0">
            <a:noAutofit/>
          </a:bodyPr>
          <a:lstStyle>
            <a:lvl1pPr marL="0" marR="0" indent="0" algn="l" rtl="0" eaLnBrk="1" fontAlgn="auto" hangingPunct="1">
              <a:lnSpc>
                <a:spcPct val="117000"/>
              </a:lnSpc>
              <a:spcBef>
                <a:spcPts val="0"/>
              </a:spcBef>
              <a:spcAft>
                <a:spcPts val="0"/>
              </a:spcAft>
              <a:buFontTx/>
              <a:buNone/>
              <a:defRPr sz="1300" b="0" i="0" u="none" strike="noStrike" kern="1200" cap="none" spc="0" baseline="0">
                <a:solidFill>
                  <a:schemeClr val="tx1">
                    <a:lumMod val="85000"/>
                    <a:lumOff val="15000"/>
                  </a:schemeClr>
                </a:solidFill>
                <a:latin typeface="+mn-lt"/>
                <a:ea typeface="+mn-ea"/>
                <a:cs typeface="+mn-cs"/>
                <a:sym typeface="+mn-lt"/>
              </a:defRPr>
            </a:lvl1pPr>
          </a:lstStyle>
          <a:p>
            <a:pPr lvl="0"/>
            <a:r>
              <a:rPr lang="en-US"/>
              <a:t>Click to add text</a:t>
            </a:r>
            <a:endParaRPr lang="ru-RU" dirty="0"/>
          </a:p>
        </p:txBody>
      </p:sp>
      <p:sp>
        <p:nvSpPr>
          <p:cNvPr id="17" name="Title"/>
          <p:cNvSpPr>
            <a:spLocks noGrp="1"/>
          </p:cNvSpPr>
          <p:nvPr>
            <p:ph type="title" idx="21" hasCustomPrompt="1"/>
          </p:nvPr>
        </p:nvSpPr>
        <p:spPr>
          <a:xfrm>
            <a:off x="887272" y="489115"/>
            <a:ext cx="5888667" cy="569387"/>
          </a:xfrm>
        </p:spPr>
        <p:txBody>
          <a:bodyPr vert="horz" wrap="square" lIns="91440" tIns="45720" rIns="91440" bIns="45720" anchor="t" anchorCtr="0">
            <a:noAutofit/>
          </a:bodyPr>
          <a:lstStyle>
            <a:lvl1pPr marL="0" marR="0" indent="0" algn="l" rtl="0" eaLnBrk="1" fontAlgn="auto" hangingPunct="1">
              <a:lnSpc>
                <a:spcPct val="100000"/>
              </a:lnSpc>
              <a:spcBef>
                <a:spcPts val="0"/>
              </a:spcBef>
              <a:spcAft>
                <a:spcPts val="0"/>
              </a:spcAft>
              <a:buFontTx/>
              <a:buNone/>
              <a:defRPr sz="3100" b="1" i="0" u="none" strike="noStrike" kern="1200" cap="none" spc="0" baseline="0">
                <a:solidFill>
                  <a:schemeClr val="tx1">
                    <a:lumMod val="100000"/>
                  </a:schemeClr>
                </a:solidFill>
                <a:latin typeface="+mj-lt"/>
                <a:ea typeface="+mj-ea"/>
                <a:cs typeface="+mj-cs"/>
                <a:sym typeface="+mj-lt"/>
              </a:defRPr>
            </a:lvl1pPr>
          </a:lstStyle>
          <a:p>
            <a:r>
              <a:rPr lang="en-US"/>
              <a:t>Click to add title</a:t>
            </a:r>
            <a:endParaRPr lang="ru-RU" dirty="0"/>
          </a:p>
        </p:txBody>
      </p:sp>
    </p:spTree>
    <p:custDataLst>
      <p:tags r:id="rId1"/>
    </p:custDataLst>
    <p:extLst>
      <p:ext uri="{BB962C8B-B14F-4D97-AF65-F5344CB8AC3E}">
        <p14:creationId xmlns:p14="http://schemas.microsoft.com/office/powerpoint/2010/main" val="15462711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40/60 Picture Right 1">
    <p:spTree>
      <p:nvGrpSpPr>
        <p:cNvPr id="1" name=""/>
        <p:cNvGrpSpPr/>
        <p:nvPr/>
      </p:nvGrpSpPr>
      <p:grpSpPr>
        <a:xfrm>
          <a:off x="0" y="0"/>
          <a:ext cx="0" cy="0"/>
          <a:chOff x="0" y="0"/>
          <a:chExt cx="0" cy="0"/>
        </a:xfrm>
      </p:grpSpPr>
      <p:sp>
        <p:nvSpPr>
          <p:cNvPr id="6" name="Text 1"/>
          <p:cNvSpPr>
            <a:spLocks noGrp="1"/>
          </p:cNvSpPr>
          <p:nvPr>
            <p:ph type="body" idx="10" hasCustomPrompt="1"/>
          </p:nvPr>
        </p:nvSpPr>
        <p:spPr>
          <a:xfrm>
            <a:off x="441749" y="85412"/>
            <a:ext cx="5714921" cy="261610"/>
          </a:xfrm>
        </p:spPr>
        <p:txBody>
          <a:bodyPr vert="horz" wrap="none" lIns="91440" tIns="45720" rIns="91440" bIns="45720" anchor="t" anchorCtr="0">
            <a:noAutofit/>
          </a:bodyPr>
          <a:lstStyle>
            <a:lvl1pPr marL="0" marR="0" indent="0" algn="l" rtl="0" eaLnBrk="1" fontAlgn="auto" hangingPunct="1">
              <a:lnSpc>
                <a:spcPct val="100000"/>
              </a:lnSpc>
              <a:spcBef>
                <a:spcPts val="0"/>
              </a:spcBef>
              <a:spcAft>
                <a:spcPts val="0"/>
              </a:spcAft>
              <a:buFontTx/>
              <a:buNone/>
              <a:defRPr sz="1100" b="0" i="0" u="none" strike="noStrike" kern="1200" cap="none" spc="0" baseline="0">
                <a:solidFill>
                  <a:srgbClr val="6B6B6B">
                    <a:lumMod val="100000"/>
                  </a:srgbClr>
                </a:solidFill>
                <a:latin typeface="+mj-lt"/>
                <a:ea typeface="+mn-ea"/>
                <a:cs typeface="+mn-cs"/>
                <a:sym typeface="+mn-lt"/>
              </a:defRPr>
            </a:lvl1pPr>
          </a:lstStyle>
          <a:p>
            <a:pPr lvl="0"/>
            <a:r>
              <a:rPr lang="en-US"/>
              <a:t>Click to add text</a:t>
            </a:r>
            <a:endParaRPr lang="ru-RU" dirty="0"/>
          </a:p>
        </p:txBody>
      </p:sp>
      <p:sp>
        <p:nvSpPr>
          <p:cNvPr id="7" name="Picture 1"/>
          <p:cNvSpPr>
            <a:spLocks noGrp="1"/>
          </p:cNvSpPr>
          <p:nvPr>
            <p:ph type="pic" sz="quarter" idx="11"/>
          </p:nvPr>
        </p:nvSpPr>
        <p:spPr>
          <a:xfrm>
            <a:off x="7265561" y="1410311"/>
            <a:ext cx="5549556" cy="3915903"/>
          </a:xfrm>
          <a:prstGeom prst="roundRect">
            <a:avLst>
              <a:gd name="adj" fmla="val 2235"/>
            </a:avLst>
          </a:prstGeom>
        </p:spPr>
        <p:txBody>
          <a:bodyPr>
            <a:normAutofit/>
          </a:bodyPr>
          <a:lstStyle>
            <a:lvl1pPr>
              <a:defRPr sz="1400"/>
            </a:lvl1pPr>
          </a:lstStyle>
          <a:p>
            <a:r>
              <a:rPr lang="en-US"/>
              <a:t>Click icon to add picture</a:t>
            </a:r>
            <a:endParaRPr lang="ru-RU"/>
          </a:p>
        </p:txBody>
      </p:sp>
      <p:sp>
        <p:nvSpPr>
          <p:cNvPr id="8" name="Text 2"/>
          <p:cNvSpPr>
            <a:spLocks noGrp="1"/>
          </p:cNvSpPr>
          <p:nvPr>
            <p:ph type="body" sz="quarter" idx="12" hasCustomPrompt="1"/>
          </p:nvPr>
        </p:nvSpPr>
        <p:spPr>
          <a:xfrm>
            <a:off x="1468768" y="2725473"/>
            <a:ext cx="4516686" cy="2110321"/>
          </a:xfrm>
          <a:prstGeom prst="rect">
            <a:avLst/>
          </a:prstGeom>
        </p:spPr>
        <p:txBody>
          <a:bodyPr vert="horz" wrap="square" lIns="91440" tIns="45720" rIns="91440" bIns="45720" anchor="t" anchorCtr="0">
            <a:noAutofit/>
          </a:bodyPr>
          <a:lstStyle>
            <a:lvl1pPr marL="0" marR="0" indent="0" algn="l" rtl="0" eaLnBrk="1" fontAlgn="auto" hangingPunct="1">
              <a:lnSpc>
                <a:spcPct val="134000"/>
              </a:lnSpc>
              <a:spcBef>
                <a:spcPts val="0"/>
              </a:spcBef>
              <a:spcAft>
                <a:spcPts val="1200"/>
              </a:spcAft>
              <a:buFontTx/>
              <a:buNone/>
              <a:defRPr sz="1400" b="0" i="0" u="none" strike="noStrike" kern="1200" cap="none" spc="0" baseline="0">
                <a:solidFill>
                  <a:schemeClr val="tx1">
                    <a:lumMod val="65000"/>
                    <a:lumOff val="35000"/>
                  </a:schemeClr>
                </a:solidFill>
                <a:latin typeface="+mn-lt"/>
                <a:ea typeface="+mn-ea"/>
                <a:cs typeface="+mn-cs"/>
                <a:sym typeface="+mn-lt"/>
              </a:defRPr>
            </a:lvl1pPr>
          </a:lstStyle>
          <a:p>
            <a:pPr lvl="0"/>
            <a:r>
              <a:rPr lang="en-US"/>
              <a:t>Click to add text</a:t>
            </a:r>
            <a:endParaRPr lang="ru-RU" dirty="0"/>
          </a:p>
        </p:txBody>
      </p:sp>
      <p:sp>
        <p:nvSpPr>
          <p:cNvPr id="9" name="Title"/>
          <p:cNvSpPr>
            <a:spLocks noGrp="1"/>
          </p:cNvSpPr>
          <p:nvPr>
            <p:ph type="title" idx="13" hasCustomPrompt="1"/>
          </p:nvPr>
        </p:nvSpPr>
        <p:spPr>
          <a:xfrm>
            <a:off x="1462421" y="1503585"/>
            <a:ext cx="4523033" cy="938911"/>
          </a:xfrm>
        </p:spPr>
        <p:txBody>
          <a:bodyPr vert="horz" wrap="none" lIns="91440" tIns="45720" rIns="91440" bIns="45720" anchor="b" anchorCtr="0">
            <a:noAutofit/>
          </a:bodyPr>
          <a:lstStyle>
            <a:lvl1pPr marL="0" marR="0" indent="0" algn="l" rtl="0" eaLnBrk="1" fontAlgn="auto" hangingPunct="1">
              <a:lnSpc>
                <a:spcPct val="110000"/>
              </a:lnSpc>
              <a:spcBef>
                <a:spcPts val="0"/>
              </a:spcBef>
              <a:spcAft>
                <a:spcPts val="0"/>
              </a:spcAft>
              <a:buFontTx/>
              <a:buNone/>
              <a:defRPr sz="2800" b="1" i="0" u="none" strike="noStrike" kern="1200" cap="none" spc="0" baseline="0">
                <a:solidFill>
                  <a:schemeClr val="tx1">
                    <a:lumMod val="100000"/>
                  </a:schemeClr>
                </a:solidFill>
                <a:latin typeface="+mj-lt"/>
                <a:ea typeface="+mj-ea"/>
                <a:cs typeface="+mj-cs"/>
                <a:sym typeface="+mj-lt"/>
              </a:defRPr>
            </a:lvl1pPr>
          </a:lstStyle>
          <a:p>
            <a:r>
              <a:rPr lang="en-US"/>
              <a:t>Click to add title</a:t>
            </a:r>
            <a:endParaRPr lang="ru-RU" dirty="0"/>
          </a:p>
        </p:txBody>
      </p:sp>
    </p:spTree>
    <p:custDataLst>
      <p:tags r:id="rId1"/>
    </p:custDataLst>
    <p:extLst>
      <p:ext uri="{BB962C8B-B14F-4D97-AF65-F5344CB8AC3E}">
        <p14:creationId xmlns:p14="http://schemas.microsoft.com/office/powerpoint/2010/main" val="1863456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add title</a:t>
            </a:r>
            <a:endParaRPr lang="en-US" dirty="0"/>
          </a:p>
        </p:txBody>
      </p:sp>
      <p:sp>
        <p:nvSpPr>
          <p:cNvPr id="3" name="Text 1"/>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add text</a:t>
            </a:r>
            <a:endParaRPr lang="en-US" dirty="0"/>
          </a:p>
        </p:txBody>
      </p:sp>
    </p:spTree>
    <p:custDataLst>
      <p:tags r:id="rId31"/>
    </p:custDataLst>
    <p:extLst>
      <p:ext uri="{BB962C8B-B14F-4D97-AF65-F5344CB8AC3E}">
        <p14:creationId xmlns:p14="http://schemas.microsoft.com/office/powerpoint/2010/main" val="12694836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32.xml"/><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3.xml"/><Relationship Id="rId1" Type="http://schemas.openxmlformats.org/officeDocument/2006/relationships/tags" Target="../tags/tag4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3.xml"/><Relationship Id="rId1" Type="http://schemas.openxmlformats.org/officeDocument/2006/relationships/tags" Target="../tags/tag43.xml"/><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3.xml"/><Relationship Id="rId1" Type="http://schemas.openxmlformats.org/officeDocument/2006/relationships/tags" Target="../tags/tag44.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3.xml"/><Relationship Id="rId1" Type="http://schemas.openxmlformats.org/officeDocument/2006/relationships/tags" Target="../tags/tag45.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3.xml"/><Relationship Id="rId1" Type="http://schemas.openxmlformats.org/officeDocument/2006/relationships/tags" Target="../tags/tag46.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8.xml"/><Relationship Id="rId1" Type="http://schemas.openxmlformats.org/officeDocument/2006/relationships/tags" Target="../tags/tag47.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3.xml"/><Relationship Id="rId1" Type="http://schemas.openxmlformats.org/officeDocument/2006/relationships/tags" Target="../tags/tag48.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3.xml"/><Relationship Id="rId1" Type="http://schemas.openxmlformats.org/officeDocument/2006/relationships/tags" Target="../tags/tag49.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3.xml"/><Relationship Id="rId1" Type="http://schemas.openxmlformats.org/officeDocument/2006/relationships/tags" Target="../tags/tag50.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3.xml"/><Relationship Id="rId1" Type="http://schemas.openxmlformats.org/officeDocument/2006/relationships/tags" Target="../tags/tag5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34.xml"/><Relationship Id="rId1" Type="http://schemas.openxmlformats.org/officeDocument/2006/relationships/tags" Target="../tags/tag33.xml"/><Relationship Id="rId5" Type="http://schemas.openxmlformats.org/officeDocument/2006/relationships/image" Target="../media/image2.png"/><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3.xml"/><Relationship Id="rId1" Type="http://schemas.openxmlformats.org/officeDocument/2006/relationships/tags" Target="../tags/tag5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3.xml"/><Relationship Id="rId1" Type="http://schemas.openxmlformats.org/officeDocument/2006/relationships/tags" Target="../tags/tag53.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3.xml"/><Relationship Id="rId1" Type="http://schemas.openxmlformats.org/officeDocument/2006/relationships/tags" Target="../tags/tag54.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3.xml"/><Relationship Id="rId1" Type="http://schemas.openxmlformats.org/officeDocument/2006/relationships/tags" Target="../tags/tag55.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8.xml"/><Relationship Id="rId1" Type="http://schemas.openxmlformats.org/officeDocument/2006/relationships/tags" Target="../tags/tag56.xml"/><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3.xml"/><Relationship Id="rId1" Type="http://schemas.openxmlformats.org/officeDocument/2006/relationships/tags" Target="../tags/tag57.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3.xml"/><Relationship Id="rId1" Type="http://schemas.openxmlformats.org/officeDocument/2006/relationships/tags" Target="../tags/tag58.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3.xml"/><Relationship Id="rId1" Type="http://schemas.openxmlformats.org/officeDocument/2006/relationships/tags" Target="../tags/tag59.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8.xml"/><Relationship Id="rId1" Type="http://schemas.openxmlformats.org/officeDocument/2006/relationships/tags" Target="../tags/tag60.xml"/><Relationship Id="rId4" Type="http://schemas.openxmlformats.org/officeDocument/2006/relationships/image" Target="../media/image11.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9.xml"/><Relationship Id="rId1" Type="http://schemas.openxmlformats.org/officeDocument/2006/relationships/tags" Target="../tags/tag61.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tags" Target="../tags/tag35.xml"/><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9.xml"/><Relationship Id="rId1" Type="http://schemas.openxmlformats.org/officeDocument/2006/relationships/tags" Target="../tags/tag62.xml"/><Relationship Id="rId4" Type="http://schemas.openxmlformats.org/officeDocument/2006/relationships/image" Target="../media/image12.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3.xml"/><Relationship Id="rId1" Type="http://schemas.openxmlformats.org/officeDocument/2006/relationships/tags" Target="../tags/tag6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3.xml"/><Relationship Id="rId1" Type="http://schemas.openxmlformats.org/officeDocument/2006/relationships/tags" Target="../tags/tag36.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3.xml"/><Relationship Id="rId1" Type="http://schemas.openxmlformats.org/officeDocument/2006/relationships/tags" Target="../tags/tag3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3.xml"/><Relationship Id="rId1" Type="http://schemas.openxmlformats.org/officeDocument/2006/relationships/tags" Target="../tags/tag38.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3.xml"/><Relationship Id="rId1" Type="http://schemas.openxmlformats.org/officeDocument/2006/relationships/tags" Target="../tags/tag39.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3.xml"/><Relationship Id="rId1" Type="http://schemas.openxmlformats.org/officeDocument/2006/relationships/tags" Target="../tags/tag40.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3.xml"/><Relationship Id="rId1" Type="http://schemas.openxmlformats.org/officeDocument/2006/relationships/tags" Target="../tags/tag4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7802" b="7802"/>
          <a:stretch>
            <a:fillRect/>
          </a:stretch>
        </p:blipFill>
        <p:spPr/>
      </p:pic>
      <p:sp>
        <p:nvSpPr>
          <p:cNvPr id="2" name="Rounded Rectangle 1"/>
          <p:cNvSpPr/>
          <p:nvPr/>
        </p:nvSpPr>
        <p:spPr>
          <a:xfrm>
            <a:off x="1052052" y="3379810"/>
            <a:ext cx="10078064" cy="3224191"/>
          </a:xfrm>
          <a:prstGeom prst="roundRect">
            <a:avLst>
              <a:gd name="adj" fmla="val 3381"/>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 name="Text 1"/>
          <p:cNvSpPr>
            <a:spLocks noGrp="1"/>
          </p:cNvSpPr>
          <p:nvPr>
            <p:ph type="body" idx="10"/>
          </p:nvPr>
        </p:nvSpPr>
        <p:spPr/>
        <p:txBody>
          <a:bodyPr/>
          <a:lstStyle/>
          <a:p>
            <a:r>
              <a:rPr lang="en-US" dirty="0"/>
              <a:t>Completion time: 45 min</a:t>
            </a:r>
            <a:endParaRPr lang="ru-RU" dirty="0"/>
          </a:p>
        </p:txBody>
      </p:sp>
      <p:sp>
        <p:nvSpPr>
          <p:cNvPr id="4" name="Text 2"/>
          <p:cNvSpPr>
            <a:spLocks noGrp="1"/>
          </p:cNvSpPr>
          <p:nvPr>
            <p:ph type="body" sz="quarter" idx="11"/>
          </p:nvPr>
        </p:nvSpPr>
        <p:spPr>
          <a:xfrm>
            <a:off x="1428484" y="4648407"/>
            <a:ext cx="9293795" cy="1020873"/>
          </a:xfrm>
        </p:spPr>
        <p:txBody>
          <a:bodyPr/>
          <a:lstStyle/>
          <a:p>
            <a:r>
              <a:rPr lang="en-US" sz="1400" dirty="0"/>
              <a:t>Take charge of your rehab with proven methods to fully heal and recover quickly from surgery.  Discover the rehab methods designed to achieve a faster recovery after surgery. Our in-depth guide of structure and function sets the stage for achieving mobility, strength and balance.  Offers an easy method to track and progress each phase of rehab</a:t>
            </a:r>
          </a:p>
        </p:txBody>
      </p:sp>
      <p:sp>
        <p:nvSpPr>
          <p:cNvPr id="15" name="Title"/>
          <p:cNvSpPr>
            <a:spLocks noGrp="1"/>
          </p:cNvSpPr>
          <p:nvPr>
            <p:ph type="title" idx="13"/>
          </p:nvPr>
        </p:nvSpPr>
        <p:spPr>
          <a:xfrm>
            <a:off x="1290181" y="3429000"/>
            <a:ext cx="9569885" cy="1219407"/>
          </a:xfrm>
        </p:spPr>
        <p:txBody>
          <a:bodyPr/>
          <a:lstStyle/>
          <a:p>
            <a:r>
              <a:rPr lang="en-US" sz="3600" dirty="0">
                <a:solidFill>
                  <a:prstClr val="black">
                    <a:lumMod val="100000"/>
                  </a:prstClr>
                </a:solidFill>
              </a:rPr>
              <a:t>Rehab 101: Leading edge rehab to achieve full recovery after orthopedic surgery</a:t>
            </a:r>
            <a:endParaRPr lang="ru-RU" sz="3600" dirty="0"/>
          </a:p>
        </p:txBody>
      </p:sp>
      <p:sp>
        <p:nvSpPr>
          <p:cNvPr id="9" name="Rounded Rectangle 2"/>
          <p:cNvSpPr/>
          <p:nvPr/>
        </p:nvSpPr>
        <p:spPr>
          <a:xfrm>
            <a:off x="1545667" y="5824703"/>
            <a:ext cx="1692926" cy="506041"/>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7000"/>
              </a:lnSpc>
            </a:pPr>
            <a:r>
              <a:rPr lang="en-US" sz="1400" b="1" dirty="0">
                <a:solidFill>
                  <a:schemeClr val="bg1"/>
                </a:solidFill>
                <a:ea typeface="Roboto Medium" panose="02000000000000000000" pitchFamily="2" charset="0"/>
                <a:cs typeface="Roboto Medium" panose="02000000000000000000" pitchFamily="2" charset="0"/>
              </a:rPr>
              <a:t>Start</a:t>
            </a:r>
            <a:endParaRPr lang="ru-RU" sz="1400" b="1" dirty="0">
              <a:solidFill>
                <a:schemeClr val="bg1"/>
              </a:solidFill>
              <a:ea typeface="Roboto Medium" panose="02000000000000000000" pitchFamily="2" charset="0"/>
              <a:cs typeface="Roboto Medium" panose="02000000000000000000" pitchFamily="2" charset="0"/>
            </a:endParaRPr>
          </a:p>
        </p:txBody>
      </p:sp>
      <p:grpSp>
        <p:nvGrpSpPr>
          <p:cNvPr id="11" name="Group 1"/>
          <p:cNvGrpSpPr>
            <a:grpSpLocks noChangeAspect="1"/>
          </p:cNvGrpSpPr>
          <p:nvPr/>
        </p:nvGrpSpPr>
        <p:grpSpPr bwMode="auto">
          <a:xfrm>
            <a:off x="3497466" y="5972573"/>
            <a:ext cx="184151" cy="182562"/>
            <a:chOff x="354" y="2403"/>
            <a:chExt cx="116" cy="115"/>
          </a:xfrm>
          <a:solidFill>
            <a:srgbClr val="56BF4A"/>
          </a:solidFill>
        </p:grpSpPr>
        <p:sp>
          <p:nvSpPr>
            <p:cNvPr id="12" name="Icon 1"/>
            <p:cNvSpPr>
              <a:spLocks noEditPoints="1"/>
            </p:cNvSpPr>
            <p:nvPr/>
          </p:nvSpPr>
          <p:spPr bwMode="auto">
            <a:xfrm>
              <a:off x="354" y="2403"/>
              <a:ext cx="116" cy="115"/>
            </a:xfrm>
            <a:custGeom>
              <a:avLst/>
              <a:gdLst>
                <a:gd name="T0" fmla="*/ 23 w 46"/>
                <a:gd name="T1" fmla="*/ 6 h 46"/>
                <a:gd name="T2" fmla="*/ 6 w 46"/>
                <a:gd name="T3" fmla="*/ 23 h 46"/>
                <a:gd name="T4" fmla="*/ 23 w 46"/>
                <a:gd name="T5" fmla="*/ 40 h 46"/>
                <a:gd name="T6" fmla="*/ 40 w 46"/>
                <a:gd name="T7" fmla="*/ 23 h 46"/>
                <a:gd name="T8" fmla="*/ 23 w 46"/>
                <a:gd name="T9" fmla="*/ 6 h 46"/>
                <a:gd name="T10" fmla="*/ 23 w 46"/>
                <a:gd name="T11" fmla="*/ 46 h 46"/>
                <a:gd name="T12" fmla="*/ 0 w 46"/>
                <a:gd name="T13" fmla="*/ 23 h 46"/>
                <a:gd name="T14" fmla="*/ 23 w 46"/>
                <a:gd name="T15" fmla="*/ 0 h 46"/>
                <a:gd name="T16" fmla="*/ 46 w 46"/>
                <a:gd name="T17" fmla="*/ 23 h 46"/>
                <a:gd name="T18" fmla="*/ 23 w 46"/>
                <a:gd name="T19"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46">
                  <a:moveTo>
                    <a:pt x="23" y="6"/>
                  </a:moveTo>
                  <a:cubicBezTo>
                    <a:pt x="14" y="6"/>
                    <a:pt x="6" y="14"/>
                    <a:pt x="6" y="23"/>
                  </a:cubicBezTo>
                  <a:cubicBezTo>
                    <a:pt x="6" y="32"/>
                    <a:pt x="14" y="40"/>
                    <a:pt x="23" y="40"/>
                  </a:cubicBezTo>
                  <a:cubicBezTo>
                    <a:pt x="32" y="40"/>
                    <a:pt x="40" y="32"/>
                    <a:pt x="40" y="23"/>
                  </a:cubicBezTo>
                  <a:cubicBezTo>
                    <a:pt x="40" y="14"/>
                    <a:pt x="32" y="6"/>
                    <a:pt x="23" y="6"/>
                  </a:cubicBezTo>
                  <a:moveTo>
                    <a:pt x="23" y="46"/>
                  </a:moveTo>
                  <a:cubicBezTo>
                    <a:pt x="10" y="46"/>
                    <a:pt x="0" y="36"/>
                    <a:pt x="0" y="23"/>
                  </a:cubicBezTo>
                  <a:cubicBezTo>
                    <a:pt x="0" y="10"/>
                    <a:pt x="10" y="0"/>
                    <a:pt x="23" y="0"/>
                  </a:cubicBezTo>
                  <a:cubicBezTo>
                    <a:pt x="36" y="0"/>
                    <a:pt x="46" y="10"/>
                    <a:pt x="46" y="23"/>
                  </a:cubicBezTo>
                  <a:cubicBezTo>
                    <a:pt x="46" y="36"/>
                    <a:pt x="36" y="46"/>
                    <a:pt x="23" y="46"/>
                  </a:cubicBez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 name="Icon 2"/>
            <p:cNvSpPr>
              <a:spLocks/>
            </p:cNvSpPr>
            <p:nvPr/>
          </p:nvSpPr>
          <p:spPr bwMode="auto">
            <a:xfrm>
              <a:off x="405" y="2433"/>
              <a:ext cx="35" cy="35"/>
            </a:xfrm>
            <a:custGeom>
              <a:avLst/>
              <a:gdLst>
                <a:gd name="T0" fmla="*/ 11 w 14"/>
                <a:gd name="T1" fmla="*/ 14 h 14"/>
                <a:gd name="T2" fmla="*/ 3 w 14"/>
                <a:gd name="T3" fmla="*/ 14 h 14"/>
                <a:gd name="T4" fmla="*/ 0 w 14"/>
                <a:gd name="T5" fmla="*/ 11 h 14"/>
                <a:gd name="T6" fmla="*/ 0 w 14"/>
                <a:gd name="T7" fmla="*/ 3 h 14"/>
                <a:gd name="T8" fmla="*/ 3 w 14"/>
                <a:gd name="T9" fmla="*/ 0 h 14"/>
                <a:gd name="T10" fmla="*/ 6 w 14"/>
                <a:gd name="T11" fmla="*/ 3 h 14"/>
                <a:gd name="T12" fmla="*/ 6 w 14"/>
                <a:gd name="T13" fmla="*/ 8 h 14"/>
                <a:gd name="T14" fmla="*/ 11 w 14"/>
                <a:gd name="T15" fmla="*/ 8 h 14"/>
                <a:gd name="T16" fmla="*/ 14 w 14"/>
                <a:gd name="T17" fmla="*/ 11 h 14"/>
                <a:gd name="T18" fmla="*/ 11 w 14"/>
                <a:gd name="T19"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4">
                  <a:moveTo>
                    <a:pt x="11" y="14"/>
                  </a:moveTo>
                  <a:cubicBezTo>
                    <a:pt x="3" y="14"/>
                    <a:pt x="3" y="14"/>
                    <a:pt x="3" y="14"/>
                  </a:cubicBezTo>
                  <a:cubicBezTo>
                    <a:pt x="1" y="14"/>
                    <a:pt x="0" y="13"/>
                    <a:pt x="0" y="11"/>
                  </a:cubicBezTo>
                  <a:cubicBezTo>
                    <a:pt x="0" y="3"/>
                    <a:pt x="0" y="3"/>
                    <a:pt x="0" y="3"/>
                  </a:cubicBezTo>
                  <a:cubicBezTo>
                    <a:pt x="0" y="1"/>
                    <a:pt x="1" y="0"/>
                    <a:pt x="3" y="0"/>
                  </a:cubicBezTo>
                  <a:cubicBezTo>
                    <a:pt x="5" y="0"/>
                    <a:pt x="6" y="1"/>
                    <a:pt x="6" y="3"/>
                  </a:cubicBezTo>
                  <a:cubicBezTo>
                    <a:pt x="6" y="8"/>
                    <a:pt x="6" y="8"/>
                    <a:pt x="6" y="8"/>
                  </a:cubicBezTo>
                  <a:cubicBezTo>
                    <a:pt x="11" y="8"/>
                    <a:pt x="11" y="8"/>
                    <a:pt x="11" y="8"/>
                  </a:cubicBezTo>
                  <a:cubicBezTo>
                    <a:pt x="13" y="8"/>
                    <a:pt x="14" y="9"/>
                    <a:pt x="14" y="11"/>
                  </a:cubicBezTo>
                  <a:cubicBezTo>
                    <a:pt x="14" y="13"/>
                    <a:pt x="13" y="14"/>
                    <a:pt x="11" y="1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custDataLst>
      <p:tags r:id="rId1"/>
    </p:custDataLst>
    <p:extLst>
      <p:ext uri="{BB962C8B-B14F-4D97-AF65-F5344CB8AC3E}">
        <p14:creationId xmlns:p14="http://schemas.microsoft.com/office/powerpoint/2010/main" val="34689051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1"/>
          <p:cNvSpPr>
            <a:spLocks noGrp="1"/>
          </p:cNvSpPr>
          <p:nvPr>
            <p:ph type="body" idx="10"/>
          </p:nvPr>
        </p:nvSpPr>
        <p:spPr/>
        <p:txBody>
          <a:bodyPr/>
          <a:lstStyle/>
          <a:p>
            <a:pPr lvl="0"/>
            <a:r>
              <a:rPr lang="en-US" dirty="0"/>
              <a:t>Balance and Stability</a:t>
            </a:r>
            <a:endParaRPr lang="ru-RU" dirty="0"/>
          </a:p>
        </p:txBody>
      </p:sp>
      <p:sp>
        <p:nvSpPr>
          <p:cNvPr id="4" name="Text 2"/>
          <p:cNvSpPr>
            <a:spLocks noGrp="1"/>
          </p:cNvSpPr>
          <p:nvPr>
            <p:ph type="body" sz="quarter" idx="11"/>
          </p:nvPr>
        </p:nvSpPr>
        <p:spPr>
          <a:xfrm>
            <a:off x="885436" y="1909411"/>
            <a:ext cx="4966722" cy="2926384"/>
          </a:xfrm>
        </p:spPr>
        <p:txBody>
          <a:bodyPr/>
          <a:lstStyle/>
          <a:p>
            <a:r>
              <a:rPr lang="en-US" dirty="0"/>
              <a:t>The Myofascial chain</a:t>
            </a:r>
          </a:p>
          <a:p>
            <a:r>
              <a:rPr lang="en-US" dirty="0"/>
              <a:t>Interdependent: Each myofascial chain works in unison with it’s counter or opposite chain.  A balance of tension between the chains is necessary to achieve optimal performance of movement</a:t>
            </a:r>
          </a:p>
          <a:p>
            <a:r>
              <a:rPr lang="en-US" dirty="0"/>
              <a:t>Interconnected: Fascial layers within and between muscles are connected though a network of loose connective tissue.  Essentially the entire body is connected via fascia forming  continuous layers which must have freedom of movement</a:t>
            </a:r>
          </a:p>
          <a:p>
            <a:r>
              <a:rPr lang="en-US" dirty="0"/>
              <a:t>Integrated: The myofascial system is integral to the nervous and visceral system.  This is often the cause of referred pain where muscle problems can easily mimic visceral or nerve pain</a:t>
            </a:r>
          </a:p>
        </p:txBody>
      </p:sp>
      <p:sp>
        <p:nvSpPr>
          <p:cNvPr id="5" name="Title"/>
          <p:cNvSpPr>
            <a:spLocks noGrp="1"/>
          </p:cNvSpPr>
          <p:nvPr>
            <p:ph type="title" idx="12"/>
          </p:nvPr>
        </p:nvSpPr>
        <p:spPr>
          <a:xfrm>
            <a:off x="885436" y="564674"/>
            <a:ext cx="4523033" cy="938911"/>
          </a:xfrm>
        </p:spPr>
        <p:txBody>
          <a:bodyPr/>
          <a:lstStyle/>
          <a:p>
            <a:r>
              <a:rPr lang="en-US" dirty="0"/>
              <a:t>Movement Patterns</a:t>
            </a:r>
            <a:endParaRPr lang="ru-RU" dirty="0"/>
          </a:p>
        </p:txBody>
      </p:sp>
      <p:sp>
        <p:nvSpPr>
          <p:cNvPr id="57" name="Rectangle 2"/>
          <p:cNvSpPr/>
          <p:nvPr/>
        </p:nvSpPr>
        <p:spPr>
          <a:xfrm>
            <a:off x="354171" y="121444"/>
            <a:ext cx="36000" cy="187200"/>
          </a:xfrm>
          <a:prstGeom prst="rect">
            <a:avLst/>
          </a:prstGeom>
          <a:solidFill>
            <a:srgbClr val="C7C7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0" name="TextBox 9">
            <a:extLst>
              <a:ext uri="{FF2B5EF4-FFF2-40B4-BE49-F238E27FC236}">
                <a16:creationId xmlns:a16="http://schemas.microsoft.com/office/drawing/2014/main" id="{58EF25EE-2DAF-4DC6-B4BF-275214110D53}"/>
              </a:ext>
            </a:extLst>
          </p:cNvPr>
          <p:cNvSpPr txBox="1"/>
          <p:nvPr/>
        </p:nvSpPr>
        <p:spPr>
          <a:xfrm>
            <a:off x="8934680" y="1503585"/>
            <a:ext cx="2886419" cy="646331"/>
          </a:xfrm>
          <a:prstGeom prst="rect">
            <a:avLst/>
          </a:prstGeom>
          <a:noFill/>
        </p:spPr>
        <p:txBody>
          <a:bodyPr wrap="square" rtlCol="0">
            <a:spAutoFit/>
          </a:bodyPr>
          <a:lstStyle/>
          <a:p>
            <a:r>
              <a:rPr lang="en-US" dirty="0"/>
              <a:t>Flash video on muscle chain compensations</a:t>
            </a:r>
          </a:p>
        </p:txBody>
      </p:sp>
      <p:sp>
        <p:nvSpPr>
          <p:cNvPr id="9" name="Rectangle 1">
            <a:extLst>
              <a:ext uri="{FF2B5EF4-FFF2-40B4-BE49-F238E27FC236}">
                <a16:creationId xmlns:a16="http://schemas.microsoft.com/office/drawing/2014/main" id="{0003685D-DC1E-43D1-BB2A-93A1E96A6F80}"/>
              </a:ext>
            </a:extLst>
          </p:cNvPr>
          <p:cNvSpPr/>
          <p:nvPr/>
        </p:nvSpPr>
        <p:spPr>
          <a:xfrm>
            <a:off x="885436" y="1657898"/>
            <a:ext cx="414337" cy="32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ustDataLst>
      <p:tags r:id="rId1"/>
    </p:custDataLst>
    <p:extLst>
      <p:ext uri="{BB962C8B-B14F-4D97-AF65-F5344CB8AC3E}">
        <p14:creationId xmlns:p14="http://schemas.microsoft.com/office/powerpoint/2010/main" val="20879488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BF97E2C-88F9-49E6-852C-4996C8770C33}"/>
              </a:ext>
            </a:extLst>
          </p:cNvPr>
          <p:cNvPicPr>
            <a:picLocks noChangeAspect="1"/>
          </p:cNvPicPr>
          <p:nvPr/>
        </p:nvPicPr>
        <p:blipFill rotWithShape="1">
          <a:blip r:embed="rId4"/>
          <a:srcRect l="3416" t="3199" r="3030" b="3677"/>
          <a:stretch/>
        </p:blipFill>
        <p:spPr>
          <a:xfrm>
            <a:off x="4961375" y="347022"/>
            <a:ext cx="3690478" cy="5042475"/>
          </a:xfrm>
          <a:prstGeom prst="rect">
            <a:avLst/>
          </a:prstGeom>
        </p:spPr>
      </p:pic>
      <p:sp>
        <p:nvSpPr>
          <p:cNvPr id="2" name="Text 1"/>
          <p:cNvSpPr>
            <a:spLocks noGrp="1"/>
          </p:cNvSpPr>
          <p:nvPr>
            <p:ph type="body" idx="10"/>
          </p:nvPr>
        </p:nvSpPr>
        <p:spPr/>
        <p:txBody>
          <a:bodyPr/>
          <a:lstStyle/>
          <a:p>
            <a:pPr lvl="0"/>
            <a:r>
              <a:rPr lang="en-US" dirty="0"/>
              <a:t>Balance and Stability</a:t>
            </a:r>
            <a:endParaRPr lang="ru-RU" dirty="0"/>
          </a:p>
        </p:txBody>
      </p:sp>
      <p:sp>
        <p:nvSpPr>
          <p:cNvPr id="4" name="Text 2"/>
          <p:cNvSpPr>
            <a:spLocks noGrp="1"/>
          </p:cNvSpPr>
          <p:nvPr>
            <p:ph type="body" sz="quarter" idx="11"/>
          </p:nvPr>
        </p:nvSpPr>
        <p:spPr>
          <a:xfrm>
            <a:off x="885436" y="1909411"/>
            <a:ext cx="4966722" cy="2926384"/>
          </a:xfrm>
        </p:spPr>
        <p:txBody>
          <a:bodyPr/>
          <a:lstStyle/>
          <a:p>
            <a:r>
              <a:rPr lang="en-US" dirty="0"/>
              <a:t>The Myofascial chain</a:t>
            </a:r>
          </a:p>
          <a:p>
            <a:r>
              <a:rPr lang="en-US" dirty="0"/>
              <a:t>Unidimensional: These workhorses of the tension sequences (myofascial chains) perform the basic function of bending and straightening the skeletal chain</a:t>
            </a:r>
          </a:p>
          <a:p>
            <a:r>
              <a:rPr lang="en-US" dirty="0"/>
              <a:t>Power:  Able to generate significant force due to length and orientation of chain.  Tends to stiffen in response to weakness in other chains due to high density of neural drive and primitive reflexes</a:t>
            </a:r>
          </a:p>
          <a:p>
            <a:r>
              <a:rPr lang="en-US" dirty="0"/>
              <a:t>Compressive: Overactivity (stiffness) in the sagittal sequence leads to excessive joint compression and reduced mobility.  Balance of tension requires addressing weakness in other planes of movement (Frontal or Transverse)</a:t>
            </a:r>
          </a:p>
          <a:p>
            <a:r>
              <a:rPr lang="en-US" dirty="0"/>
              <a:t>  </a:t>
            </a:r>
          </a:p>
        </p:txBody>
      </p:sp>
      <p:sp>
        <p:nvSpPr>
          <p:cNvPr id="5" name="Title"/>
          <p:cNvSpPr>
            <a:spLocks noGrp="1"/>
          </p:cNvSpPr>
          <p:nvPr>
            <p:ph type="title" idx="12"/>
          </p:nvPr>
        </p:nvSpPr>
        <p:spPr>
          <a:xfrm>
            <a:off x="885436" y="564674"/>
            <a:ext cx="4523033" cy="938911"/>
          </a:xfrm>
        </p:spPr>
        <p:txBody>
          <a:bodyPr/>
          <a:lstStyle/>
          <a:p>
            <a:r>
              <a:rPr lang="en-US" dirty="0"/>
              <a:t>Movement Patterns</a:t>
            </a:r>
            <a:endParaRPr lang="ru-RU" dirty="0"/>
          </a:p>
        </p:txBody>
      </p:sp>
      <p:sp>
        <p:nvSpPr>
          <p:cNvPr id="57" name="Rectangle 2"/>
          <p:cNvSpPr/>
          <p:nvPr/>
        </p:nvSpPr>
        <p:spPr>
          <a:xfrm>
            <a:off x="354171" y="121444"/>
            <a:ext cx="36000" cy="187200"/>
          </a:xfrm>
          <a:prstGeom prst="rect">
            <a:avLst/>
          </a:prstGeom>
          <a:solidFill>
            <a:srgbClr val="C7C7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2" name="Rectangle 11">
            <a:extLst>
              <a:ext uri="{FF2B5EF4-FFF2-40B4-BE49-F238E27FC236}">
                <a16:creationId xmlns:a16="http://schemas.microsoft.com/office/drawing/2014/main" id="{6E5CD708-2C63-41A6-BA52-1B7B4ECC747B}"/>
              </a:ext>
            </a:extLst>
          </p:cNvPr>
          <p:cNvSpPr/>
          <p:nvPr/>
        </p:nvSpPr>
        <p:spPr>
          <a:xfrm>
            <a:off x="4407861" y="5691173"/>
            <a:ext cx="3376278" cy="1169551"/>
          </a:xfrm>
          <a:prstGeom prst="rect">
            <a:avLst/>
          </a:prstGeom>
          <a:noFill/>
        </p:spPr>
        <p:txBody>
          <a:bodyPr wrap="square" lIns="91440" tIns="45720" rIns="91440" bIns="45720">
            <a:spAutoFit/>
          </a:bodyPr>
          <a:lstStyle/>
          <a:p>
            <a:pPr algn="ctr"/>
            <a:r>
              <a:rPr lang="en-US" sz="7000" b="0" cap="none" spc="0" dirty="0">
                <a:ln w="0"/>
                <a:solidFill>
                  <a:schemeClr val="accent5">
                    <a:lumMod val="60000"/>
                    <a:lumOff val="40000"/>
                  </a:schemeClr>
                </a:solidFill>
                <a:effectLst>
                  <a:outerShdw blurRad="38100" dist="25400" dir="5400000" algn="ctr" rotWithShape="0">
                    <a:srgbClr val="6E747A">
                      <a:alpha val="43000"/>
                    </a:srgbClr>
                  </a:outerShdw>
                </a:effectLst>
              </a:rPr>
              <a:t>Sagittal</a:t>
            </a:r>
          </a:p>
        </p:txBody>
      </p:sp>
      <p:sp>
        <p:nvSpPr>
          <p:cNvPr id="9" name="Rectangle 1">
            <a:extLst>
              <a:ext uri="{FF2B5EF4-FFF2-40B4-BE49-F238E27FC236}">
                <a16:creationId xmlns:a16="http://schemas.microsoft.com/office/drawing/2014/main" id="{0003685D-DC1E-43D1-BB2A-93A1E96A6F80}"/>
              </a:ext>
            </a:extLst>
          </p:cNvPr>
          <p:cNvSpPr/>
          <p:nvPr/>
        </p:nvSpPr>
        <p:spPr>
          <a:xfrm>
            <a:off x="885436" y="1657898"/>
            <a:ext cx="414337" cy="32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7" name="Picture 6">
            <a:extLst>
              <a:ext uri="{FF2B5EF4-FFF2-40B4-BE49-F238E27FC236}">
                <a16:creationId xmlns:a16="http://schemas.microsoft.com/office/drawing/2014/main" id="{D3BF2533-265A-4D78-8956-0F7191BF699F}"/>
              </a:ext>
            </a:extLst>
          </p:cNvPr>
          <p:cNvPicPr>
            <a:picLocks noChangeAspect="1"/>
          </p:cNvPicPr>
          <p:nvPr/>
        </p:nvPicPr>
        <p:blipFill rotWithShape="1">
          <a:blip r:embed="rId5"/>
          <a:srcRect l="2077" t="2236" r="3137" b="1880"/>
          <a:stretch/>
        </p:blipFill>
        <p:spPr>
          <a:xfrm>
            <a:off x="8580619" y="347022"/>
            <a:ext cx="3611381" cy="4959189"/>
          </a:xfrm>
          <a:prstGeom prst="rect">
            <a:avLst/>
          </a:prstGeom>
        </p:spPr>
      </p:pic>
      <p:sp>
        <p:nvSpPr>
          <p:cNvPr id="11" name="Rectangle 10">
            <a:extLst>
              <a:ext uri="{FF2B5EF4-FFF2-40B4-BE49-F238E27FC236}">
                <a16:creationId xmlns:a16="http://schemas.microsoft.com/office/drawing/2014/main" id="{819C3ECF-F69E-4A3E-B417-122DC805B4A7}"/>
              </a:ext>
            </a:extLst>
          </p:cNvPr>
          <p:cNvSpPr/>
          <p:nvPr/>
        </p:nvSpPr>
        <p:spPr>
          <a:xfrm>
            <a:off x="8989764" y="2434728"/>
            <a:ext cx="1090670" cy="6720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3981052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1"/>
          <p:cNvSpPr>
            <a:spLocks noGrp="1"/>
          </p:cNvSpPr>
          <p:nvPr>
            <p:ph type="body" idx="10"/>
          </p:nvPr>
        </p:nvSpPr>
        <p:spPr/>
        <p:txBody>
          <a:bodyPr/>
          <a:lstStyle/>
          <a:p>
            <a:pPr lvl="0"/>
            <a:r>
              <a:rPr lang="en-US" dirty="0"/>
              <a:t>Balance and Stability</a:t>
            </a:r>
            <a:endParaRPr lang="ru-RU" dirty="0"/>
          </a:p>
        </p:txBody>
      </p:sp>
      <p:sp>
        <p:nvSpPr>
          <p:cNvPr id="5" name="Title"/>
          <p:cNvSpPr>
            <a:spLocks noGrp="1"/>
          </p:cNvSpPr>
          <p:nvPr>
            <p:ph type="title" idx="12"/>
          </p:nvPr>
        </p:nvSpPr>
        <p:spPr>
          <a:xfrm>
            <a:off x="885436" y="564674"/>
            <a:ext cx="4523033" cy="938911"/>
          </a:xfrm>
        </p:spPr>
        <p:txBody>
          <a:bodyPr/>
          <a:lstStyle/>
          <a:p>
            <a:r>
              <a:rPr lang="en-US" dirty="0"/>
              <a:t>Movement Patterns</a:t>
            </a:r>
            <a:endParaRPr lang="ru-RU" dirty="0"/>
          </a:p>
        </p:txBody>
      </p:sp>
      <p:sp>
        <p:nvSpPr>
          <p:cNvPr id="57" name="Rectangle 2"/>
          <p:cNvSpPr/>
          <p:nvPr/>
        </p:nvSpPr>
        <p:spPr>
          <a:xfrm>
            <a:off x="354171" y="121444"/>
            <a:ext cx="36000" cy="187200"/>
          </a:xfrm>
          <a:prstGeom prst="rect">
            <a:avLst/>
          </a:prstGeom>
          <a:solidFill>
            <a:srgbClr val="C7C7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2" name="Rectangle 11">
            <a:extLst>
              <a:ext uri="{FF2B5EF4-FFF2-40B4-BE49-F238E27FC236}">
                <a16:creationId xmlns:a16="http://schemas.microsoft.com/office/drawing/2014/main" id="{6E5CD708-2C63-41A6-BA52-1B7B4ECC747B}"/>
              </a:ext>
            </a:extLst>
          </p:cNvPr>
          <p:cNvSpPr/>
          <p:nvPr/>
        </p:nvSpPr>
        <p:spPr>
          <a:xfrm>
            <a:off x="4407861" y="5680156"/>
            <a:ext cx="3376278" cy="1169551"/>
          </a:xfrm>
          <a:prstGeom prst="rect">
            <a:avLst/>
          </a:prstGeom>
          <a:noFill/>
        </p:spPr>
        <p:txBody>
          <a:bodyPr wrap="square" lIns="91440" tIns="45720" rIns="91440" bIns="45720">
            <a:spAutoFit/>
          </a:bodyPr>
          <a:lstStyle/>
          <a:p>
            <a:pPr algn="ctr"/>
            <a:r>
              <a:rPr lang="en-US" sz="7000" b="0" cap="none" spc="0" dirty="0">
                <a:ln w="0"/>
                <a:solidFill>
                  <a:schemeClr val="accent5">
                    <a:lumMod val="60000"/>
                    <a:lumOff val="40000"/>
                  </a:schemeClr>
                </a:solidFill>
                <a:effectLst>
                  <a:outerShdw blurRad="38100" dist="25400" dir="5400000" algn="ctr" rotWithShape="0">
                    <a:srgbClr val="6E747A">
                      <a:alpha val="43000"/>
                    </a:srgbClr>
                  </a:outerShdw>
                </a:effectLst>
              </a:rPr>
              <a:t>Frontal</a:t>
            </a:r>
          </a:p>
        </p:txBody>
      </p:sp>
      <p:sp>
        <p:nvSpPr>
          <p:cNvPr id="9" name="Rectangle 1">
            <a:extLst>
              <a:ext uri="{FF2B5EF4-FFF2-40B4-BE49-F238E27FC236}">
                <a16:creationId xmlns:a16="http://schemas.microsoft.com/office/drawing/2014/main" id="{0003685D-DC1E-43D1-BB2A-93A1E96A6F80}"/>
              </a:ext>
            </a:extLst>
          </p:cNvPr>
          <p:cNvSpPr/>
          <p:nvPr/>
        </p:nvSpPr>
        <p:spPr>
          <a:xfrm>
            <a:off x="885436" y="1657898"/>
            <a:ext cx="414337" cy="32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Rectangle 10">
            <a:extLst>
              <a:ext uri="{FF2B5EF4-FFF2-40B4-BE49-F238E27FC236}">
                <a16:creationId xmlns:a16="http://schemas.microsoft.com/office/drawing/2014/main" id="{819C3ECF-F69E-4A3E-B417-122DC805B4A7}"/>
              </a:ext>
            </a:extLst>
          </p:cNvPr>
          <p:cNvSpPr/>
          <p:nvPr/>
        </p:nvSpPr>
        <p:spPr>
          <a:xfrm>
            <a:off x="8989764" y="2434728"/>
            <a:ext cx="1090670" cy="6720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64162DF2-CD0D-4C75-8F3E-8FCE1897E612}"/>
              </a:ext>
            </a:extLst>
          </p:cNvPr>
          <p:cNvPicPr>
            <a:picLocks noChangeAspect="1"/>
          </p:cNvPicPr>
          <p:nvPr/>
        </p:nvPicPr>
        <p:blipFill rotWithShape="1">
          <a:blip r:embed="rId4"/>
          <a:srcRect l="4749" t="3253" r="2938" b="3831"/>
          <a:stretch/>
        </p:blipFill>
        <p:spPr>
          <a:xfrm>
            <a:off x="8989765" y="564673"/>
            <a:ext cx="3202236" cy="4539643"/>
          </a:xfrm>
          <a:prstGeom prst="rect">
            <a:avLst/>
          </a:prstGeom>
        </p:spPr>
      </p:pic>
      <p:sp>
        <p:nvSpPr>
          <p:cNvPr id="13" name="Text 2">
            <a:extLst>
              <a:ext uri="{FF2B5EF4-FFF2-40B4-BE49-F238E27FC236}">
                <a16:creationId xmlns:a16="http://schemas.microsoft.com/office/drawing/2014/main" id="{285D468B-2A95-4AD0-B6F3-833C51D5CEE7}"/>
              </a:ext>
            </a:extLst>
          </p:cNvPr>
          <p:cNvSpPr>
            <a:spLocks noGrp="1"/>
          </p:cNvSpPr>
          <p:nvPr>
            <p:ph type="body" sz="quarter" idx="11"/>
          </p:nvPr>
        </p:nvSpPr>
        <p:spPr>
          <a:xfrm>
            <a:off x="885436" y="1909411"/>
            <a:ext cx="4966722" cy="2926384"/>
          </a:xfrm>
        </p:spPr>
        <p:txBody>
          <a:bodyPr/>
          <a:lstStyle/>
          <a:p>
            <a:r>
              <a:rPr lang="en-US" dirty="0"/>
              <a:t>The Myofascial chain</a:t>
            </a:r>
          </a:p>
          <a:p>
            <a:r>
              <a:rPr lang="en-US" dirty="0" err="1"/>
              <a:t>Bidimensional</a:t>
            </a:r>
            <a:r>
              <a:rPr lang="en-US" dirty="0"/>
              <a:t>: The guidewires of the tension sequences manage position and awareness throughout the body.  Reinforce ligament support of agile joints</a:t>
            </a:r>
          </a:p>
          <a:p>
            <a:r>
              <a:rPr lang="en-US" dirty="0"/>
              <a:t>Endurance:  Slow and steady muscle chain designed to maintain equilibrium and balance</a:t>
            </a:r>
          </a:p>
          <a:p>
            <a:r>
              <a:rPr lang="en-US" dirty="0"/>
              <a:t>Fatigue: Overactivity in the frontal sequence leads to impaired postural and reduced awareness requiring greater effort from other chains to perform movement.  Stiffness in this chain typically indicates weakness in the opposite side</a:t>
            </a:r>
          </a:p>
          <a:p>
            <a:r>
              <a:rPr lang="en-US" dirty="0"/>
              <a:t>  </a:t>
            </a:r>
          </a:p>
        </p:txBody>
      </p:sp>
    </p:spTree>
    <p:custDataLst>
      <p:tags r:id="rId1"/>
    </p:custDataLst>
    <p:extLst>
      <p:ext uri="{BB962C8B-B14F-4D97-AF65-F5344CB8AC3E}">
        <p14:creationId xmlns:p14="http://schemas.microsoft.com/office/powerpoint/2010/main" val="31545813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1"/>
          <p:cNvSpPr>
            <a:spLocks noGrp="1"/>
          </p:cNvSpPr>
          <p:nvPr>
            <p:ph type="body" idx="10"/>
          </p:nvPr>
        </p:nvSpPr>
        <p:spPr/>
        <p:txBody>
          <a:bodyPr/>
          <a:lstStyle/>
          <a:p>
            <a:pPr lvl="0"/>
            <a:r>
              <a:rPr lang="en-US" dirty="0"/>
              <a:t>Balance and Stability</a:t>
            </a:r>
            <a:endParaRPr lang="ru-RU" dirty="0"/>
          </a:p>
        </p:txBody>
      </p:sp>
      <p:sp>
        <p:nvSpPr>
          <p:cNvPr id="5" name="Title"/>
          <p:cNvSpPr>
            <a:spLocks noGrp="1"/>
          </p:cNvSpPr>
          <p:nvPr>
            <p:ph type="title" idx="12"/>
          </p:nvPr>
        </p:nvSpPr>
        <p:spPr>
          <a:xfrm>
            <a:off x="885436" y="564674"/>
            <a:ext cx="4523033" cy="938911"/>
          </a:xfrm>
        </p:spPr>
        <p:txBody>
          <a:bodyPr/>
          <a:lstStyle/>
          <a:p>
            <a:r>
              <a:rPr lang="en-US" dirty="0"/>
              <a:t>Movement Patterns</a:t>
            </a:r>
            <a:endParaRPr lang="ru-RU" dirty="0"/>
          </a:p>
        </p:txBody>
      </p:sp>
      <p:sp>
        <p:nvSpPr>
          <p:cNvPr id="57" name="Rectangle 2"/>
          <p:cNvSpPr/>
          <p:nvPr/>
        </p:nvSpPr>
        <p:spPr>
          <a:xfrm>
            <a:off x="354171" y="121444"/>
            <a:ext cx="36000" cy="187200"/>
          </a:xfrm>
          <a:prstGeom prst="rect">
            <a:avLst/>
          </a:prstGeom>
          <a:solidFill>
            <a:srgbClr val="C7C7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2" name="Rectangle 11">
            <a:extLst>
              <a:ext uri="{FF2B5EF4-FFF2-40B4-BE49-F238E27FC236}">
                <a16:creationId xmlns:a16="http://schemas.microsoft.com/office/drawing/2014/main" id="{6E5CD708-2C63-41A6-BA52-1B7B4ECC747B}"/>
              </a:ext>
            </a:extLst>
          </p:cNvPr>
          <p:cNvSpPr/>
          <p:nvPr/>
        </p:nvSpPr>
        <p:spPr>
          <a:xfrm>
            <a:off x="3514381" y="5702190"/>
            <a:ext cx="5089792" cy="1169551"/>
          </a:xfrm>
          <a:prstGeom prst="rect">
            <a:avLst/>
          </a:prstGeom>
          <a:noFill/>
        </p:spPr>
        <p:txBody>
          <a:bodyPr wrap="square" lIns="91440" tIns="45720" rIns="91440" bIns="45720">
            <a:spAutoFit/>
          </a:bodyPr>
          <a:lstStyle/>
          <a:p>
            <a:pPr algn="ctr"/>
            <a:r>
              <a:rPr lang="en-US" sz="7000" b="0" cap="none" spc="0" dirty="0">
                <a:ln w="0"/>
                <a:solidFill>
                  <a:schemeClr val="accent5">
                    <a:lumMod val="60000"/>
                    <a:lumOff val="40000"/>
                  </a:schemeClr>
                </a:solidFill>
                <a:effectLst>
                  <a:outerShdw blurRad="38100" dist="25400" dir="5400000" algn="ctr" rotWithShape="0">
                    <a:srgbClr val="6E747A">
                      <a:alpha val="43000"/>
                    </a:srgbClr>
                  </a:outerShdw>
                </a:effectLst>
              </a:rPr>
              <a:t>Transverse</a:t>
            </a:r>
          </a:p>
        </p:txBody>
      </p:sp>
      <p:sp>
        <p:nvSpPr>
          <p:cNvPr id="9" name="Rectangle 1">
            <a:extLst>
              <a:ext uri="{FF2B5EF4-FFF2-40B4-BE49-F238E27FC236}">
                <a16:creationId xmlns:a16="http://schemas.microsoft.com/office/drawing/2014/main" id="{0003685D-DC1E-43D1-BB2A-93A1E96A6F80}"/>
              </a:ext>
            </a:extLst>
          </p:cNvPr>
          <p:cNvSpPr/>
          <p:nvPr/>
        </p:nvSpPr>
        <p:spPr>
          <a:xfrm>
            <a:off x="885436" y="1657898"/>
            <a:ext cx="414337" cy="32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Rectangle 10">
            <a:extLst>
              <a:ext uri="{FF2B5EF4-FFF2-40B4-BE49-F238E27FC236}">
                <a16:creationId xmlns:a16="http://schemas.microsoft.com/office/drawing/2014/main" id="{819C3ECF-F69E-4A3E-B417-122DC805B4A7}"/>
              </a:ext>
            </a:extLst>
          </p:cNvPr>
          <p:cNvSpPr/>
          <p:nvPr/>
        </p:nvSpPr>
        <p:spPr>
          <a:xfrm>
            <a:off x="8989764" y="2434728"/>
            <a:ext cx="1090670" cy="6720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F456D17B-7422-4853-8CE7-255FACCBB1E1}"/>
              </a:ext>
            </a:extLst>
          </p:cNvPr>
          <p:cNvPicPr>
            <a:picLocks noChangeAspect="1"/>
          </p:cNvPicPr>
          <p:nvPr/>
        </p:nvPicPr>
        <p:blipFill rotWithShape="1">
          <a:blip r:embed="rId4"/>
          <a:srcRect l="21445" t="2691" r="17923"/>
          <a:stretch/>
        </p:blipFill>
        <p:spPr>
          <a:xfrm>
            <a:off x="7629598" y="564674"/>
            <a:ext cx="4562402" cy="4118796"/>
          </a:xfrm>
          <a:prstGeom prst="rect">
            <a:avLst/>
          </a:prstGeom>
        </p:spPr>
      </p:pic>
      <p:sp>
        <p:nvSpPr>
          <p:cNvPr id="13" name="Text 2">
            <a:extLst>
              <a:ext uri="{FF2B5EF4-FFF2-40B4-BE49-F238E27FC236}">
                <a16:creationId xmlns:a16="http://schemas.microsoft.com/office/drawing/2014/main" id="{942FCDA5-3943-4717-9DD3-70406DA8ED04}"/>
              </a:ext>
            </a:extLst>
          </p:cNvPr>
          <p:cNvSpPr>
            <a:spLocks noGrp="1"/>
          </p:cNvSpPr>
          <p:nvPr>
            <p:ph type="body" sz="quarter" idx="11"/>
          </p:nvPr>
        </p:nvSpPr>
        <p:spPr>
          <a:xfrm>
            <a:off x="885436" y="1909411"/>
            <a:ext cx="4966722" cy="2926384"/>
          </a:xfrm>
        </p:spPr>
        <p:txBody>
          <a:bodyPr/>
          <a:lstStyle/>
          <a:p>
            <a:r>
              <a:rPr lang="en-US" dirty="0"/>
              <a:t>The Myofascial chain</a:t>
            </a:r>
          </a:p>
          <a:p>
            <a:r>
              <a:rPr lang="en-US" dirty="0"/>
              <a:t>Multidimensional: The tension mechanisms of controlled motion and combined movement patterns.  Rotation myofascial chains allow us to maneuver with skill and minimal joint loading</a:t>
            </a:r>
          </a:p>
          <a:p>
            <a:r>
              <a:rPr lang="en-US" dirty="0"/>
              <a:t>Responsive:  Able to respond quickly to joint loading and assist with shock absorption.  A tension basis for movement requires 3D strength to create a stable platform which is mobile and agile</a:t>
            </a:r>
          </a:p>
          <a:p>
            <a:r>
              <a:rPr lang="en-US" dirty="0"/>
              <a:t>Tension: The only system capable of reducing compressive force and limiting joint loading.  Stiffness in this chain typically indicates weakness in an adjacent link along the same plane of movement </a:t>
            </a:r>
          </a:p>
          <a:p>
            <a:r>
              <a:rPr lang="en-US" dirty="0"/>
              <a:t>  </a:t>
            </a:r>
          </a:p>
        </p:txBody>
      </p:sp>
    </p:spTree>
    <p:custDataLst>
      <p:tags r:id="rId1"/>
    </p:custDataLst>
    <p:extLst>
      <p:ext uri="{BB962C8B-B14F-4D97-AF65-F5344CB8AC3E}">
        <p14:creationId xmlns:p14="http://schemas.microsoft.com/office/powerpoint/2010/main" val="42679062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1"/>
          <p:cNvSpPr>
            <a:spLocks noGrp="1"/>
          </p:cNvSpPr>
          <p:nvPr>
            <p:ph type="body" idx="10"/>
          </p:nvPr>
        </p:nvSpPr>
        <p:spPr/>
        <p:txBody>
          <a:bodyPr/>
          <a:lstStyle/>
          <a:p>
            <a:pPr lvl="0"/>
            <a:r>
              <a:rPr lang="en-US" dirty="0"/>
              <a:t>Balance and Stability</a:t>
            </a:r>
            <a:endParaRPr lang="ru-RU" dirty="0"/>
          </a:p>
        </p:txBody>
      </p:sp>
      <p:sp>
        <p:nvSpPr>
          <p:cNvPr id="5" name="Title"/>
          <p:cNvSpPr>
            <a:spLocks noGrp="1"/>
          </p:cNvSpPr>
          <p:nvPr>
            <p:ph type="title" idx="12"/>
          </p:nvPr>
        </p:nvSpPr>
        <p:spPr>
          <a:xfrm>
            <a:off x="885436" y="564674"/>
            <a:ext cx="4523033" cy="938911"/>
          </a:xfrm>
        </p:spPr>
        <p:txBody>
          <a:bodyPr/>
          <a:lstStyle/>
          <a:p>
            <a:r>
              <a:rPr lang="en-US" dirty="0"/>
              <a:t>Neural Matrix</a:t>
            </a:r>
            <a:endParaRPr lang="ru-RU" dirty="0"/>
          </a:p>
        </p:txBody>
      </p:sp>
      <p:sp>
        <p:nvSpPr>
          <p:cNvPr id="57" name="Rectangle 2"/>
          <p:cNvSpPr/>
          <p:nvPr/>
        </p:nvSpPr>
        <p:spPr>
          <a:xfrm>
            <a:off x="354171" y="121444"/>
            <a:ext cx="36000" cy="187200"/>
          </a:xfrm>
          <a:prstGeom prst="rect">
            <a:avLst/>
          </a:prstGeom>
          <a:solidFill>
            <a:srgbClr val="C7C7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9" name="Rectangle 1">
            <a:extLst>
              <a:ext uri="{FF2B5EF4-FFF2-40B4-BE49-F238E27FC236}">
                <a16:creationId xmlns:a16="http://schemas.microsoft.com/office/drawing/2014/main" id="{0003685D-DC1E-43D1-BB2A-93A1E96A6F80}"/>
              </a:ext>
            </a:extLst>
          </p:cNvPr>
          <p:cNvSpPr/>
          <p:nvPr/>
        </p:nvSpPr>
        <p:spPr>
          <a:xfrm>
            <a:off x="885436" y="1657898"/>
            <a:ext cx="414337" cy="32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Rectangle 10">
            <a:extLst>
              <a:ext uri="{FF2B5EF4-FFF2-40B4-BE49-F238E27FC236}">
                <a16:creationId xmlns:a16="http://schemas.microsoft.com/office/drawing/2014/main" id="{819C3ECF-F69E-4A3E-B417-122DC805B4A7}"/>
              </a:ext>
            </a:extLst>
          </p:cNvPr>
          <p:cNvSpPr/>
          <p:nvPr/>
        </p:nvSpPr>
        <p:spPr>
          <a:xfrm>
            <a:off x="8989764" y="2434728"/>
            <a:ext cx="1090670" cy="6720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F3FD8FA2-4054-4DB6-A84E-748D67937B75}"/>
              </a:ext>
            </a:extLst>
          </p:cNvPr>
          <p:cNvSpPr txBox="1"/>
          <p:nvPr/>
        </p:nvSpPr>
        <p:spPr>
          <a:xfrm>
            <a:off x="8934680" y="1503585"/>
            <a:ext cx="2886419" cy="646331"/>
          </a:xfrm>
          <a:prstGeom prst="rect">
            <a:avLst/>
          </a:prstGeom>
          <a:noFill/>
        </p:spPr>
        <p:txBody>
          <a:bodyPr wrap="square" rtlCol="0">
            <a:spAutoFit/>
          </a:bodyPr>
          <a:lstStyle/>
          <a:p>
            <a:r>
              <a:rPr lang="en-US" dirty="0"/>
              <a:t>Flash video on neural matrix/dysfunction</a:t>
            </a:r>
          </a:p>
        </p:txBody>
      </p:sp>
      <p:sp>
        <p:nvSpPr>
          <p:cNvPr id="14" name="Text 2">
            <a:extLst>
              <a:ext uri="{FF2B5EF4-FFF2-40B4-BE49-F238E27FC236}">
                <a16:creationId xmlns:a16="http://schemas.microsoft.com/office/drawing/2014/main" id="{B7D637BD-E989-42DB-A890-B525078FF90B}"/>
              </a:ext>
            </a:extLst>
          </p:cNvPr>
          <p:cNvSpPr>
            <a:spLocks noGrp="1"/>
          </p:cNvSpPr>
          <p:nvPr>
            <p:ph type="body" sz="quarter" idx="11"/>
          </p:nvPr>
        </p:nvSpPr>
        <p:spPr>
          <a:xfrm>
            <a:off x="885437" y="1844611"/>
            <a:ext cx="4966722" cy="2926384"/>
          </a:xfrm>
        </p:spPr>
        <p:txBody>
          <a:bodyPr/>
          <a:lstStyle/>
          <a:p>
            <a:r>
              <a:rPr lang="en-US" dirty="0"/>
              <a:t>Protective: Survival is the basic response to any threat.  The neural drive will access the most efficient and readily available movement pattern to protect against harm.  Unfortunately, even when the threat of injury is resolved it’s typical for the protective pattern to persist</a:t>
            </a:r>
          </a:p>
          <a:p>
            <a:r>
              <a:rPr lang="en-US" dirty="0"/>
              <a:t>Task Oriented: It’s nearly impossible to think or instruct your way out of a protective pattern.  Novel and challenging tasks must be performed to reactivate a balance of movement patterns</a:t>
            </a:r>
          </a:p>
          <a:p>
            <a:r>
              <a:rPr lang="en-US" dirty="0"/>
              <a:t>Adaptable: Ability to adapt to a changing environment requires a removal of threats and awareness of movement rather than fear of injury</a:t>
            </a:r>
          </a:p>
        </p:txBody>
      </p:sp>
    </p:spTree>
    <p:custDataLst>
      <p:tags r:id="rId1"/>
    </p:custDataLst>
    <p:extLst>
      <p:ext uri="{BB962C8B-B14F-4D97-AF65-F5344CB8AC3E}">
        <p14:creationId xmlns:p14="http://schemas.microsoft.com/office/powerpoint/2010/main" val="30289038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Rectangle 1"/>
          <p:cNvSpPr/>
          <p:nvPr/>
        </p:nvSpPr>
        <p:spPr>
          <a:xfrm>
            <a:off x="0" y="0"/>
            <a:ext cx="12192000" cy="6858000"/>
          </a:xfrm>
          <a:prstGeom prst="rect">
            <a:avLst/>
          </a:prstGeom>
          <a:solidFill>
            <a:schemeClr val="tx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74" name="Picture 1"/>
          <p:cNvPicPr>
            <a:picLocks noChangeAspect="1"/>
          </p:cNvPicPr>
          <p:nvPr/>
        </p:nvPicPr>
        <p:blipFill rotWithShape="1">
          <a:blip r:embed="rId4" cstate="print">
            <a:extLst>
              <a:ext uri="{28A0092B-C50C-407E-A947-70E740481C1C}">
                <a14:useLocalDpi xmlns:a14="http://schemas.microsoft.com/office/drawing/2010/main" val="0"/>
              </a:ext>
            </a:extLst>
          </a:blip>
          <a:srcRect t="1" b="40297"/>
          <a:stretch/>
        </p:blipFill>
        <p:spPr>
          <a:xfrm>
            <a:off x="2256927" y="-289637"/>
            <a:ext cx="7274339" cy="7202501"/>
          </a:xfrm>
          <a:prstGeom prst="rect">
            <a:avLst/>
          </a:prstGeom>
        </p:spPr>
      </p:pic>
      <p:grpSp>
        <p:nvGrpSpPr>
          <p:cNvPr id="5" name="Group 1"/>
          <p:cNvGrpSpPr/>
          <p:nvPr/>
        </p:nvGrpSpPr>
        <p:grpSpPr>
          <a:xfrm>
            <a:off x="2951344" y="2794855"/>
            <a:ext cx="424872" cy="434110"/>
            <a:chOff x="775856" y="2620048"/>
            <a:chExt cx="424872" cy="434110"/>
          </a:xfrm>
        </p:grpSpPr>
        <p:sp>
          <p:nvSpPr>
            <p:cNvPr id="6" name="Rounded Rectangle 1"/>
            <p:cNvSpPr/>
            <p:nvPr/>
          </p:nvSpPr>
          <p:spPr>
            <a:xfrm>
              <a:off x="775856" y="2620048"/>
              <a:ext cx="424872" cy="434110"/>
            </a:xfrm>
            <a:prstGeom prst="roundRect">
              <a:avLst>
                <a:gd name="adj" fmla="val 7358"/>
              </a:avLst>
            </a:prstGeom>
            <a:solidFill>
              <a:schemeClr val="tx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Text 1"/>
            <p:cNvSpPr txBox="1"/>
            <p:nvPr/>
          </p:nvSpPr>
          <p:spPr>
            <a:xfrm>
              <a:off x="830254" y="2654454"/>
              <a:ext cx="311304" cy="353943"/>
            </a:xfrm>
            <a:prstGeom prst="rect">
              <a:avLst/>
            </a:prstGeom>
            <a:noFill/>
          </p:spPr>
          <p:txBody>
            <a:bodyPr wrap="none" rtlCol="0">
              <a:spAutoFit/>
            </a:bodyPr>
            <a:lstStyle/>
            <a:p>
              <a:pPr algn="ctr"/>
              <a:r>
                <a:rPr lang="ru-RU" sz="1700" dirty="0">
                  <a:solidFill>
                    <a:srgbClr val="3AC830"/>
                  </a:solidFill>
                  <a:latin typeface="Roboto Black" panose="02000000000000000000" pitchFamily="2" charset="0"/>
                  <a:ea typeface="Roboto Black" panose="02000000000000000000" pitchFamily="2" charset="0"/>
                  <a:cs typeface="Roboto Black" panose="02000000000000000000" pitchFamily="2" charset="0"/>
                </a:rPr>
                <a:t>1</a:t>
              </a:r>
            </a:p>
          </p:txBody>
        </p:sp>
      </p:grpSp>
      <p:sp>
        <p:nvSpPr>
          <p:cNvPr id="8" name="Rectangle 2"/>
          <p:cNvSpPr/>
          <p:nvPr/>
        </p:nvSpPr>
        <p:spPr>
          <a:xfrm>
            <a:off x="3580580" y="3417625"/>
            <a:ext cx="3309939" cy="18000"/>
          </a:xfrm>
          <a:prstGeom prst="rect">
            <a:avLst/>
          </a:prstGeom>
          <a:solidFill>
            <a:srgbClr val="DFD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0" name="Group 2"/>
          <p:cNvGrpSpPr/>
          <p:nvPr/>
        </p:nvGrpSpPr>
        <p:grpSpPr>
          <a:xfrm>
            <a:off x="2951344" y="3637219"/>
            <a:ext cx="424872" cy="434110"/>
            <a:chOff x="775856" y="2620048"/>
            <a:chExt cx="424872" cy="434110"/>
          </a:xfrm>
        </p:grpSpPr>
        <p:sp>
          <p:nvSpPr>
            <p:cNvPr id="11" name="Rounded Rectangle 2"/>
            <p:cNvSpPr/>
            <p:nvPr/>
          </p:nvSpPr>
          <p:spPr>
            <a:xfrm>
              <a:off x="775856" y="2620048"/>
              <a:ext cx="424872" cy="434110"/>
            </a:xfrm>
            <a:prstGeom prst="roundRect">
              <a:avLst>
                <a:gd name="adj" fmla="val 7358"/>
              </a:avLst>
            </a:prstGeom>
            <a:solidFill>
              <a:schemeClr val="tx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Text 2"/>
            <p:cNvSpPr txBox="1"/>
            <p:nvPr/>
          </p:nvSpPr>
          <p:spPr>
            <a:xfrm>
              <a:off x="830254" y="2654454"/>
              <a:ext cx="311304" cy="353943"/>
            </a:xfrm>
            <a:prstGeom prst="rect">
              <a:avLst/>
            </a:prstGeom>
            <a:noFill/>
          </p:spPr>
          <p:txBody>
            <a:bodyPr wrap="none" rtlCol="0">
              <a:spAutoFit/>
            </a:bodyPr>
            <a:lstStyle/>
            <a:p>
              <a:pPr algn="ctr"/>
              <a:r>
                <a:rPr lang="en-US" sz="1700" dirty="0">
                  <a:solidFill>
                    <a:srgbClr val="3AC830"/>
                  </a:solidFill>
                  <a:latin typeface="Roboto Black" panose="02000000000000000000" pitchFamily="2" charset="0"/>
                  <a:ea typeface="Roboto Black" panose="02000000000000000000" pitchFamily="2" charset="0"/>
                  <a:cs typeface="Roboto Black" panose="02000000000000000000" pitchFamily="2" charset="0"/>
                </a:rPr>
                <a:t>2</a:t>
              </a:r>
              <a:endParaRPr lang="ru-RU" sz="1700" dirty="0">
                <a:solidFill>
                  <a:srgbClr val="3AC830"/>
                </a:solidFill>
                <a:latin typeface="Roboto Black" panose="02000000000000000000" pitchFamily="2" charset="0"/>
                <a:ea typeface="Roboto Black" panose="02000000000000000000" pitchFamily="2" charset="0"/>
                <a:cs typeface="Roboto Black" panose="02000000000000000000" pitchFamily="2" charset="0"/>
              </a:endParaRPr>
            </a:p>
          </p:txBody>
        </p:sp>
      </p:grpSp>
      <p:sp>
        <p:nvSpPr>
          <p:cNvPr id="13" name="Rectangle 3"/>
          <p:cNvSpPr/>
          <p:nvPr/>
        </p:nvSpPr>
        <p:spPr>
          <a:xfrm>
            <a:off x="3580580" y="4259989"/>
            <a:ext cx="3309939" cy="18000"/>
          </a:xfrm>
          <a:prstGeom prst="rect">
            <a:avLst/>
          </a:prstGeom>
          <a:solidFill>
            <a:srgbClr val="DFD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5" name="Group 3"/>
          <p:cNvGrpSpPr/>
          <p:nvPr/>
        </p:nvGrpSpPr>
        <p:grpSpPr>
          <a:xfrm>
            <a:off x="2951344" y="4479583"/>
            <a:ext cx="424872" cy="434110"/>
            <a:chOff x="775856" y="2620048"/>
            <a:chExt cx="424872" cy="434110"/>
          </a:xfrm>
        </p:grpSpPr>
        <p:sp>
          <p:nvSpPr>
            <p:cNvPr id="16" name="Rounded Rectangle 3"/>
            <p:cNvSpPr/>
            <p:nvPr/>
          </p:nvSpPr>
          <p:spPr>
            <a:xfrm>
              <a:off x="775856" y="2620048"/>
              <a:ext cx="424872" cy="434110"/>
            </a:xfrm>
            <a:prstGeom prst="roundRect">
              <a:avLst>
                <a:gd name="adj" fmla="val 7358"/>
              </a:avLst>
            </a:prstGeom>
            <a:solidFill>
              <a:schemeClr val="tx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Text 3"/>
            <p:cNvSpPr txBox="1"/>
            <p:nvPr/>
          </p:nvSpPr>
          <p:spPr>
            <a:xfrm>
              <a:off x="830254" y="2654454"/>
              <a:ext cx="311304" cy="353943"/>
            </a:xfrm>
            <a:prstGeom prst="rect">
              <a:avLst/>
            </a:prstGeom>
            <a:noFill/>
          </p:spPr>
          <p:txBody>
            <a:bodyPr wrap="none" rtlCol="0">
              <a:spAutoFit/>
            </a:bodyPr>
            <a:lstStyle/>
            <a:p>
              <a:pPr algn="ctr"/>
              <a:r>
                <a:rPr lang="en-US" sz="1700" dirty="0">
                  <a:solidFill>
                    <a:srgbClr val="3AC830"/>
                  </a:solidFill>
                  <a:latin typeface="Roboto Black" panose="02000000000000000000" pitchFamily="2" charset="0"/>
                  <a:ea typeface="Roboto Black" panose="02000000000000000000" pitchFamily="2" charset="0"/>
                  <a:cs typeface="Roboto Black" panose="02000000000000000000" pitchFamily="2" charset="0"/>
                </a:rPr>
                <a:t>3</a:t>
              </a:r>
              <a:endParaRPr lang="ru-RU" sz="1700" dirty="0">
                <a:solidFill>
                  <a:srgbClr val="3AC830"/>
                </a:solidFill>
                <a:latin typeface="Roboto Black" panose="02000000000000000000" pitchFamily="2" charset="0"/>
                <a:ea typeface="Roboto Black" panose="02000000000000000000" pitchFamily="2" charset="0"/>
                <a:cs typeface="Roboto Black" panose="02000000000000000000" pitchFamily="2" charset="0"/>
              </a:endParaRPr>
            </a:p>
          </p:txBody>
        </p:sp>
      </p:grpSp>
      <p:sp>
        <p:nvSpPr>
          <p:cNvPr id="19" name="Rectangle 4"/>
          <p:cNvSpPr/>
          <p:nvPr/>
        </p:nvSpPr>
        <p:spPr>
          <a:xfrm>
            <a:off x="2582720" y="1645449"/>
            <a:ext cx="476646" cy="39600"/>
          </a:xfrm>
          <a:prstGeom prst="rect">
            <a:avLst/>
          </a:prstGeom>
          <a:solidFill>
            <a:srgbClr val="3AC8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Title"/>
          <p:cNvSpPr>
            <a:spLocks noGrp="1"/>
          </p:cNvSpPr>
          <p:nvPr>
            <p:ph type="title" idx="11"/>
          </p:nvPr>
        </p:nvSpPr>
        <p:spPr>
          <a:xfrm>
            <a:off x="-5734" y="39600"/>
            <a:ext cx="6618407" cy="1474480"/>
          </a:xfrm>
        </p:spPr>
        <p:txBody>
          <a:bodyPr/>
          <a:lstStyle/>
          <a:p>
            <a:r>
              <a:rPr lang="en-US" dirty="0"/>
              <a:t>Balance and stability of the </a:t>
            </a:r>
            <a:r>
              <a:rPr lang="en-US" dirty="0" err="1"/>
              <a:t>neuromusculoskeletal</a:t>
            </a:r>
            <a:r>
              <a:rPr lang="en-US" dirty="0"/>
              <a:t> chain.  </a:t>
            </a:r>
            <a:br>
              <a:rPr lang="en-US" dirty="0"/>
            </a:br>
            <a:r>
              <a:rPr lang="en-US" dirty="0"/>
              <a:t>The systems which make it possible</a:t>
            </a:r>
            <a:endParaRPr lang="ru-RU" dirty="0"/>
          </a:p>
        </p:txBody>
      </p:sp>
      <p:sp>
        <p:nvSpPr>
          <p:cNvPr id="21" name="Text 1"/>
          <p:cNvSpPr>
            <a:spLocks noGrp="1"/>
          </p:cNvSpPr>
          <p:nvPr>
            <p:ph type="body" sz="quarter" idx="12"/>
          </p:nvPr>
        </p:nvSpPr>
        <p:spPr/>
        <p:txBody>
          <a:bodyPr/>
          <a:lstStyle/>
          <a:p>
            <a:r>
              <a:rPr lang="en-US" dirty="0"/>
              <a:t>Neural matrix is the brain and all its connections which direct movement and receive vital information on threats  </a:t>
            </a:r>
          </a:p>
        </p:txBody>
      </p:sp>
      <p:sp>
        <p:nvSpPr>
          <p:cNvPr id="22" name="Text 2"/>
          <p:cNvSpPr>
            <a:spLocks noGrp="1"/>
          </p:cNvSpPr>
          <p:nvPr>
            <p:ph type="body" sz="quarter" idx="13"/>
          </p:nvPr>
        </p:nvSpPr>
        <p:spPr/>
        <p:txBody>
          <a:bodyPr/>
          <a:lstStyle/>
          <a:p>
            <a:r>
              <a:rPr lang="en-US" dirty="0"/>
              <a:t>Myofascial chain is the functional machine to guide movement and control joint loading.  Compensatory patterns increase tissue loading</a:t>
            </a:r>
          </a:p>
        </p:txBody>
      </p:sp>
      <p:sp>
        <p:nvSpPr>
          <p:cNvPr id="23" name="Text 3"/>
          <p:cNvSpPr>
            <a:spLocks noGrp="1"/>
          </p:cNvSpPr>
          <p:nvPr>
            <p:ph type="body" sz="quarter" idx="14"/>
          </p:nvPr>
        </p:nvSpPr>
        <p:spPr/>
        <p:txBody>
          <a:bodyPr/>
          <a:lstStyle/>
          <a:p>
            <a:pPr>
              <a:lnSpc>
                <a:spcPct val="130000"/>
              </a:lnSpc>
            </a:pPr>
            <a:r>
              <a:rPr lang="en-US" dirty="0"/>
              <a:t>Articular chain is the mechanical framework for movement.  Structure relies upon support from neuromuscular chain.  Change is constant</a:t>
            </a:r>
          </a:p>
        </p:txBody>
      </p:sp>
    </p:spTree>
    <p:custDataLst>
      <p:tags r:id="rId1"/>
    </p:custDataLst>
    <p:extLst>
      <p:ext uri="{BB962C8B-B14F-4D97-AF65-F5344CB8AC3E}">
        <p14:creationId xmlns:p14="http://schemas.microsoft.com/office/powerpoint/2010/main" val="12816980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1"/>
          <p:cNvSpPr>
            <a:spLocks noGrp="1"/>
          </p:cNvSpPr>
          <p:nvPr>
            <p:ph type="body" idx="10"/>
          </p:nvPr>
        </p:nvSpPr>
        <p:spPr/>
        <p:txBody>
          <a:bodyPr/>
          <a:lstStyle/>
          <a:p>
            <a:pPr lvl="0"/>
            <a:r>
              <a:rPr lang="en-US" dirty="0"/>
              <a:t>Post-op care</a:t>
            </a:r>
            <a:endParaRPr lang="ru-RU" dirty="0"/>
          </a:p>
        </p:txBody>
      </p:sp>
      <p:sp>
        <p:nvSpPr>
          <p:cNvPr id="5" name="Title"/>
          <p:cNvSpPr>
            <a:spLocks noGrp="1"/>
          </p:cNvSpPr>
          <p:nvPr>
            <p:ph type="title" idx="12"/>
          </p:nvPr>
        </p:nvSpPr>
        <p:spPr>
          <a:xfrm>
            <a:off x="885436" y="564674"/>
            <a:ext cx="4523033" cy="938911"/>
          </a:xfrm>
        </p:spPr>
        <p:txBody>
          <a:bodyPr/>
          <a:lstStyle/>
          <a:p>
            <a:r>
              <a:rPr lang="en-US" dirty="0"/>
              <a:t>Pre-surgery (Prehab)</a:t>
            </a:r>
            <a:endParaRPr lang="ru-RU" dirty="0"/>
          </a:p>
        </p:txBody>
      </p:sp>
      <p:sp>
        <p:nvSpPr>
          <p:cNvPr id="57" name="Rectangle 2"/>
          <p:cNvSpPr/>
          <p:nvPr/>
        </p:nvSpPr>
        <p:spPr>
          <a:xfrm>
            <a:off x="354171" y="121444"/>
            <a:ext cx="36000" cy="187200"/>
          </a:xfrm>
          <a:prstGeom prst="rect">
            <a:avLst/>
          </a:prstGeom>
          <a:solidFill>
            <a:srgbClr val="C7C7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9" name="Rectangle 1">
            <a:extLst>
              <a:ext uri="{FF2B5EF4-FFF2-40B4-BE49-F238E27FC236}">
                <a16:creationId xmlns:a16="http://schemas.microsoft.com/office/drawing/2014/main" id="{0003685D-DC1E-43D1-BB2A-93A1E96A6F80}"/>
              </a:ext>
            </a:extLst>
          </p:cNvPr>
          <p:cNvSpPr/>
          <p:nvPr/>
        </p:nvSpPr>
        <p:spPr>
          <a:xfrm>
            <a:off x="885436" y="1657898"/>
            <a:ext cx="414337" cy="32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Rectangle 10">
            <a:extLst>
              <a:ext uri="{FF2B5EF4-FFF2-40B4-BE49-F238E27FC236}">
                <a16:creationId xmlns:a16="http://schemas.microsoft.com/office/drawing/2014/main" id="{819C3ECF-F69E-4A3E-B417-122DC805B4A7}"/>
              </a:ext>
            </a:extLst>
          </p:cNvPr>
          <p:cNvSpPr/>
          <p:nvPr/>
        </p:nvSpPr>
        <p:spPr>
          <a:xfrm>
            <a:off x="8989764" y="2434728"/>
            <a:ext cx="1090670" cy="6720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2">
            <a:extLst>
              <a:ext uri="{FF2B5EF4-FFF2-40B4-BE49-F238E27FC236}">
                <a16:creationId xmlns:a16="http://schemas.microsoft.com/office/drawing/2014/main" id="{942FCDA5-3943-4717-9DD3-70406DA8ED04}"/>
              </a:ext>
            </a:extLst>
          </p:cNvPr>
          <p:cNvSpPr>
            <a:spLocks noGrp="1"/>
          </p:cNvSpPr>
          <p:nvPr>
            <p:ph type="body" sz="quarter" idx="11"/>
          </p:nvPr>
        </p:nvSpPr>
        <p:spPr>
          <a:xfrm>
            <a:off x="885436" y="1909411"/>
            <a:ext cx="4966722" cy="2926384"/>
          </a:xfrm>
        </p:spPr>
        <p:txBody>
          <a:bodyPr/>
          <a:lstStyle/>
          <a:p>
            <a:r>
              <a:rPr lang="en-US" dirty="0"/>
              <a:t>Be Prepared:  Know your options and do your homework. No surgery is without risks.  Imaging alone is rarely a reliable source for identifying the source of pain.  Surgery success depends on how well you prepare and recover</a:t>
            </a:r>
          </a:p>
          <a:p>
            <a:r>
              <a:rPr lang="en-US" dirty="0"/>
              <a:t>Eat &amp; Sleep Well: Recovery is a Responsibility. Healing well requires a basic level of wellness.  Check out Wellness 101</a:t>
            </a:r>
          </a:p>
          <a:p>
            <a:r>
              <a:rPr lang="en-US" dirty="0"/>
              <a:t>Activate the Chains: Some critical myofascial links have been inactive or weak due to pain or injury.  Now is the time to begin triggering those weak links to fire more effectively</a:t>
            </a:r>
          </a:p>
          <a:p>
            <a:r>
              <a:rPr lang="en-US" dirty="0"/>
              <a:t>Train the Brain: Believe in your recovery.  Start seeing yourself achieving new milestones towards a healthier life.  Remember that pain is rarely resolved fully with surgery, it requires a period of retraining and regaining full function</a:t>
            </a:r>
          </a:p>
          <a:p>
            <a:r>
              <a:rPr lang="en-US" dirty="0"/>
              <a:t>  </a:t>
            </a:r>
          </a:p>
        </p:txBody>
      </p:sp>
    </p:spTree>
    <p:custDataLst>
      <p:tags r:id="rId1"/>
    </p:custDataLst>
    <p:extLst>
      <p:ext uri="{BB962C8B-B14F-4D97-AF65-F5344CB8AC3E}">
        <p14:creationId xmlns:p14="http://schemas.microsoft.com/office/powerpoint/2010/main" val="26055510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1"/>
          <p:cNvSpPr>
            <a:spLocks noGrp="1"/>
          </p:cNvSpPr>
          <p:nvPr>
            <p:ph type="body" idx="10"/>
          </p:nvPr>
        </p:nvSpPr>
        <p:spPr/>
        <p:txBody>
          <a:bodyPr/>
          <a:lstStyle/>
          <a:p>
            <a:pPr lvl="0"/>
            <a:r>
              <a:rPr lang="en-US" dirty="0"/>
              <a:t>Post-op care</a:t>
            </a:r>
            <a:endParaRPr lang="ru-RU" dirty="0"/>
          </a:p>
        </p:txBody>
      </p:sp>
      <p:sp>
        <p:nvSpPr>
          <p:cNvPr id="5" name="Title"/>
          <p:cNvSpPr>
            <a:spLocks noGrp="1"/>
          </p:cNvSpPr>
          <p:nvPr>
            <p:ph type="title" idx="12"/>
          </p:nvPr>
        </p:nvSpPr>
        <p:spPr>
          <a:xfrm>
            <a:off x="885436" y="564674"/>
            <a:ext cx="4523033" cy="938911"/>
          </a:xfrm>
        </p:spPr>
        <p:txBody>
          <a:bodyPr/>
          <a:lstStyle/>
          <a:p>
            <a:r>
              <a:rPr lang="en-US" dirty="0"/>
              <a:t>Faster Recovery</a:t>
            </a:r>
            <a:endParaRPr lang="ru-RU" dirty="0"/>
          </a:p>
        </p:txBody>
      </p:sp>
      <p:sp>
        <p:nvSpPr>
          <p:cNvPr id="57" name="Rectangle 2"/>
          <p:cNvSpPr/>
          <p:nvPr/>
        </p:nvSpPr>
        <p:spPr>
          <a:xfrm>
            <a:off x="354171" y="121444"/>
            <a:ext cx="36000" cy="187200"/>
          </a:xfrm>
          <a:prstGeom prst="rect">
            <a:avLst/>
          </a:prstGeom>
          <a:solidFill>
            <a:srgbClr val="C7C7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9" name="Rectangle 1">
            <a:extLst>
              <a:ext uri="{FF2B5EF4-FFF2-40B4-BE49-F238E27FC236}">
                <a16:creationId xmlns:a16="http://schemas.microsoft.com/office/drawing/2014/main" id="{0003685D-DC1E-43D1-BB2A-93A1E96A6F80}"/>
              </a:ext>
            </a:extLst>
          </p:cNvPr>
          <p:cNvSpPr/>
          <p:nvPr/>
        </p:nvSpPr>
        <p:spPr>
          <a:xfrm>
            <a:off x="885436" y="1657898"/>
            <a:ext cx="414337" cy="32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Rectangle 10">
            <a:extLst>
              <a:ext uri="{FF2B5EF4-FFF2-40B4-BE49-F238E27FC236}">
                <a16:creationId xmlns:a16="http://schemas.microsoft.com/office/drawing/2014/main" id="{819C3ECF-F69E-4A3E-B417-122DC805B4A7}"/>
              </a:ext>
            </a:extLst>
          </p:cNvPr>
          <p:cNvSpPr/>
          <p:nvPr/>
        </p:nvSpPr>
        <p:spPr>
          <a:xfrm>
            <a:off x="8989764" y="2434728"/>
            <a:ext cx="1090670" cy="6720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2">
            <a:extLst>
              <a:ext uri="{FF2B5EF4-FFF2-40B4-BE49-F238E27FC236}">
                <a16:creationId xmlns:a16="http://schemas.microsoft.com/office/drawing/2014/main" id="{942FCDA5-3943-4717-9DD3-70406DA8ED04}"/>
              </a:ext>
            </a:extLst>
          </p:cNvPr>
          <p:cNvSpPr>
            <a:spLocks noGrp="1"/>
          </p:cNvSpPr>
          <p:nvPr>
            <p:ph type="body" sz="quarter" idx="11"/>
          </p:nvPr>
        </p:nvSpPr>
        <p:spPr>
          <a:xfrm>
            <a:off x="885436" y="1909411"/>
            <a:ext cx="4966722" cy="2926384"/>
          </a:xfrm>
        </p:spPr>
        <p:txBody>
          <a:bodyPr/>
          <a:lstStyle/>
          <a:p>
            <a:r>
              <a:rPr lang="en-US" dirty="0"/>
              <a:t>Get moving: Limit down-time and maintain a level of fitness.  Follow post-surgical limits but maximize your opportunity to get breathlessness (Check out Fitness 101)</a:t>
            </a:r>
          </a:p>
          <a:p>
            <a:r>
              <a:rPr lang="en-US" dirty="0"/>
              <a:t>Know your strengths: Work ahead by performing the strengthening exercises on the unaffected area.  The carry over will help your surgical site once you are ready to progress</a:t>
            </a:r>
          </a:p>
          <a:p>
            <a:r>
              <a:rPr lang="en-US" dirty="0"/>
              <a:t>Pace yourself: Don’t go back to work or activity too soon.  Most re-injuries or surgery failures occur due to not adhering to a steady transition back to normal activities</a:t>
            </a:r>
          </a:p>
          <a:p>
            <a:r>
              <a:rPr lang="en-US" dirty="0"/>
              <a:t>  </a:t>
            </a:r>
          </a:p>
        </p:txBody>
      </p:sp>
    </p:spTree>
    <p:custDataLst>
      <p:tags r:id="rId1"/>
    </p:custDataLst>
    <p:extLst>
      <p:ext uri="{BB962C8B-B14F-4D97-AF65-F5344CB8AC3E}">
        <p14:creationId xmlns:p14="http://schemas.microsoft.com/office/powerpoint/2010/main" val="34301868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1"/>
          <p:cNvSpPr>
            <a:spLocks noGrp="1"/>
          </p:cNvSpPr>
          <p:nvPr>
            <p:ph type="body" idx="10"/>
          </p:nvPr>
        </p:nvSpPr>
        <p:spPr/>
        <p:txBody>
          <a:bodyPr/>
          <a:lstStyle/>
          <a:p>
            <a:pPr lvl="0"/>
            <a:r>
              <a:rPr lang="en-US" dirty="0"/>
              <a:t>Post-op care</a:t>
            </a:r>
            <a:endParaRPr lang="ru-RU" dirty="0"/>
          </a:p>
        </p:txBody>
      </p:sp>
      <p:sp>
        <p:nvSpPr>
          <p:cNvPr id="5" name="Title"/>
          <p:cNvSpPr>
            <a:spLocks noGrp="1"/>
          </p:cNvSpPr>
          <p:nvPr>
            <p:ph type="title" idx="12"/>
          </p:nvPr>
        </p:nvSpPr>
        <p:spPr>
          <a:xfrm>
            <a:off x="885436" y="564674"/>
            <a:ext cx="4523033" cy="938911"/>
          </a:xfrm>
        </p:spPr>
        <p:txBody>
          <a:bodyPr/>
          <a:lstStyle/>
          <a:p>
            <a:r>
              <a:rPr lang="en-US" dirty="0"/>
              <a:t>Rehab Phases</a:t>
            </a:r>
            <a:endParaRPr lang="ru-RU" dirty="0"/>
          </a:p>
        </p:txBody>
      </p:sp>
      <p:sp>
        <p:nvSpPr>
          <p:cNvPr id="57" name="Rectangle 2"/>
          <p:cNvSpPr/>
          <p:nvPr/>
        </p:nvSpPr>
        <p:spPr>
          <a:xfrm>
            <a:off x="354171" y="121444"/>
            <a:ext cx="36000" cy="187200"/>
          </a:xfrm>
          <a:prstGeom prst="rect">
            <a:avLst/>
          </a:prstGeom>
          <a:solidFill>
            <a:srgbClr val="C7C7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9" name="Rectangle 1">
            <a:extLst>
              <a:ext uri="{FF2B5EF4-FFF2-40B4-BE49-F238E27FC236}">
                <a16:creationId xmlns:a16="http://schemas.microsoft.com/office/drawing/2014/main" id="{0003685D-DC1E-43D1-BB2A-93A1E96A6F80}"/>
              </a:ext>
            </a:extLst>
          </p:cNvPr>
          <p:cNvSpPr/>
          <p:nvPr/>
        </p:nvSpPr>
        <p:spPr>
          <a:xfrm>
            <a:off x="885436" y="1657898"/>
            <a:ext cx="414337" cy="32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Rectangle 10">
            <a:extLst>
              <a:ext uri="{FF2B5EF4-FFF2-40B4-BE49-F238E27FC236}">
                <a16:creationId xmlns:a16="http://schemas.microsoft.com/office/drawing/2014/main" id="{819C3ECF-F69E-4A3E-B417-122DC805B4A7}"/>
              </a:ext>
            </a:extLst>
          </p:cNvPr>
          <p:cNvSpPr/>
          <p:nvPr/>
        </p:nvSpPr>
        <p:spPr>
          <a:xfrm>
            <a:off x="8989764" y="2434728"/>
            <a:ext cx="1090670" cy="6720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2">
            <a:extLst>
              <a:ext uri="{FF2B5EF4-FFF2-40B4-BE49-F238E27FC236}">
                <a16:creationId xmlns:a16="http://schemas.microsoft.com/office/drawing/2014/main" id="{942FCDA5-3943-4717-9DD3-70406DA8ED04}"/>
              </a:ext>
            </a:extLst>
          </p:cNvPr>
          <p:cNvSpPr>
            <a:spLocks noGrp="1"/>
          </p:cNvSpPr>
          <p:nvPr>
            <p:ph type="body" sz="quarter" idx="11"/>
          </p:nvPr>
        </p:nvSpPr>
        <p:spPr>
          <a:xfrm>
            <a:off x="885436" y="1909411"/>
            <a:ext cx="4966722" cy="2926384"/>
          </a:xfrm>
        </p:spPr>
        <p:txBody>
          <a:bodyPr/>
          <a:lstStyle/>
          <a:p>
            <a:r>
              <a:rPr lang="en-US" dirty="0"/>
              <a:t>Protect:  Monitor swelling and avoid stiffness.  Use elevation and light pumping exercises to keep circulation steady.  Avoid prolonged static positions</a:t>
            </a:r>
          </a:p>
          <a:p>
            <a:r>
              <a:rPr lang="en-US" dirty="0"/>
              <a:t>Restore: Range of motion is critical during the early stages.  Set goals and be consistent with exercise. Begin light isometrics in various positions to activate weak muscles</a:t>
            </a:r>
          </a:p>
          <a:p>
            <a:r>
              <a:rPr lang="en-US" dirty="0"/>
              <a:t>Regain: Strengthen in a gradual fashion with multiple bouts and low resistance with emphasis on endurance and speed</a:t>
            </a:r>
          </a:p>
          <a:p>
            <a:r>
              <a:rPr lang="en-US" dirty="0"/>
              <a:t>Resume:  Begin a gradual return to skilled activity.  Break activity down into components to practice each level with coordination and proper timing</a:t>
            </a:r>
          </a:p>
          <a:p>
            <a:r>
              <a:rPr lang="en-US" dirty="0"/>
              <a:t>  </a:t>
            </a:r>
          </a:p>
        </p:txBody>
      </p:sp>
    </p:spTree>
    <p:custDataLst>
      <p:tags r:id="rId1"/>
    </p:custDataLst>
    <p:extLst>
      <p:ext uri="{BB962C8B-B14F-4D97-AF65-F5344CB8AC3E}">
        <p14:creationId xmlns:p14="http://schemas.microsoft.com/office/powerpoint/2010/main" val="41978423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1"/>
          <p:cNvSpPr>
            <a:spLocks noGrp="1"/>
          </p:cNvSpPr>
          <p:nvPr>
            <p:ph type="body" idx="10"/>
          </p:nvPr>
        </p:nvSpPr>
        <p:spPr/>
        <p:txBody>
          <a:bodyPr/>
          <a:lstStyle/>
          <a:p>
            <a:pPr lvl="0"/>
            <a:r>
              <a:rPr lang="en-US" dirty="0"/>
              <a:t>Post-op care</a:t>
            </a:r>
            <a:endParaRPr lang="ru-RU" dirty="0"/>
          </a:p>
        </p:txBody>
      </p:sp>
      <p:sp>
        <p:nvSpPr>
          <p:cNvPr id="5" name="Title"/>
          <p:cNvSpPr>
            <a:spLocks noGrp="1"/>
          </p:cNvSpPr>
          <p:nvPr>
            <p:ph type="title" idx="12"/>
          </p:nvPr>
        </p:nvSpPr>
        <p:spPr>
          <a:xfrm>
            <a:off x="885436" y="564674"/>
            <a:ext cx="4523033" cy="938911"/>
          </a:xfrm>
        </p:spPr>
        <p:txBody>
          <a:bodyPr/>
          <a:lstStyle/>
          <a:p>
            <a:r>
              <a:rPr lang="en-US" dirty="0"/>
              <a:t>Phase I: Protect</a:t>
            </a:r>
            <a:endParaRPr lang="ru-RU" dirty="0"/>
          </a:p>
        </p:txBody>
      </p:sp>
      <p:sp>
        <p:nvSpPr>
          <p:cNvPr id="57" name="Rectangle 2"/>
          <p:cNvSpPr/>
          <p:nvPr/>
        </p:nvSpPr>
        <p:spPr>
          <a:xfrm>
            <a:off x="354171" y="121444"/>
            <a:ext cx="36000" cy="187200"/>
          </a:xfrm>
          <a:prstGeom prst="rect">
            <a:avLst/>
          </a:prstGeom>
          <a:solidFill>
            <a:srgbClr val="C7C7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9" name="Rectangle 1">
            <a:extLst>
              <a:ext uri="{FF2B5EF4-FFF2-40B4-BE49-F238E27FC236}">
                <a16:creationId xmlns:a16="http://schemas.microsoft.com/office/drawing/2014/main" id="{0003685D-DC1E-43D1-BB2A-93A1E96A6F80}"/>
              </a:ext>
            </a:extLst>
          </p:cNvPr>
          <p:cNvSpPr/>
          <p:nvPr/>
        </p:nvSpPr>
        <p:spPr>
          <a:xfrm>
            <a:off x="885436" y="1657898"/>
            <a:ext cx="414337" cy="32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Rectangle 10">
            <a:extLst>
              <a:ext uri="{FF2B5EF4-FFF2-40B4-BE49-F238E27FC236}">
                <a16:creationId xmlns:a16="http://schemas.microsoft.com/office/drawing/2014/main" id="{819C3ECF-F69E-4A3E-B417-122DC805B4A7}"/>
              </a:ext>
            </a:extLst>
          </p:cNvPr>
          <p:cNvSpPr/>
          <p:nvPr/>
        </p:nvSpPr>
        <p:spPr>
          <a:xfrm>
            <a:off x="8989764" y="2434728"/>
            <a:ext cx="1090670" cy="6720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2">
            <a:extLst>
              <a:ext uri="{FF2B5EF4-FFF2-40B4-BE49-F238E27FC236}">
                <a16:creationId xmlns:a16="http://schemas.microsoft.com/office/drawing/2014/main" id="{942FCDA5-3943-4717-9DD3-70406DA8ED04}"/>
              </a:ext>
            </a:extLst>
          </p:cNvPr>
          <p:cNvSpPr>
            <a:spLocks noGrp="1"/>
          </p:cNvSpPr>
          <p:nvPr>
            <p:ph type="body" sz="quarter" idx="11"/>
          </p:nvPr>
        </p:nvSpPr>
        <p:spPr>
          <a:xfrm>
            <a:off x="885436" y="1909411"/>
            <a:ext cx="4966722" cy="2926384"/>
          </a:xfrm>
        </p:spPr>
        <p:txBody>
          <a:bodyPr/>
          <a:lstStyle/>
          <a:p>
            <a:r>
              <a:rPr lang="en-US" dirty="0"/>
              <a:t>Control Swelling: Decreased lymphatic circulation and reduced freedom of motion sets the stage for edema and blood clots (thrombosis).  Limit down-time (sitting/lying) and be diligent with elevation / pumping</a:t>
            </a:r>
          </a:p>
          <a:p>
            <a:r>
              <a:rPr lang="en-US" dirty="0"/>
              <a:t>Signs of infection: Typically accompanied by increased swelling, pain and tissue changes</a:t>
            </a:r>
          </a:p>
          <a:p>
            <a:r>
              <a:rPr lang="en-US" dirty="0"/>
              <a:t>Excessive Stiffness: Frozen joint or loss of motion may be indicators of an adverse reaction to surgery.  More likely, it’s a factor of slow progress and delayed recovery</a:t>
            </a:r>
          </a:p>
          <a:p>
            <a:r>
              <a:rPr lang="en-US" dirty="0"/>
              <a:t>Irritable pain: Some acute pain is normal after surgery due to tissue damage which requires time to heal.  Increased pain without any of the above signs may simply be an on-going protective pattern of the </a:t>
            </a:r>
            <a:r>
              <a:rPr lang="en-US" dirty="0" err="1"/>
              <a:t>neuromatrix</a:t>
            </a:r>
            <a:endParaRPr lang="en-US" dirty="0"/>
          </a:p>
        </p:txBody>
      </p:sp>
    </p:spTree>
    <p:custDataLst>
      <p:tags r:id="rId1"/>
    </p:custDataLst>
    <p:extLst>
      <p:ext uri="{BB962C8B-B14F-4D97-AF65-F5344CB8AC3E}">
        <p14:creationId xmlns:p14="http://schemas.microsoft.com/office/powerpoint/2010/main" val="13853276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1"/>
          <p:cNvSpPr/>
          <p:nvPr/>
        </p:nvSpPr>
        <p:spPr>
          <a:xfrm>
            <a:off x="8350083" y="9525"/>
            <a:ext cx="3841917" cy="6858000"/>
          </a:xfrm>
          <a:prstGeom prst="rect">
            <a:avLst/>
          </a:prstGeom>
          <a:solidFill>
            <a:schemeClr val="tx1">
              <a:alpha val="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Rounded Rectangle 1"/>
          <p:cNvSpPr/>
          <p:nvPr/>
        </p:nvSpPr>
        <p:spPr>
          <a:xfrm>
            <a:off x="1098326" y="1361744"/>
            <a:ext cx="486000" cy="486000"/>
          </a:xfrm>
          <a:prstGeom prst="roundRect">
            <a:avLst>
              <a:gd name="adj" fmla="val 7358"/>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Rectangle 2"/>
          <p:cNvSpPr/>
          <p:nvPr/>
        </p:nvSpPr>
        <p:spPr>
          <a:xfrm>
            <a:off x="1098326" y="2070197"/>
            <a:ext cx="3764758" cy="18000"/>
          </a:xfrm>
          <a:prstGeom prst="rect">
            <a:avLst/>
          </a:prstGeom>
          <a:solidFill>
            <a:schemeClr val="tx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6" name="Rounded Rectangle 2"/>
          <p:cNvSpPr/>
          <p:nvPr/>
        </p:nvSpPr>
        <p:spPr>
          <a:xfrm>
            <a:off x="1098326" y="2308846"/>
            <a:ext cx="486000" cy="486000"/>
          </a:xfrm>
          <a:prstGeom prst="roundRect">
            <a:avLst>
              <a:gd name="adj" fmla="val 7358"/>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8" name="Rectangle 3"/>
          <p:cNvSpPr/>
          <p:nvPr/>
        </p:nvSpPr>
        <p:spPr>
          <a:xfrm>
            <a:off x="1098326" y="3017299"/>
            <a:ext cx="3764758" cy="18000"/>
          </a:xfrm>
          <a:prstGeom prst="rect">
            <a:avLst/>
          </a:prstGeom>
          <a:solidFill>
            <a:schemeClr val="tx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0" name="Rounded Rectangle 3"/>
          <p:cNvSpPr/>
          <p:nvPr/>
        </p:nvSpPr>
        <p:spPr>
          <a:xfrm>
            <a:off x="1098326" y="3255948"/>
            <a:ext cx="486000" cy="486000"/>
          </a:xfrm>
          <a:prstGeom prst="roundRect">
            <a:avLst>
              <a:gd name="adj" fmla="val 7358"/>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2" name="Rectangle 4"/>
          <p:cNvSpPr/>
          <p:nvPr/>
        </p:nvSpPr>
        <p:spPr>
          <a:xfrm>
            <a:off x="1098326" y="3964401"/>
            <a:ext cx="3764758" cy="18000"/>
          </a:xfrm>
          <a:prstGeom prst="rect">
            <a:avLst/>
          </a:prstGeom>
          <a:solidFill>
            <a:schemeClr val="tx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9" name="Rounded Rectangle 4"/>
          <p:cNvSpPr/>
          <p:nvPr/>
        </p:nvSpPr>
        <p:spPr>
          <a:xfrm>
            <a:off x="1098326" y="4203050"/>
            <a:ext cx="486000" cy="486000"/>
          </a:xfrm>
          <a:prstGeom prst="roundRect">
            <a:avLst>
              <a:gd name="adj" fmla="val 7358"/>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1" name="Rectangle 5"/>
          <p:cNvSpPr/>
          <p:nvPr/>
        </p:nvSpPr>
        <p:spPr>
          <a:xfrm>
            <a:off x="1098326" y="4911503"/>
            <a:ext cx="3764758" cy="18000"/>
          </a:xfrm>
          <a:prstGeom prst="rect">
            <a:avLst/>
          </a:prstGeom>
          <a:solidFill>
            <a:schemeClr val="tx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3" name="Rounded Rectangle 5"/>
          <p:cNvSpPr/>
          <p:nvPr/>
        </p:nvSpPr>
        <p:spPr>
          <a:xfrm>
            <a:off x="1098326" y="5150152"/>
            <a:ext cx="486000" cy="486000"/>
          </a:xfrm>
          <a:prstGeom prst="roundRect">
            <a:avLst>
              <a:gd name="adj" fmla="val 7358"/>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Text 1"/>
          <p:cNvSpPr>
            <a:spLocks noGrp="1"/>
          </p:cNvSpPr>
          <p:nvPr>
            <p:ph type="body" sz="quarter" idx="11"/>
          </p:nvPr>
        </p:nvSpPr>
        <p:spPr/>
        <p:txBody>
          <a:bodyPr/>
          <a:lstStyle/>
          <a:p>
            <a:r>
              <a:rPr lang="ru-RU"/>
              <a:t>5</a:t>
            </a:r>
          </a:p>
        </p:txBody>
      </p:sp>
      <p:sp>
        <p:nvSpPr>
          <p:cNvPr id="7" name="Text 2"/>
          <p:cNvSpPr>
            <a:spLocks noGrp="1"/>
          </p:cNvSpPr>
          <p:nvPr>
            <p:ph type="body" sz="quarter" idx="12"/>
          </p:nvPr>
        </p:nvSpPr>
        <p:spPr/>
        <p:txBody>
          <a:bodyPr/>
          <a:lstStyle/>
          <a:p>
            <a:r>
              <a:rPr lang="en-US" dirty="0"/>
              <a:t>Learn to pace and progress rehab with graded return to activity to prevent re-injury</a:t>
            </a:r>
            <a:endParaRPr lang="ru-RU" dirty="0"/>
          </a:p>
        </p:txBody>
      </p:sp>
      <p:sp>
        <p:nvSpPr>
          <p:cNvPr id="8" name="Text 3"/>
          <p:cNvSpPr>
            <a:spLocks noGrp="1"/>
          </p:cNvSpPr>
          <p:nvPr>
            <p:ph type="body" sz="quarter" idx="13"/>
          </p:nvPr>
        </p:nvSpPr>
        <p:spPr/>
        <p:txBody>
          <a:bodyPr/>
          <a:lstStyle/>
          <a:p>
            <a:r>
              <a:rPr lang="ru-RU"/>
              <a:t>4</a:t>
            </a:r>
          </a:p>
        </p:txBody>
      </p:sp>
      <p:sp>
        <p:nvSpPr>
          <p:cNvPr id="10" name="Text 4"/>
          <p:cNvSpPr>
            <a:spLocks noGrp="1"/>
          </p:cNvSpPr>
          <p:nvPr>
            <p:ph type="body" sz="quarter" idx="14"/>
          </p:nvPr>
        </p:nvSpPr>
        <p:spPr/>
        <p:txBody>
          <a:bodyPr/>
          <a:lstStyle/>
          <a:p>
            <a:r>
              <a:rPr lang="en-US" dirty="0"/>
              <a:t>Avoid the pitfalls or delay in recovery due to improper or inadequate treatment</a:t>
            </a:r>
            <a:endParaRPr lang="ru-RU" dirty="0"/>
          </a:p>
        </p:txBody>
      </p:sp>
      <p:sp>
        <p:nvSpPr>
          <p:cNvPr id="11" name="Text 5"/>
          <p:cNvSpPr>
            <a:spLocks noGrp="1"/>
          </p:cNvSpPr>
          <p:nvPr>
            <p:ph type="body" sz="quarter" idx="15"/>
          </p:nvPr>
        </p:nvSpPr>
        <p:spPr/>
        <p:txBody>
          <a:bodyPr/>
          <a:lstStyle/>
          <a:p>
            <a:r>
              <a:rPr lang="ru-RU"/>
              <a:t>3</a:t>
            </a:r>
          </a:p>
        </p:txBody>
      </p:sp>
      <p:sp>
        <p:nvSpPr>
          <p:cNvPr id="12" name="Text 6"/>
          <p:cNvSpPr>
            <a:spLocks noGrp="1"/>
          </p:cNvSpPr>
          <p:nvPr>
            <p:ph type="body" sz="quarter" idx="16"/>
          </p:nvPr>
        </p:nvSpPr>
        <p:spPr/>
        <p:txBody>
          <a:bodyPr/>
          <a:lstStyle/>
          <a:p>
            <a:r>
              <a:rPr lang="en-US" dirty="0">
                <a:cs typeface="Segoe UI" panose="020B0502040204020203" pitchFamily="34" charset="0"/>
              </a:rPr>
              <a:t>Understand the role of pain mechanisms and put your brain to work for a healthier recovery</a:t>
            </a:r>
          </a:p>
        </p:txBody>
      </p:sp>
      <p:sp>
        <p:nvSpPr>
          <p:cNvPr id="13" name="Text 7"/>
          <p:cNvSpPr>
            <a:spLocks noGrp="1"/>
          </p:cNvSpPr>
          <p:nvPr>
            <p:ph type="body" sz="quarter" idx="17"/>
          </p:nvPr>
        </p:nvSpPr>
        <p:spPr/>
        <p:txBody>
          <a:bodyPr/>
          <a:lstStyle/>
          <a:p>
            <a:r>
              <a:rPr lang="ru-RU"/>
              <a:t>2</a:t>
            </a:r>
          </a:p>
        </p:txBody>
      </p:sp>
      <p:sp>
        <p:nvSpPr>
          <p:cNvPr id="14" name="Text 8"/>
          <p:cNvSpPr>
            <a:spLocks noGrp="1"/>
          </p:cNvSpPr>
          <p:nvPr>
            <p:ph type="body" sz="quarter" idx="18"/>
          </p:nvPr>
        </p:nvSpPr>
        <p:spPr/>
        <p:txBody>
          <a:bodyPr/>
          <a:lstStyle/>
          <a:p>
            <a:pPr lvl="0"/>
            <a:r>
              <a:rPr lang="en-US" dirty="0">
                <a:solidFill>
                  <a:prstClr val="black">
                    <a:lumMod val="85000"/>
                    <a:lumOff val="15000"/>
                  </a:prstClr>
                </a:solidFill>
                <a:cs typeface="Segoe UI" panose="020B0502040204020203" pitchFamily="34" charset="0"/>
              </a:rPr>
              <a:t>Learn the proven methods to successfully prepare for surgery and speed your recovery</a:t>
            </a:r>
          </a:p>
        </p:txBody>
      </p:sp>
      <p:sp>
        <p:nvSpPr>
          <p:cNvPr id="15" name="Text 9"/>
          <p:cNvSpPr>
            <a:spLocks noGrp="1"/>
          </p:cNvSpPr>
          <p:nvPr>
            <p:ph type="body" sz="quarter" idx="19"/>
          </p:nvPr>
        </p:nvSpPr>
        <p:spPr/>
        <p:txBody>
          <a:bodyPr/>
          <a:lstStyle/>
          <a:p>
            <a:r>
              <a:rPr lang="ru-RU"/>
              <a:t>1</a:t>
            </a:r>
          </a:p>
        </p:txBody>
      </p:sp>
      <p:sp>
        <p:nvSpPr>
          <p:cNvPr id="16" name="Text 10"/>
          <p:cNvSpPr>
            <a:spLocks noGrp="1"/>
          </p:cNvSpPr>
          <p:nvPr>
            <p:ph type="body" sz="quarter" idx="20"/>
          </p:nvPr>
        </p:nvSpPr>
        <p:spPr/>
        <p:txBody>
          <a:bodyPr/>
          <a:lstStyle/>
          <a:p>
            <a:r>
              <a:rPr lang="en-US" dirty="0">
                <a:cs typeface="Segoe UI" panose="020B0502040204020203" pitchFamily="34" charset="0"/>
              </a:rPr>
              <a:t>Discover the importance of balance, stability and strength throughout the neuromusculoskeletal chain</a:t>
            </a:r>
          </a:p>
        </p:txBody>
      </p:sp>
      <p:sp>
        <p:nvSpPr>
          <p:cNvPr id="17" name="Title"/>
          <p:cNvSpPr>
            <a:spLocks noGrp="1"/>
          </p:cNvSpPr>
          <p:nvPr>
            <p:ph type="title" idx="21"/>
          </p:nvPr>
        </p:nvSpPr>
        <p:spPr/>
        <p:txBody>
          <a:bodyPr/>
          <a:lstStyle/>
          <a:p>
            <a:r>
              <a:rPr lang="en-US" dirty="0"/>
              <a:t>Course Objectives</a:t>
            </a:r>
            <a:endParaRPr lang="ru-RU" dirty="0"/>
          </a:p>
        </p:txBody>
      </p:sp>
      <p:pic>
        <p:nvPicPr>
          <p:cNvPr id="41" name="Picture 1"/>
          <p:cNvPicPr>
            <a:picLocks noChangeAspect="1"/>
          </p:cNvPicPr>
          <p:nvPr>
            <p:custDataLst>
              <p:tags r:id="rId2"/>
            </p:custDataLst>
          </p:nvPr>
        </p:nvPicPr>
        <p:blipFill rotWithShape="1">
          <a:blip r:embed="rId5">
            <a:extLst>
              <a:ext uri="{28A0092B-C50C-407E-A947-70E740481C1C}">
                <a14:useLocalDpi xmlns:a14="http://schemas.microsoft.com/office/drawing/2010/main" val="0"/>
              </a:ext>
            </a:extLst>
          </a:blip>
          <a:srcRect t="-1" b="41779"/>
          <a:stretch/>
        </p:blipFill>
        <p:spPr>
          <a:xfrm>
            <a:off x="6581606" y="469451"/>
            <a:ext cx="3943036" cy="6432794"/>
          </a:xfrm>
          <a:prstGeom prst="rect">
            <a:avLst/>
          </a:prstGeom>
        </p:spPr>
      </p:pic>
    </p:spTree>
    <p:custDataLst>
      <p:tags r:id="rId1"/>
    </p:custDataLst>
    <p:extLst>
      <p:ext uri="{BB962C8B-B14F-4D97-AF65-F5344CB8AC3E}">
        <p14:creationId xmlns:p14="http://schemas.microsoft.com/office/powerpoint/2010/main" val="21884758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1"/>
          <p:cNvSpPr>
            <a:spLocks noGrp="1"/>
          </p:cNvSpPr>
          <p:nvPr>
            <p:ph type="body" idx="10"/>
          </p:nvPr>
        </p:nvSpPr>
        <p:spPr/>
        <p:txBody>
          <a:bodyPr/>
          <a:lstStyle/>
          <a:p>
            <a:pPr lvl="0"/>
            <a:r>
              <a:rPr lang="en-US" dirty="0"/>
              <a:t>Post-op care</a:t>
            </a:r>
            <a:endParaRPr lang="ru-RU" dirty="0"/>
          </a:p>
        </p:txBody>
      </p:sp>
      <p:sp>
        <p:nvSpPr>
          <p:cNvPr id="5" name="Title"/>
          <p:cNvSpPr>
            <a:spLocks noGrp="1"/>
          </p:cNvSpPr>
          <p:nvPr>
            <p:ph type="title" idx="12"/>
          </p:nvPr>
        </p:nvSpPr>
        <p:spPr>
          <a:xfrm>
            <a:off x="885436" y="564674"/>
            <a:ext cx="4523033" cy="938911"/>
          </a:xfrm>
        </p:spPr>
        <p:txBody>
          <a:bodyPr/>
          <a:lstStyle/>
          <a:p>
            <a:r>
              <a:rPr lang="en-US" dirty="0"/>
              <a:t>Phase II: Restore</a:t>
            </a:r>
            <a:endParaRPr lang="ru-RU" dirty="0"/>
          </a:p>
        </p:txBody>
      </p:sp>
      <p:sp>
        <p:nvSpPr>
          <p:cNvPr id="57" name="Rectangle 2"/>
          <p:cNvSpPr/>
          <p:nvPr/>
        </p:nvSpPr>
        <p:spPr>
          <a:xfrm>
            <a:off x="354171" y="121444"/>
            <a:ext cx="36000" cy="187200"/>
          </a:xfrm>
          <a:prstGeom prst="rect">
            <a:avLst/>
          </a:prstGeom>
          <a:solidFill>
            <a:srgbClr val="C7C7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9" name="Rectangle 1">
            <a:extLst>
              <a:ext uri="{FF2B5EF4-FFF2-40B4-BE49-F238E27FC236}">
                <a16:creationId xmlns:a16="http://schemas.microsoft.com/office/drawing/2014/main" id="{0003685D-DC1E-43D1-BB2A-93A1E96A6F80}"/>
              </a:ext>
            </a:extLst>
          </p:cNvPr>
          <p:cNvSpPr/>
          <p:nvPr/>
        </p:nvSpPr>
        <p:spPr>
          <a:xfrm>
            <a:off x="885436" y="1657898"/>
            <a:ext cx="414337" cy="32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Rectangle 10">
            <a:extLst>
              <a:ext uri="{FF2B5EF4-FFF2-40B4-BE49-F238E27FC236}">
                <a16:creationId xmlns:a16="http://schemas.microsoft.com/office/drawing/2014/main" id="{819C3ECF-F69E-4A3E-B417-122DC805B4A7}"/>
              </a:ext>
            </a:extLst>
          </p:cNvPr>
          <p:cNvSpPr/>
          <p:nvPr/>
        </p:nvSpPr>
        <p:spPr>
          <a:xfrm>
            <a:off x="8989764" y="2434728"/>
            <a:ext cx="1090670" cy="6720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2">
            <a:extLst>
              <a:ext uri="{FF2B5EF4-FFF2-40B4-BE49-F238E27FC236}">
                <a16:creationId xmlns:a16="http://schemas.microsoft.com/office/drawing/2014/main" id="{942FCDA5-3943-4717-9DD3-70406DA8ED04}"/>
              </a:ext>
            </a:extLst>
          </p:cNvPr>
          <p:cNvSpPr>
            <a:spLocks noGrp="1"/>
          </p:cNvSpPr>
          <p:nvPr>
            <p:ph type="body" sz="quarter" idx="11"/>
          </p:nvPr>
        </p:nvSpPr>
        <p:spPr>
          <a:xfrm>
            <a:off x="885436" y="1909411"/>
            <a:ext cx="4966722" cy="2926384"/>
          </a:xfrm>
        </p:spPr>
        <p:txBody>
          <a:bodyPr/>
          <a:lstStyle/>
          <a:p>
            <a:r>
              <a:rPr lang="en-US" dirty="0"/>
              <a:t>Range of motion: Slow and steady progression of movements to regain full joint motion.  Perform at least 5x a day for 5min</a:t>
            </a:r>
          </a:p>
          <a:p>
            <a:r>
              <a:rPr lang="en-US" dirty="0"/>
              <a:t>Activation: Prolonged isometric exercises on unaffected limb.  Perform 10reps for 10sec each </a:t>
            </a:r>
          </a:p>
          <a:p>
            <a:r>
              <a:rPr lang="en-US" dirty="0"/>
              <a:t>Weight-bearing: Gradual transition of functional positions with varying degrees of support.  Practice throughout the day</a:t>
            </a:r>
          </a:p>
          <a:p>
            <a:r>
              <a:rPr lang="en-US" dirty="0"/>
              <a:t>Goals: Full motion and progressive weightbearing</a:t>
            </a:r>
          </a:p>
        </p:txBody>
      </p:sp>
    </p:spTree>
    <p:custDataLst>
      <p:tags r:id="rId1"/>
    </p:custDataLst>
    <p:extLst>
      <p:ext uri="{BB962C8B-B14F-4D97-AF65-F5344CB8AC3E}">
        <p14:creationId xmlns:p14="http://schemas.microsoft.com/office/powerpoint/2010/main" val="8621800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1"/>
          <p:cNvSpPr>
            <a:spLocks noGrp="1"/>
          </p:cNvSpPr>
          <p:nvPr>
            <p:ph type="body" idx="10"/>
          </p:nvPr>
        </p:nvSpPr>
        <p:spPr/>
        <p:txBody>
          <a:bodyPr/>
          <a:lstStyle/>
          <a:p>
            <a:pPr lvl="0"/>
            <a:r>
              <a:rPr lang="en-US" dirty="0"/>
              <a:t>Post-op care</a:t>
            </a:r>
            <a:endParaRPr lang="ru-RU" dirty="0"/>
          </a:p>
        </p:txBody>
      </p:sp>
      <p:sp>
        <p:nvSpPr>
          <p:cNvPr id="5" name="Title"/>
          <p:cNvSpPr>
            <a:spLocks noGrp="1"/>
          </p:cNvSpPr>
          <p:nvPr>
            <p:ph type="title" idx="12"/>
          </p:nvPr>
        </p:nvSpPr>
        <p:spPr>
          <a:xfrm>
            <a:off x="885436" y="564674"/>
            <a:ext cx="4523033" cy="938911"/>
          </a:xfrm>
        </p:spPr>
        <p:txBody>
          <a:bodyPr/>
          <a:lstStyle/>
          <a:p>
            <a:r>
              <a:rPr lang="en-US" dirty="0"/>
              <a:t>Phase III: Regain</a:t>
            </a:r>
            <a:endParaRPr lang="ru-RU" dirty="0"/>
          </a:p>
        </p:txBody>
      </p:sp>
      <p:sp>
        <p:nvSpPr>
          <p:cNvPr id="57" name="Rectangle 2"/>
          <p:cNvSpPr/>
          <p:nvPr/>
        </p:nvSpPr>
        <p:spPr>
          <a:xfrm>
            <a:off x="354171" y="121444"/>
            <a:ext cx="36000" cy="187200"/>
          </a:xfrm>
          <a:prstGeom prst="rect">
            <a:avLst/>
          </a:prstGeom>
          <a:solidFill>
            <a:srgbClr val="C7C7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9" name="Rectangle 1">
            <a:extLst>
              <a:ext uri="{FF2B5EF4-FFF2-40B4-BE49-F238E27FC236}">
                <a16:creationId xmlns:a16="http://schemas.microsoft.com/office/drawing/2014/main" id="{0003685D-DC1E-43D1-BB2A-93A1E96A6F80}"/>
              </a:ext>
            </a:extLst>
          </p:cNvPr>
          <p:cNvSpPr/>
          <p:nvPr/>
        </p:nvSpPr>
        <p:spPr>
          <a:xfrm>
            <a:off x="885436" y="1657898"/>
            <a:ext cx="414337" cy="32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Rectangle 10">
            <a:extLst>
              <a:ext uri="{FF2B5EF4-FFF2-40B4-BE49-F238E27FC236}">
                <a16:creationId xmlns:a16="http://schemas.microsoft.com/office/drawing/2014/main" id="{819C3ECF-F69E-4A3E-B417-122DC805B4A7}"/>
              </a:ext>
            </a:extLst>
          </p:cNvPr>
          <p:cNvSpPr/>
          <p:nvPr/>
        </p:nvSpPr>
        <p:spPr>
          <a:xfrm>
            <a:off x="8989764" y="2434728"/>
            <a:ext cx="1090670" cy="6720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2">
            <a:extLst>
              <a:ext uri="{FF2B5EF4-FFF2-40B4-BE49-F238E27FC236}">
                <a16:creationId xmlns:a16="http://schemas.microsoft.com/office/drawing/2014/main" id="{942FCDA5-3943-4717-9DD3-70406DA8ED04}"/>
              </a:ext>
            </a:extLst>
          </p:cNvPr>
          <p:cNvSpPr>
            <a:spLocks noGrp="1"/>
          </p:cNvSpPr>
          <p:nvPr>
            <p:ph type="body" sz="quarter" idx="11"/>
          </p:nvPr>
        </p:nvSpPr>
        <p:spPr>
          <a:xfrm>
            <a:off x="885436" y="1909411"/>
            <a:ext cx="4966722" cy="2926384"/>
          </a:xfrm>
        </p:spPr>
        <p:txBody>
          <a:bodyPr/>
          <a:lstStyle/>
          <a:p>
            <a:r>
              <a:rPr lang="en-US" dirty="0"/>
              <a:t>Controlled motion: Practice coordinated and skilled tasks.  Make it fun and challenging to avoid protective pain patterns.  Perform at least once a day for 5min</a:t>
            </a:r>
          </a:p>
          <a:p>
            <a:r>
              <a:rPr lang="en-US" dirty="0"/>
              <a:t>Strength: Progressive resistance (low load, high reps) in mid-range of motion.  Perform a set of 3-4 exercises for 25 reps each </a:t>
            </a:r>
          </a:p>
          <a:p>
            <a:r>
              <a:rPr lang="en-US" dirty="0"/>
              <a:t>Balance: Progressive challenge to balance with varying support. Combine with controlled motion to increase difficulty</a:t>
            </a:r>
          </a:p>
          <a:p>
            <a:r>
              <a:rPr lang="en-US" dirty="0"/>
              <a:t>Goals: Progressive strength and balance</a:t>
            </a:r>
          </a:p>
        </p:txBody>
      </p:sp>
    </p:spTree>
    <p:custDataLst>
      <p:tags r:id="rId1"/>
    </p:custDataLst>
    <p:extLst>
      <p:ext uri="{BB962C8B-B14F-4D97-AF65-F5344CB8AC3E}">
        <p14:creationId xmlns:p14="http://schemas.microsoft.com/office/powerpoint/2010/main" val="27525353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1"/>
          <p:cNvSpPr>
            <a:spLocks noGrp="1"/>
          </p:cNvSpPr>
          <p:nvPr>
            <p:ph type="body" idx="10"/>
          </p:nvPr>
        </p:nvSpPr>
        <p:spPr/>
        <p:txBody>
          <a:bodyPr/>
          <a:lstStyle/>
          <a:p>
            <a:pPr lvl="0"/>
            <a:r>
              <a:rPr lang="en-US" dirty="0"/>
              <a:t>Post-op care</a:t>
            </a:r>
            <a:endParaRPr lang="ru-RU" dirty="0"/>
          </a:p>
        </p:txBody>
      </p:sp>
      <p:sp>
        <p:nvSpPr>
          <p:cNvPr id="5" name="Title"/>
          <p:cNvSpPr>
            <a:spLocks noGrp="1"/>
          </p:cNvSpPr>
          <p:nvPr>
            <p:ph type="title" idx="12"/>
          </p:nvPr>
        </p:nvSpPr>
        <p:spPr>
          <a:xfrm>
            <a:off x="885436" y="564674"/>
            <a:ext cx="4523033" cy="938911"/>
          </a:xfrm>
        </p:spPr>
        <p:txBody>
          <a:bodyPr/>
          <a:lstStyle/>
          <a:p>
            <a:r>
              <a:rPr lang="en-US" dirty="0"/>
              <a:t>Phase IV: Resume</a:t>
            </a:r>
            <a:endParaRPr lang="ru-RU" dirty="0"/>
          </a:p>
        </p:txBody>
      </p:sp>
      <p:sp>
        <p:nvSpPr>
          <p:cNvPr id="57" name="Rectangle 2"/>
          <p:cNvSpPr/>
          <p:nvPr/>
        </p:nvSpPr>
        <p:spPr>
          <a:xfrm>
            <a:off x="354171" y="121444"/>
            <a:ext cx="36000" cy="187200"/>
          </a:xfrm>
          <a:prstGeom prst="rect">
            <a:avLst/>
          </a:prstGeom>
          <a:solidFill>
            <a:srgbClr val="C7C7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9" name="Rectangle 1">
            <a:extLst>
              <a:ext uri="{FF2B5EF4-FFF2-40B4-BE49-F238E27FC236}">
                <a16:creationId xmlns:a16="http://schemas.microsoft.com/office/drawing/2014/main" id="{0003685D-DC1E-43D1-BB2A-93A1E96A6F80}"/>
              </a:ext>
            </a:extLst>
          </p:cNvPr>
          <p:cNvSpPr/>
          <p:nvPr/>
        </p:nvSpPr>
        <p:spPr>
          <a:xfrm>
            <a:off x="885436" y="1657898"/>
            <a:ext cx="414337" cy="32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Rectangle 10">
            <a:extLst>
              <a:ext uri="{FF2B5EF4-FFF2-40B4-BE49-F238E27FC236}">
                <a16:creationId xmlns:a16="http://schemas.microsoft.com/office/drawing/2014/main" id="{819C3ECF-F69E-4A3E-B417-122DC805B4A7}"/>
              </a:ext>
            </a:extLst>
          </p:cNvPr>
          <p:cNvSpPr/>
          <p:nvPr/>
        </p:nvSpPr>
        <p:spPr>
          <a:xfrm>
            <a:off x="8989764" y="2434728"/>
            <a:ext cx="1090670" cy="6720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2">
            <a:extLst>
              <a:ext uri="{FF2B5EF4-FFF2-40B4-BE49-F238E27FC236}">
                <a16:creationId xmlns:a16="http://schemas.microsoft.com/office/drawing/2014/main" id="{942FCDA5-3943-4717-9DD3-70406DA8ED04}"/>
              </a:ext>
            </a:extLst>
          </p:cNvPr>
          <p:cNvSpPr>
            <a:spLocks noGrp="1"/>
          </p:cNvSpPr>
          <p:nvPr>
            <p:ph type="body" sz="quarter" idx="11"/>
          </p:nvPr>
        </p:nvSpPr>
        <p:spPr>
          <a:xfrm>
            <a:off x="885436" y="1909411"/>
            <a:ext cx="4966722" cy="2926384"/>
          </a:xfrm>
        </p:spPr>
        <p:txBody>
          <a:bodyPr/>
          <a:lstStyle/>
          <a:p>
            <a:r>
              <a:rPr lang="en-US" dirty="0"/>
              <a:t>Return to work: Get back to work as soon as possible.  Delay in return increases risk for disability and depression.  Reduce the risk for re-injury with recognizing the potential workplace hazards and limiting your exposure</a:t>
            </a:r>
          </a:p>
          <a:p>
            <a:r>
              <a:rPr lang="en-US" dirty="0"/>
              <a:t>Athletic readiness: Start slow and remember that a certain level of fitness is required to resume activities such as running, swimming or cycling</a:t>
            </a:r>
          </a:p>
          <a:p>
            <a:r>
              <a:rPr lang="en-US" dirty="0"/>
              <a:t>Sports participation: Test yourself and be prepared to practice at a level below pre-surgery performance.  Don’t compete until you have excelled at practice tests</a:t>
            </a:r>
          </a:p>
          <a:p>
            <a:r>
              <a:rPr lang="en-US" dirty="0"/>
              <a:t>Goals: Ready for action and reduced risks for re-injury</a:t>
            </a:r>
          </a:p>
        </p:txBody>
      </p:sp>
    </p:spTree>
    <p:custDataLst>
      <p:tags r:id="rId1"/>
    </p:custDataLst>
    <p:extLst>
      <p:ext uri="{BB962C8B-B14F-4D97-AF65-F5344CB8AC3E}">
        <p14:creationId xmlns:p14="http://schemas.microsoft.com/office/powerpoint/2010/main" val="21098077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1"/>
          <p:cNvSpPr>
            <a:spLocks noGrp="1"/>
          </p:cNvSpPr>
          <p:nvPr>
            <p:ph type="body" idx="10"/>
          </p:nvPr>
        </p:nvSpPr>
        <p:spPr/>
        <p:txBody>
          <a:bodyPr/>
          <a:lstStyle/>
          <a:p>
            <a:pPr lvl="0"/>
            <a:r>
              <a:rPr lang="en-US" dirty="0"/>
              <a:t>Post-op care</a:t>
            </a:r>
            <a:endParaRPr lang="ru-RU" dirty="0"/>
          </a:p>
        </p:txBody>
      </p:sp>
      <p:sp>
        <p:nvSpPr>
          <p:cNvPr id="5" name="Title"/>
          <p:cNvSpPr>
            <a:spLocks noGrp="1"/>
          </p:cNvSpPr>
          <p:nvPr>
            <p:ph type="title" idx="12"/>
          </p:nvPr>
        </p:nvSpPr>
        <p:spPr>
          <a:xfrm>
            <a:off x="885436" y="564674"/>
            <a:ext cx="4523033" cy="938911"/>
          </a:xfrm>
        </p:spPr>
        <p:txBody>
          <a:bodyPr/>
          <a:lstStyle/>
          <a:p>
            <a:r>
              <a:rPr lang="en-US" dirty="0"/>
              <a:t>Rehab Tracker</a:t>
            </a:r>
            <a:endParaRPr lang="ru-RU" dirty="0"/>
          </a:p>
        </p:txBody>
      </p:sp>
      <p:sp>
        <p:nvSpPr>
          <p:cNvPr id="57" name="Rectangle 2"/>
          <p:cNvSpPr/>
          <p:nvPr/>
        </p:nvSpPr>
        <p:spPr>
          <a:xfrm>
            <a:off x="354171" y="121444"/>
            <a:ext cx="36000" cy="187200"/>
          </a:xfrm>
          <a:prstGeom prst="rect">
            <a:avLst/>
          </a:prstGeom>
          <a:solidFill>
            <a:srgbClr val="C7C7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9" name="Rectangle 1">
            <a:extLst>
              <a:ext uri="{FF2B5EF4-FFF2-40B4-BE49-F238E27FC236}">
                <a16:creationId xmlns:a16="http://schemas.microsoft.com/office/drawing/2014/main" id="{0003685D-DC1E-43D1-BB2A-93A1E96A6F80}"/>
              </a:ext>
            </a:extLst>
          </p:cNvPr>
          <p:cNvSpPr/>
          <p:nvPr/>
        </p:nvSpPr>
        <p:spPr>
          <a:xfrm>
            <a:off x="885436" y="1657898"/>
            <a:ext cx="414337" cy="32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Rectangle 10">
            <a:extLst>
              <a:ext uri="{FF2B5EF4-FFF2-40B4-BE49-F238E27FC236}">
                <a16:creationId xmlns:a16="http://schemas.microsoft.com/office/drawing/2014/main" id="{819C3ECF-F69E-4A3E-B417-122DC805B4A7}"/>
              </a:ext>
            </a:extLst>
          </p:cNvPr>
          <p:cNvSpPr/>
          <p:nvPr/>
        </p:nvSpPr>
        <p:spPr>
          <a:xfrm>
            <a:off x="8989764" y="2434728"/>
            <a:ext cx="1090670" cy="6720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2">
            <a:extLst>
              <a:ext uri="{FF2B5EF4-FFF2-40B4-BE49-F238E27FC236}">
                <a16:creationId xmlns:a16="http://schemas.microsoft.com/office/drawing/2014/main" id="{942FCDA5-3943-4717-9DD3-70406DA8ED04}"/>
              </a:ext>
            </a:extLst>
          </p:cNvPr>
          <p:cNvSpPr>
            <a:spLocks noGrp="1"/>
          </p:cNvSpPr>
          <p:nvPr>
            <p:ph type="body" sz="quarter" idx="11"/>
          </p:nvPr>
        </p:nvSpPr>
        <p:spPr>
          <a:xfrm>
            <a:off x="885436" y="1909411"/>
            <a:ext cx="4966722" cy="2926384"/>
          </a:xfrm>
        </p:spPr>
        <p:txBody>
          <a:bodyPr/>
          <a:lstStyle/>
          <a:p>
            <a:r>
              <a:rPr lang="en-US" dirty="0"/>
              <a:t>Flow sheet for exercise with different phases as titles</a:t>
            </a:r>
          </a:p>
          <a:p>
            <a:endParaRPr lang="en-US" dirty="0"/>
          </a:p>
        </p:txBody>
      </p:sp>
    </p:spTree>
    <p:custDataLst>
      <p:tags r:id="rId1"/>
    </p:custDataLst>
    <p:extLst>
      <p:ext uri="{BB962C8B-B14F-4D97-AF65-F5344CB8AC3E}">
        <p14:creationId xmlns:p14="http://schemas.microsoft.com/office/powerpoint/2010/main" val="20421184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Rectangle 1"/>
          <p:cNvSpPr/>
          <p:nvPr/>
        </p:nvSpPr>
        <p:spPr>
          <a:xfrm>
            <a:off x="0" y="0"/>
            <a:ext cx="12192000" cy="6858000"/>
          </a:xfrm>
          <a:prstGeom prst="rect">
            <a:avLst/>
          </a:prstGeom>
          <a:solidFill>
            <a:schemeClr val="tx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74" name="Picture 1"/>
          <p:cNvPicPr>
            <a:picLocks noChangeAspect="1"/>
          </p:cNvPicPr>
          <p:nvPr/>
        </p:nvPicPr>
        <p:blipFill rotWithShape="1">
          <a:blip r:embed="rId4" cstate="print">
            <a:extLst>
              <a:ext uri="{28A0092B-C50C-407E-A947-70E740481C1C}">
                <a14:useLocalDpi xmlns:a14="http://schemas.microsoft.com/office/drawing/2010/main" val="0"/>
              </a:ext>
            </a:extLst>
          </a:blip>
          <a:srcRect t="1" b="40297"/>
          <a:stretch/>
        </p:blipFill>
        <p:spPr>
          <a:xfrm>
            <a:off x="2256927" y="-289637"/>
            <a:ext cx="7274339" cy="7202501"/>
          </a:xfrm>
          <a:prstGeom prst="rect">
            <a:avLst/>
          </a:prstGeom>
        </p:spPr>
      </p:pic>
      <p:grpSp>
        <p:nvGrpSpPr>
          <p:cNvPr id="5" name="Group 1"/>
          <p:cNvGrpSpPr/>
          <p:nvPr/>
        </p:nvGrpSpPr>
        <p:grpSpPr>
          <a:xfrm>
            <a:off x="2951344" y="2794855"/>
            <a:ext cx="424872" cy="434110"/>
            <a:chOff x="775856" y="2620048"/>
            <a:chExt cx="424872" cy="434110"/>
          </a:xfrm>
        </p:grpSpPr>
        <p:sp>
          <p:nvSpPr>
            <p:cNvPr id="6" name="Rounded Rectangle 1"/>
            <p:cNvSpPr/>
            <p:nvPr/>
          </p:nvSpPr>
          <p:spPr>
            <a:xfrm>
              <a:off x="775856" y="2620048"/>
              <a:ext cx="424872" cy="434110"/>
            </a:xfrm>
            <a:prstGeom prst="roundRect">
              <a:avLst>
                <a:gd name="adj" fmla="val 7358"/>
              </a:avLst>
            </a:prstGeom>
            <a:solidFill>
              <a:schemeClr val="tx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Text 1"/>
            <p:cNvSpPr txBox="1"/>
            <p:nvPr/>
          </p:nvSpPr>
          <p:spPr>
            <a:xfrm>
              <a:off x="830254" y="2654454"/>
              <a:ext cx="311304" cy="353943"/>
            </a:xfrm>
            <a:prstGeom prst="rect">
              <a:avLst/>
            </a:prstGeom>
            <a:noFill/>
          </p:spPr>
          <p:txBody>
            <a:bodyPr wrap="none" rtlCol="0">
              <a:spAutoFit/>
            </a:bodyPr>
            <a:lstStyle/>
            <a:p>
              <a:pPr algn="ctr"/>
              <a:r>
                <a:rPr lang="ru-RU" sz="1700" dirty="0">
                  <a:solidFill>
                    <a:srgbClr val="3AC830"/>
                  </a:solidFill>
                  <a:latin typeface="Roboto Black" panose="02000000000000000000" pitchFamily="2" charset="0"/>
                  <a:ea typeface="Roboto Black" panose="02000000000000000000" pitchFamily="2" charset="0"/>
                  <a:cs typeface="Roboto Black" panose="02000000000000000000" pitchFamily="2" charset="0"/>
                </a:rPr>
                <a:t>1</a:t>
              </a:r>
            </a:p>
          </p:txBody>
        </p:sp>
      </p:grpSp>
      <p:sp>
        <p:nvSpPr>
          <p:cNvPr id="8" name="Rectangle 2"/>
          <p:cNvSpPr/>
          <p:nvPr/>
        </p:nvSpPr>
        <p:spPr>
          <a:xfrm>
            <a:off x="3580580" y="3417625"/>
            <a:ext cx="3309939" cy="18000"/>
          </a:xfrm>
          <a:prstGeom prst="rect">
            <a:avLst/>
          </a:prstGeom>
          <a:solidFill>
            <a:srgbClr val="DFD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0" name="Group 2"/>
          <p:cNvGrpSpPr/>
          <p:nvPr/>
        </p:nvGrpSpPr>
        <p:grpSpPr>
          <a:xfrm>
            <a:off x="2951344" y="3637219"/>
            <a:ext cx="424872" cy="434110"/>
            <a:chOff x="775856" y="2620048"/>
            <a:chExt cx="424872" cy="434110"/>
          </a:xfrm>
        </p:grpSpPr>
        <p:sp>
          <p:nvSpPr>
            <p:cNvPr id="11" name="Rounded Rectangle 2"/>
            <p:cNvSpPr/>
            <p:nvPr/>
          </p:nvSpPr>
          <p:spPr>
            <a:xfrm>
              <a:off x="775856" y="2620048"/>
              <a:ext cx="424872" cy="434110"/>
            </a:xfrm>
            <a:prstGeom prst="roundRect">
              <a:avLst>
                <a:gd name="adj" fmla="val 7358"/>
              </a:avLst>
            </a:prstGeom>
            <a:solidFill>
              <a:schemeClr val="tx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Text 2"/>
            <p:cNvSpPr txBox="1"/>
            <p:nvPr/>
          </p:nvSpPr>
          <p:spPr>
            <a:xfrm>
              <a:off x="830254" y="2654454"/>
              <a:ext cx="311304" cy="353943"/>
            </a:xfrm>
            <a:prstGeom prst="rect">
              <a:avLst/>
            </a:prstGeom>
            <a:noFill/>
          </p:spPr>
          <p:txBody>
            <a:bodyPr wrap="none" rtlCol="0">
              <a:spAutoFit/>
            </a:bodyPr>
            <a:lstStyle/>
            <a:p>
              <a:pPr algn="ctr"/>
              <a:r>
                <a:rPr lang="en-US" sz="1700" dirty="0">
                  <a:solidFill>
                    <a:srgbClr val="3AC830"/>
                  </a:solidFill>
                  <a:latin typeface="Roboto Black" panose="02000000000000000000" pitchFamily="2" charset="0"/>
                  <a:ea typeface="Roboto Black" panose="02000000000000000000" pitchFamily="2" charset="0"/>
                  <a:cs typeface="Roboto Black" panose="02000000000000000000" pitchFamily="2" charset="0"/>
                </a:rPr>
                <a:t>2</a:t>
              </a:r>
              <a:endParaRPr lang="ru-RU" sz="1700" dirty="0">
                <a:solidFill>
                  <a:srgbClr val="3AC830"/>
                </a:solidFill>
                <a:latin typeface="Roboto Black" panose="02000000000000000000" pitchFamily="2" charset="0"/>
                <a:ea typeface="Roboto Black" panose="02000000000000000000" pitchFamily="2" charset="0"/>
                <a:cs typeface="Roboto Black" panose="02000000000000000000" pitchFamily="2" charset="0"/>
              </a:endParaRPr>
            </a:p>
          </p:txBody>
        </p:sp>
      </p:grpSp>
      <p:sp>
        <p:nvSpPr>
          <p:cNvPr id="13" name="Rectangle 3"/>
          <p:cNvSpPr/>
          <p:nvPr/>
        </p:nvSpPr>
        <p:spPr>
          <a:xfrm>
            <a:off x="3580580" y="4259989"/>
            <a:ext cx="3309939" cy="18000"/>
          </a:xfrm>
          <a:prstGeom prst="rect">
            <a:avLst/>
          </a:prstGeom>
          <a:solidFill>
            <a:srgbClr val="DFD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5" name="Group 3"/>
          <p:cNvGrpSpPr/>
          <p:nvPr/>
        </p:nvGrpSpPr>
        <p:grpSpPr>
          <a:xfrm>
            <a:off x="2951344" y="4479583"/>
            <a:ext cx="424872" cy="434110"/>
            <a:chOff x="775856" y="2620048"/>
            <a:chExt cx="424872" cy="434110"/>
          </a:xfrm>
        </p:grpSpPr>
        <p:sp>
          <p:nvSpPr>
            <p:cNvPr id="16" name="Rounded Rectangle 3"/>
            <p:cNvSpPr/>
            <p:nvPr/>
          </p:nvSpPr>
          <p:spPr>
            <a:xfrm>
              <a:off x="775856" y="2620048"/>
              <a:ext cx="424872" cy="434110"/>
            </a:xfrm>
            <a:prstGeom prst="roundRect">
              <a:avLst>
                <a:gd name="adj" fmla="val 7358"/>
              </a:avLst>
            </a:prstGeom>
            <a:solidFill>
              <a:schemeClr val="tx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Text 3"/>
            <p:cNvSpPr txBox="1"/>
            <p:nvPr/>
          </p:nvSpPr>
          <p:spPr>
            <a:xfrm>
              <a:off x="830254" y="2654454"/>
              <a:ext cx="311304" cy="353943"/>
            </a:xfrm>
            <a:prstGeom prst="rect">
              <a:avLst/>
            </a:prstGeom>
            <a:noFill/>
          </p:spPr>
          <p:txBody>
            <a:bodyPr wrap="none" rtlCol="0">
              <a:spAutoFit/>
            </a:bodyPr>
            <a:lstStyle/>
            <a:p>
              <a:pPr algn="ctr"/>
              <a:r>
                <a:rPr lang="en-US" sz="1700" dirty="0">
                  <a:solidFill>
                    <a:srgbClr val="3AC830"/>
                  </a:solidFill>
                  <a:latin typeface="Roboto Black" panose="02000000000000000000" pitchFamily="2" charset="0"/>
                  <a:ea typeface="Roboto Black" panose="02000000000000000000" pitchFamily="2" charset="0"/>
                  <a:cs typeface="Roboto Black" panose="02000000000000000000" pitchFamily="2" charset="0"/>
                </a:rPr>
                <a:t>3</a:t>
              </a:r>
              <a:endParaRPr lang="ru-RU" sz="1700" dirty="0">
                <a:solidFill>
                  <a:srgbClr val="3AC830"/>
                </a:solidFill>
                <a:latin typeface="Roboto Black" panose="02000000000000000000" pitchFamily="2" charset="0"/>
                <a:ea typeface="Roboto Black" panose="02000000000000000000" pitchFamily="2" charset="0"/>
                <a:cs typeface="Roboto Black" panose="02000000000000000000" pitchFamily="2" charset="0"/>
              </a:endParaRPr>
            </a:p>
          </p:txBody>
        </p:sp>
      </p:grpSp>
      <p:sp>
        <p:nvSpPr>
          <p:cNvPr id="19" name="Rectangle 4"/>
          <p:cNvSpPr/>
          <p:nvPr/>
        </p:nvSpPr>
        <p:spPr>
          <a:xfrm>
            <a:off x="2582720" y="1645449"/>
            <a:ext cx="476646" cy="39600"/>
          </a:xfrm>
          <a:prstGeom prst="rect">
            <a:avLst/>
          </a:prstGeom>
          <a:solidFill>
            <a:srgbClr val="3AC8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Title"/>
          <p:cNvSpPr>
            <a:spLocks noGrp="1"/>
          </p:cNvSpPr>
          <p:nvPr>
            <p:ph type="title" idx="11"/>
          </p:nvPr>
        </p:nvSpPr>
        <p:spPr/>
        <p:txBody>
          <a:bodyPr/>
          <a:lstStyle/>
          <a:p>
            <a:r>
              <a:rPr lang="en-US" dirty="0"/>
              <a:t>Summary</a:t>
            </a:r>
            <a:endParaRPr lang="ru-RU" dirty="0"/>
          </a:p>
        </p:txBody>
      </p:sp>
      <p:sp>
        <p:nvSpPr>
          <p:cNvPr id="21" name="Text 1"/>
          <p:cNvSpPr>
            <a:spLocks noGrp="1"/>
          </p:cNvSpPr>
          <p:nvPr>
            <p:ph type="body" sz="quarter" idx="12"/>
          </p:nvPr>
        </p:nvSpPr>
        <p:spPr/>
        <p:txBody>
          <a:bodyPr/>
          <a:lstStyle/>
          <a:p>
            <a:r>
              <a:rPr lang="en-US" dirty="0"/>
              <a:t>Track your compliance and establish goals for return to activity</a:t>
            </a:r>
          </a:p>
        </p:txBody>
      </p:sp>
      <p:sp>
        <p:nvSpPr>
          <p:cNvPr id="22" name="Text 2"/>
          <p:cNvSpPr>
            <a:spLocks noGrp="1"/>
          </p:cNvSpPr>
          <p:nvPr>
            <p:ph type="body" sz="quarter" idx="13"/>
          </p:nvPr>
        </p:nvSpPr>
        <p:spPr/>
        <p:txBody>
          <a:bodyPr/>
          <a:lstStyle/>
          <a:p>
            <a:r>
              <a:rPr lang="en-US" dirty="0"/>
              <a:t>Recovery is your responsibility.  Keep active and maintain steady progression through rehab phase </a:t>
            </a:r>
          </a:p>
        </p:txBody>
      </p:sp>
      <p:sp>
        <p:nvSpPr>
          <p:cNvPr id="23" name="Text 3"/>
          <p:cNvSpPr>
            <a:spLocks noGrp="1"/>
          </p:cNvSpPr>
          <p:nvPr>
            <p:ph type="body" sz="quarter" idx="14"/>
          </p:nvPr>
        </p:nvSpPr>
        <p:spPr/>
        <p:txBody>
          <a:bodyPr/>
          <a:lstStyle/>
          <a:p>
            <a:pPr>
              <a:lnSpc>
                <a:spcPct val="130000"/>
              </a:lnSpc>
            </a:pPr>
            <a:r>
              <a:rPr lang="en-US" dirty="0"/>
              <a:t>Prepare for surgery by being informed and establishing a basic level of wellness</a:t>
            </a:r>
          </a:p>
        </p:txBody>
      </p:sp>
    </p:spTree>
    <p:custDataLst>
      <p:tags r:id="rId1"/>
    </p:custDataLst>
    <p:extLst>
      <p:ext uri="{BB962C8B-B14F-4D97-AF65-F5344CB8AC3E}">
        <p14:creationId xmlns:p14="http://schemas.microsoft.com/office/powerpoint/2010/main" val="30507463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1"/>
          <p:cNvSpPr>
            <a:spLocks noGrp="1"/>
          </p:cNvSpPr>
          <p:nvPr>
            <p:ph type="body" idx="10"/>
          </p:nvPr>
        </p:nvSpPr>
        <p:spPr/>
        <p:txBody>
          <a:bodyPr/>
          <a:lstStyle/>
          <a:p>
            <a:pPr lvl="0"/>
            <a:r>
              <a:rPr lang="en-US" dirty="0"/>
              <a:t>Post-op care</a:t>
            </a:r>
            <a:endParaRPr lang="ru-RU" dirty="0"/>
          </a:p>
        </p:txBody>
      </p:sp>
      <p:sp>
        <p:nvSpPr>
          <p:cNvPr id="5" name="Title"/>
          <p:cNvSpPr>
            <a:spLocks noGrp="1"/>
          </p:cNvSpPr>
          <p:nvPr>
            <p:ph type="title" idx="12"/>
          </p:nvPr>
        </p:nvSpPr>
        <p:spPr>
          <a:xfrm>
            <a:off x="885436" y="564674"/>
            <a:ext cx="4523033" cy="938911"/>
          </a:xfrm>
        </p:spPr>
        <p:txBody>
          <a:bodyPr/>
          <a:lstStyle/>
          <a:p>
            <a:r>
              <a:rPr lang="en-US" dirty="0"/>
              <a:t>Pain Rehab</a:t>
            </a:r>
            <a:endParaRPr lang="ru-RU" dirty="0"/>
          </a:p>
        </p:txBody>
      </p:sp>
      <p:sp>
        <p:nvSpPr>
          <p:cNvPr id="57" name="Rectangle 2"/>
          <p:cNvSpPr/>
          <p:nvPr/>
        </p:nvSpPr>
        <p:spPr>
          <a:xfrm>
            <a:off x="354171" y="121444"/>
            <a:ext cx="36000" cy="187200"/>
          </a:xfrm>
          <a:prstGeom prst="rect">
            <a:avLst/>
          </a:prstGeom>
          <a:solidFill>
            <a:srgbClr val="C7C7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9" name="Rectangle 1">
            <a:extLst>
              <a:ext uri="{FF2B5EF4-FFF2-40B4-BE49-F238E27FC236}">
                <a16:creationId xmlns:a16="http://schemas.microsoft.com/office/drawing/2014/main" id="{0003685D-DC1E-43D1-BB2A-93A1E96A6F80}"/>
              </a:ext>
            </a:extLst>
          </p:cNvPr>
          <p:cNvSpPr/>
          <p:nvPr/>
        </p:nvSpPr>
        <p:spPr>
          <a:xfrm>
            <a:off x="885436" y="1657898"/>
            <a:ext cx="414337" cy="32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Rectangle 10">
            <a:extLst>
              <a:ext uri="{FF2B5EF4-FFF2-40B4-BE49-F238E27FC236}">
                <a16:creationId xmlns:a16="http://schemas.microsoft.com/office/drawing/2014/main" id="{819C3ECF-F69E-4A3E-B417-122DC805B4A7}"/>
              </a:ext>
            </a:extLst>
          </p:cNvPr>
          <p:cNvSpPr/>
          <p:nvPr/>
        </p:nvSpPr>
        <p:spPr>
          <a:xfrm>
            <a:off x="8989764" y="2434728"/>
            <a:ext cx="1090670" cy="6720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2">
            <a:extLst>
              <a:ext uri="{FF2B5EF4-FFF2-40B4-BE49-F238E27FC236}">
                <a16:creationId xmlns:a16="http://schemas.microsoft.com/office/drawing/2014/main" id="{942FCDA5-3943-4717-9DD3-70406DA8ED04}"/>
              </a:ext>
            </a:extLst>
          </p:cNvPr>
          <p:cNvSpPr>
            <a:spLocks noGrp="1"/>
          </p:cNvSpPr>
          <p:nvPr>
            <p:ph type="body" sz="quarter" idx="11"/>
          </p:nvPr>
        </p:nvSpPr>
        <p:spPr>
          <a:xfrm>
            <a:off x="885436" y="1909411"/>
            <a:ext cx="4966722" cy="2926384"/>
          </a:xfrm>
        </p:spPr>
        <p:txBody>
          <a:bodyPr/>
          <a:lstStyle/>
          <a:p>
            <a:r>
              <a:rPr lang="en-US" dirty="0"/>
              <a:t>Pain is multifactorial and complex.  It rarely comes from a single source nor is it isolated to the tissue.  Pain must be perceived before it exists.  Working through pain does not give you a high pain tolerance.    </a:t>
            </a:r>
          </a:p>
          <a:p>
            <a:r>
              <a:rPr lang="en-US" dirty="0"/>
              <a:t>Understand why you are having pain.  Is it the tissue input or the neural matrix output?  Often it’s a combination of both</a:t>
            </a:r>
          </a:p>
          <a:p>
            <a:r>
              <a:rPr lang="en-US" dirty="0"/>
              <a:t>Reduce the fear of pain.  Anxiety and fear are not conducive to healing.  We can’t guard against injury, instead we must prepare and fight for survival.   Tissue strength, joint mobility and stability are the keys to avoiding injury</a:t>
            </a:r>
          </a:p>
          <a:p>
            <a:r>
              <a:rPr lang="en-US" dirty="0"/>
              <a:t>Train the brain to recognize less pain.  Easier said than done.  It takes practice and steady reassurance to regain confidence with movement and functional awareness based upon the tasks rather than the pain</a:t>
            </a:r>
          </a:p>
          <a:p>
            <a:r>
              <a:rPr lang="en-US" dirty="0"/>
              <a:t>  </a:t>
            </a:r>
          </a:p>
        </p:txBody>
      </p:sp>
    </p:spTree>
    <p:custDataLst>
      <p:tags r:id="rId1"/>
    </p:custDataLst>
    <p:extLst>
      <p:ext uri="{BB962C8B-B14F-4D97-AF65-F5344CB8AC3E}">
        <p14:creationId xmlns:p14="http://schemas.microsoft.com/office/powerpoint/2010/main" val="19322300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1"/>
          <p:cNvSpPr>
            <a:spLocks noGrp="1"/>
          </p:cNvSpPr>
          <p:nvPr>
            <p:ph type="body" idx="10"/>
          </p:nvPr>
        </p:nvSpPr>
        <p:spPr/>
        <p:txBody>
          <a:bodyPr/>
          <a:lstStyle/>
          <a:p>
            <a:pPr lvl="0"/>
            <a:r>
              <a:rPr lang="en-US" dirty="0"/>
              <a:t>Post-op care</a:t>
            </a:r>
            <a:endParaRPr lang="ru-RU" dirty="0"/>
          </a:p>
        </p:txBody>
      </p:sp>
      <p:sp>
        <p:nvSpPr>
          <p:cNvPr id="5" name="Title"/>
          <p:cNvSpPr>
            <a:spLocks noGrp="1"/>
          </p:cNvSpPr>
          <p:nvPr>
            <p:ph type="title" idx="12"/>
          </p:nvPr>
        </p:nvSpPr>
        <p:spPr>
          <a:xfrm>
            <a:off x="885436" y="564674"/>
            <a:ext cx="4523033" cy="938911"/>
          </a:xfrm>
        </p:spPr>
        <p:txBody>
          <a:bodyPr/>
          <a:lstStyle/>
          <a:p>
            <a:r>
              <a:rPr lang="en-US" dirty="0"/>
              <a:t>Brain Games</a:t>
            </a:r>
            <a:endParaRPr lang="ru-RU" dirty="0"/>
          </a:p>
        </p:txBody>
      </p:sp>
      <p:sp>
        <p:nvSpPr>
          <p:cNvPr id="57" name="Rectangle 2"/>
          <p:cNvSpPr/>
          <p:nvPr/>
        </p:nvSpPr>
        <p:spPr>
          <a:xfrm>
            <a:off x="354171" y="121444"/>
            <a:ext cx="36000" cy="187200"/>
          </a:xfrm>
          <a:prstGeom prst="rect">
            <a:avLst/>
          </a:prstGeom>
          <a:solidFill>
            <a:srgbClr val="C7C7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9" name="Rectangle 1">
            <a:extLst>
              <a:ext uri="{FF2B5EF4-FFF2-40B4-BE49-F238E27FC236}">
                <a16:creationId xmlns:a16="http://schemas.microsoft.com/office/drawing/2014/main" id="{0003685D-DC1E-43D1-BB2A-93A1E96A6F80}"/>
              </a:ext>
            </a:extLst>
          </p:cNvPr>
          <p:cNvSpPr/>
          <p:nvPr/>
        </p:nvSpPr>
        <p:spPr>
          <a:xfrm>
            <a:off x="885436" y="1657898"/>
            <a:ext cx="414337" cy="32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Rectangle 10">
            <a:extLst>
              <a:ext uri="{FF2B5EF4-FFF2-40B4-BE49-F238E27FC236}">
                <a16:creationId xmlns:a16="http://schemas.microsoft.com/office/drawing/2014/main" id="{819C3ECF-F69E-4A3E-B417-122DC805B4A7}"/>
              </a:ext>
            </a:extLst>
          </p:cNvPr>
          <p:cNvSpPr/>
          <p:nvPr/>
        </p:nvSpPr>
        <p:spPr>
          <a:xfrm>
            <a:off x="8989764" y="2434728"/>
            <a:ext cx="1090670" cy="6720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2">
            <a:extLst>
              <a:ext uri="{FF2B5EF4-FFF2-40B4-BE49-F238E27FC236}">
                <a16:creationId xmlns:a16="http://schemas.microsoft.com/office/drawing/2014/main" id="{942FCDA5-3943-4717-9DD3-70406DA8ED04}"/>
              </a:ext>
            </a:extLst>
          </p:cNvPr>
          <p:cNvSpPr>
            <a:spLocks noGrp="1"/>
          </p:cNvSpPr>
          <p:nvPr>
            <p:ph type="body" sz="quarter" idx="11"/>
          </p:nvPr>
        </p:nvSpPr>
        <p:spPr>
          <a:xfrm>
            <a:off x="885436" y="1909411"/>
            <a:ext cx="4966722" cy="2926384"/>
          </a:xfrm>
        </p:spPr>
        <p:txBody>
          <a:bodyPr/>
          <a:lstStyle/>
          <a:p>
            <a:r>
              <a:rPr lang="en-US" dirty="0"/>
              <a:t>No pain, no gain.  Pain is no longer a threat, it’s simply an opportunity to begin the process of recovery</a:t>
            </a:r>
          </a:p>
          <a:p>
            <a:r>
              <a:rPr lang="en-US" dirty="0"/>
              <a:t>I no longer feel pain, I only feel …. (stiffness, weakness, load, position)</a:t>
            </a:r>
          </a:p>
          <a:p>
            <a:r>
              <a:rPr lang="en-US" dirty="0"/>
              <a:t>Say no more.  Adhere to a strict limit on how you tell others about your pain.  Only discuss pain with medical providers</a:t>
            </a:r>
          </a:p>
          <a:p>
            <a:r>
              <a:rPr lang="en-US" dirty="0"/>
              <a:t>Use activity and social relations as a prescription for pain relief.   Avoid increasing pain medication without advice from medical provider</a:t>
            </a:r>
          </a:p>
          <a:p>
            <a:r>
              <a:rPr lang="en-US" dirty="0"/>
              <a:t>  </a:t>
            </a:r>
          </a:p>
        </p:txBody>
      </p:sp>
    </p:spTree>
    <p:custDataLst>
      <p:tags r:id="rId1"/>
    </p:custDataLst>
    <p:extLst>
      <p:ext uri="{BB962C8B-B14F-4D97-AF65-F5344CB8AC3E}">
        <p14:creationId xmlns:p14="http://schemas.microsoft.com/office/powerpoint/2010/main" val="22327559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1"/>
          <p:cNvSpPr>
            <a:spLocks noGrp="1"/>
          </p:cNvSpPr>
          <p:nvPr>
            <p:ph type="body" idx="10"/>
          </p:nvPr>
        </p:nvSpPr>
        <p:spPr/>
        <p:txBody>
          <a:bodyPr/>
          <a:lstStyle/>
          <a:p>
            <a:pPr lvl="0"/>
            <a:r>
              <a:rPr lang="en-US" dirty="0"/>
              <a:t>Post-op care</a:t>
            </a:r>
            <a:endParaRPr lang="ru-RU" dirty="0"/>
          </a:p>
        </p:txBody>
      </p:sp>
      <p:sp>
        <p:nvSpPr>
          <p:cNvPr id="5" name="Title"/>
          <p:cNvSpPr>
            <a:spLocks noGrp="1"/>
          </p:cNvSpPr>
          <p:nvPr>
            <p:ph type="title" idx="12"/>
          </p:nvPr>
        </p:nvSpPr>
        <p:spPr>
          <a:xfrm>
            <a:off x="885436" y="564674"/>
            <a:ext cx="4523033" cy="938911"/>
          </a:xfrm>
        </p:spPr>
        <p:txBody>
          <a:bodyPr/>
          <a:lstStyle/>
          <a:p>
            <a:r>
              <a:rPr lang="en-US" dirty="0"/>
              <a:t>Pacing return to activity</a:t>
            </a:r>
            <a:endParaRPr lang="ru-RU" dirty="0"/>
          </a:p>
        </p:txBody>
      </p:sp>
      <p:sp>
        <p:nvSpPr>
          <p:cNvPr id="57" name="Rectangle 2"/>
          <p:cNvSpPr/>
          <p:nvPr/>
        </p:nvSpPr>
        <p:spPr>
          <a:xfrm>
            <a:off x="354171" y="121444"/>
            <a:ext cx="36000" cy="187200"/>
          </a:xfrm>
          <a:prstGeom prst="rect">
            <a:avLst/>
          </a:prstGeom>
          <a:solidFill>
            <a:srgbClr val="C7C7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9" name="Rectangle 1">
            <a:extLst>
              <a:ext uri="{FF2B5EF4-FFF2-40B4-BE49-F238E27FC236}">
                <a16:creationId xmlns:a16="http://schemas.microsoft.com/office/drawing/2014/main" id="{0003685D-DC1E-43D1-BB2A-93A1E96A6F80}"/>
              </a:ext>
            </a:extLst>
          </p:cNvPr>
          <p:cNvSpPr/>
          <p:nvPr/>
        </p:nvSpPr>
        <p:spPr>
          <a:xfrm>
            <a:off x="885436" y="1657898"/>
            <a:ext cx="414337" cy="32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Rectangle 10">
            <a:extLst>
              <a:ext uri="{FF2B5EF4-FFF2-40B4-BE49-F238E27FC236}">
                <a16:creationId xmlns:a16="http://schemas.microsoft.com/office/drawing/2014/main" id="{819C3ECF-F69E-4A3E-B417-122DC805B4A7}"/>
              </a:ext>
            </a:extLst>
          </p:cNvPr>
          <p:cNvSpPr/>
          <p:nvPr/>
        </p:nvSpPr>
        <p:spPr>
          <a:xfrm>
            <a:off x="8989764" y="2434728"/>
            <a:ext cx="1090670" cy="6720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2">
            <a:extLst>
              <a:ext uri="{FF2B5EF4-FFF2-40B4-BE49-F238E27FC236}">
                <a16:creationId xmlns:a16="http://schemas.microsoft.com/office/drawing/2014/main" id="{942FCDA5-3943-4717-9DD3-70406DA8ED04}"/>
              </a:ext>
            </a:extLst>
          </p:cNvPr>
          <p:cNvSpPr>
            <a:spLocks noGrp="1"/>
          </p:cNvSpPr>
          <p:nvPr>
            <p:ph type="body" sz="quarter" idx="11"/>
          </p:nvPr>
        </p:nvSpPr>
        <p:spPr>
          <a:xfrm>
            <a:off x="885436" y="1909411"/>
            <a:ext cx="4966722" cy="2926384"/>
          </a:xfrm>
        </p:spPr>
        <p:txBody>
          <a:bodyPr/>
          <a:lstStyle/>
          <a:p>
            <a:r>
              <a:rPr lang="en-US" dirty="0"/>
              <a:t>Set Goals: Be realistic and realize your limits.  Make the most of your recovery by successfully accomplishing each phase of rehab.  Set reasonable goals for return to work and some form of athleticism which will lead to improved fitness</a:t>
            </a:r>
          </a:p>
          <a:p>
            <a:r>
              <a:rPr lang="en-US" dirty="0"/>
              <a:t>Establish milestones:  List 3 attainable milestones for each goal. Get help from a skilled and competent therapist if recovery is delayed or plateaued  </a:t>
            </a:r>
          </a:p>
          <a:p>
            <a:r>
              <a:rPr lang="en-US" dirty="0"/>
              <a:t>Track progress and be prepared to adjust program to meet goals.  Consider a group fitness or gym based routine to increase program variability </a:t>
            </a:r>
          </a:p>
          <a:p>
            <a:endParaRPr lang="en-US" dirty="0"/>
          </a:p>
          <a:p>
            <a:r>
              <a:rPr lang="en-US" dirty="0"/>
              <a:t>  </a:t>
            </a:r>
          </a:p>
        </p:txBody>
      </p:sp>
    </p:spTree>
    <p:custDataLst>
      <p:tags r:id="rId1"/>
    </p:custDataLst>
    <p:extLst>
      <p:ext uri="{BB962C8B-B14F-4D97-AF65-F5344CB8AC3E}">
        <p14:creationId xmlns:p14="http://schemas.microsoft.com/office/powerpoint/2010/main" val="35465547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Rectangle 1"/>
          <p:cNvSpPr/>
          <p:nvPr/>
        </p:nvSpPr>
        <p:spPr>
          <a:xfrm>
            <a:off x="0" y="0"/>
            <a:ext cx="12192000" cy="6858000"/>
          </a:xfrm>
          <a:prstGeom prst="rect">
            <a:avLst/>
          </a:prstGeom>
          <a:solidFill>
            <a:schemeClr val="tx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74" name="Picture 1"/>
          <p:cNvPicPr>
            <a:picLocks noChangeAspect="1"/>
          </p:cNvPicPr>
          <p:nvPr/>
        </p:nvPicPr>
        <p:blipFill rotWithShape="1">
          <a:blip r:embed="rId4" cstate="print">
            <a:extLst>
              <a:ext uri="{28A0092B-C50C-407E-A947-70E740481C1C}">
                <a14:useLocalDpi xmlns:a14="http://schemas.microsoft.com/office/drawing/2010/main" val="0"/>
              </a:ext>
            </a:extLst>
          </a:blip>
          <a:srcRect t="1" b="40297"/>
          <a:stretch/>
        </p:blipFill>
        <p:spPr>
          <a:xfrm>
            <a:off x="2256927" y="-289637"/>
            <a:ext cx="7274339" cy="7202501"/>
          </a:xfrm>
          <a:prstGeom prst="rect">
            <a:avLst/>
          </a:prstGeom>
        </p:spPr>
      </p:pic>
      <p:grpSp>
        <p:nvGrpSpPr>
          <p:cNvPr id="5" name="Group 1"/>
          <p:cNvGrpSpPr/>
          <p:nvPr/>
        </p:nvGrpSpPr>
        <p:grpSpPr>
          <a:xfrm>
            <a:off x="2951344" y="2794855"/>
            <a:ext cx="424872" cy="434110"/>
            <a:chOff x="775856" y="2620048"/>
            <a:chExt cx="424872" cy="434110"/>
          </a:xfrm>
        </p:grpSpPr>
        <p:sp>
          <p:nvSpPr>
            <p:cNvPr id="6" name="Rounded Rectangle 1"/>
            <p:cNvSpPr/>
            <p:nvPr/>
          </p:nvSpPr>
          <p:spPr>
            <a:xfrm>
              <a:off x="775856" y="2620048"/>
              <a:ext cx="424872" cy="434110"/>
            </a:xfrm>
            <a:prstGeom prst="roundRect">
              <a:avLst>
                <a:gd name="adj" fmla="val 7358"/>
              </a:avLst>
            </a:prstGeom>
            <a:solidFill>
              <a:schemeClr val="tx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Text 1"/>
            <p:cNvSpPr txBox="1"/>
            <p:nvPr/>
          </p:nvSpPr>
          <p:spPr>
            <a:xfrm>
              <a:off x="830254" y="2654454"/>
              <a:ext cx="311304" cy="353943"/>
            </a:xfrm>
            <a:prstGeom prst="rect">
              <a:avLst/>
            </a:prstGeom>
            <a:noFill/>
          </p:spPr>
          <p:txBody>
            <a:bodyPr wrap="none" rtlCol="0">
              <a:spAutoFit/>
            </a:bodyPr>
            <a:lstStyle/>
            <a:p>
              <a:pPr algn="ctr"/>
              <a:r>
                <a:rPr lang="ru-RU" sz="1700" dirty="0">
                  <a:solidFill>
                    <a:srgbClr val="3AC830"/>
                  </a:solidFill>
                  <a:latin typeface="Roboto Black" panose="02000000000000000000" pitchFamily="2" charset="0"/>
                  <a:ea typeface="Roboto Black" panose="02000000000000000000" pitchFamily="2" charset="0"/>
                  <a:cs typeface="Roboto Black" panose="02000000000000000000" pitchFamily="2" charset="0"/>
                </a:rPr>
                <a:t>1</a:t>
              </a:r>
            </a:p>
          </p:txBody>
        </p:sp>
      </p:grpSp>
      <p:sp>
        <p:nvSpPr>
          <p:cNvPr id="8" name="Rectangle 2"/>
          <p:cNvSpPr/>
          <p:nvPr/>
        </p:nvSpPr>
        <p:spPr>
          <a:xfrm>
            <a:off x="3580580" y="3417625"/>
            <a:ext cx="3309939" cy="18000"/>
          </a:xfrm>
          <a:prstGeom prst="rect">
            <a:avLst/>
          </a:prstGeom>
          <a:solidFill>
            <a:srgbClr val="DFD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0" name="Group 2"/>
          <p:cNvGrpSpPr/>
          <p:nvPr/>
        </p:nvGrpSpPr>
        <p:grpSpPr>
          <a:xfrm>
            <a:off x="2951344" y="3637219"/>
            <a:ext cx="424872" cy="434110"/>
            <a:chOff x="775856" y="2620048"/>
            <a:chExt cx="424872" cy="434110"/>
          </a:xfrm>
        </p:grpSpPr>
        <p:sp>
          <p:nvSpPr>
            <p:cNvPr id="11" name="Rounded Rectangle 2"/>
            <p:cNvSpPr/>
            <p:nvPr/>
          </p:nvSpPr>
          <p:spPr>
            <a:xfrm>
              <a:off x="775856" y="2620048"/>
              <a:ext cx="424872" cy="434110"/>
            </a:xfrm>
            <a:prstGeom prst="roundRect">
              <a:avLst>
                <a:gd name="adj" fmla="val 7358"/>
              </a:avLst>
            </a:prstGeom>
            <a:solidFill>
              <a:schemeClr val="tx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Text 2"/>
            <p:cNvSpPr txBox="1"/>
            <p:nvPr/>
          </p:nvSpPr>
          <p:spPr>
            <a:xfrm>
              <a:off x="830254" y="2654454"/>
              <a:ext cx="311304" cy="353943"/>
            </a:xfrm>
            <a:prstGeom prst="rect">
              <a:avLst/>
            </a:prstGeom>
            <a:noFill/>
          </p:spPr>
          <p:txBody>
            <a:bodyPr wrap="none" rtlCol="0">
              <a:spAutoFit/>
            </a:bodyPr>
            <a:lstStyle/>
            <a:p>
              <a:pPr algn="ctr"/>
              <a:r>
                <a:rPr lang="en-US" sz="1700" dirty="0">
                  <a:solidFill>
                    <a:srgbClr val="3AC830"/>
                  </a:solidFill>
                  <a:latin typeface="Roboto Black" panose="02000000000000000000" pitchFamily="2" charset="0"/>
                  <a:ea typeface="Roboto Black" panose="02000000000000000000" pitchFamily="2" charset="0"/>
                  <a:cs typeface="Roboto Black" panose="02000000000000000000" pitchFamily="2" charset="0"/>
                </a:rPr>
                <a:t>2</a:t>
              </a:r>
              <a:endParaRPr lang="ru-RU" sz="1700" dirty="0">
                <a:solidFill>
                  <a:srgbClr val="3AC830"/>
                </a:solidFill>
                <a:latin typeface="Roboto Black" panose="02000000000000000000" pitchFamily="2" charset="0"/>
                <a:ea typeface="Roboto Black" panose="02000000000000000000" pitchFamily="2" charset="0"/>
                <a:cs typeface="Roboto Black" panose="02000000000000000000" pitchFamily="2" charset="0"/>
              </a:endParaRPr>
            </a:p>
          </p:txBody>
        </p:sp>
      </p:grpSp>
      <p:sp>
        <p:nvSpPr>
          <p:cNvPr id="13" name="Rectangle 3"/>
          <p:cNvSpPr/>
          <p:nvPr/>
        </p:nvSpPr>
        <p:spPr>
          <a:xfrm>
            <a:off x="3580580" y="4259989"/>
            <a:ext cx="3309939" cy="18000"/>
          </a:xfrm>
          <a:prstGeom prst="rect">
            <a:avLst/>
          </a:prstGeom>
          <a:solidFill>
            <a:srgbClr val="DFD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5" name="Group 3"/>
          <p:cNvGrpSpPr/>
          <p:nvPr/>
        </p:nvGrpSpPr>
        <p:grpSpPr>
          <a:xfrm>
            <a:off x="2951344" y="4479583"/>
            <a:ext cx="424872" cy="434110"/>
            <a:chOff x="775856" y="2620048"/>
            <a:chExt cx="424872" cy="434110"/>
          </a:xfrm>
        </p:grpSpPr>
        <p:sp>
          <p:nvSpPr>
            <p:cNvPr id="16" name="Rounded Rectangle 3"/>
            <p:cNvSpPr/>
            <p:nvPr/>
          </p:nvSpPr>
          <p:spPr>
            <a:xfrm>
              <a:off x="775856" y="2620048"/>
              <a:ext cx="424872" cy="434110"/>
            </a:xfrm>
            <a:prstGeom prst="roundRect">
              <a:avLst>
                <a:gd name="adj" fmla="val 7358"/>
              </a:avLst>
            </a:prstGeom>
            <a:solidFill>
              <a:schemeClr val="tx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Text 3"/>
            <p:cNvSpPr txBox="1"/>
            <p:nvPr/>
          </p:nvSpPr>
          <p:spPr>
            <a:xfrm>
              <a:off x="830254" y="2654454"/>
              <a:ext cx="311304" cy="353943"/>
            </a:xfrm>
            <a:prstGeom prst="rect">
              <a:avLst/>
            </a:prstGeom>
            <a:noFill/>
          </p:spPr>
          <p:txBody>
            <a:bodyPr wrap="none" rtlCol="0">
              <a:spAutoFit/>
            </a:bodyPr>
            <a:lstStyle/>
            <a:p>
              <a:pPr algn="ctr"/>
              <a:r>
                <a:rPr lang="en-US" sz="1700" dirty="0">
                  <a:solidFill>
                    <a:srgbClr val="3AC830"/>
                  </a:solidFill>
                  <a:latin typeface="Roboto Black" panose="02000000000000000000" pitchFamily="2" charset="0"/>
                  <a:ea typeface="Roboto Black" panose="02000000000000000000" pitchFamily="2" charset="0"/>
                  <a:cs typeface="Roboto Black" panose="02000000000000000000" pitchFamily="2" charset="0"/>
                </a:rPr>
                <a:t>3</a:t>
              </a:r>
              <a:endParaRPr lang="ru-RU" sz="1700" dirty="0">
                <a:solidFill>
                  <a:srgbClr val="3AC830"/>
                </a:solidFill>
                <a:latin typeface="Roboto Black" panose="02000000000000000000" pitchFamily="2" charset="0"/>
                <a:ea typeface="Roboto Black" panose="02000000000000000000" pitchFamily="2" charset="0"/>
                <a:cs typeface="Roboto Black" panose="02000000000000000000" pitchFamily="2" charset="0"/>
              </a:endParaRPr>
            </a:p>
          </p:txBody>
        </p:sp>
      </p:grpSp>
      <p:sp>
        <p:nvSpPr>
          <p:cNvPr id="19" name="Rectangle 4"/>
          <p:cNvSpPr/>
          <p:nvPr/>
        </p:nvSpPr>
        <p:spPr>
          <a:xfrm>
            <a:off x="2582720" y="1645449"/>
            <a:ext cx="476646" cy="39600"/>
          </a:xfrm>
          <a:prstGeom prst="rect">
            <a:avLst/>
          </a:prstGeom>
          <a:solidFill>
            <a:srgbClr val="3AC8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Title"/>
          <p:cNvSpPr>
            <a:spLocks noGrp="1"/>
          </p:cNvSpPr>
          <p:nvPr>
            <p:ph type="title" idx="11"/>
          </p:nvPr>
        </p:nvSpPr>
        <p:spPr/>
        <p:txBody>
          <a:bodyPr/>
          <a:lstStyle/>
          <a:p>
            <a:r>
              <a:rPr lang="en-US" dirty="0"/>
              <a:t>Summary</a:t>
            </a:r>
            <a:endParaRPr lang="ru-RU" dirty="0"/>
          </a:p>
        </p:txBody>
      </p:sp>
      <p:sp>
        <p:nvSpPr>
          <p:cNvPr id="21" name="Text 1"/>
          <p:cNvSpPr>
            <a:spLocks noGrp="1"/>
          </p:cNvSpPr>
          <p:nvPr>
            <p:ph type="body" sz="quarter" idx="12"/>
          </p:nvPr>
        </p:nvSpPr>
        <p:spPr/>
        <p:txBody>
          <a:bodyPr/>
          <a:lstStyle/>
          <a:p>
            <a:r>
              <a:rPr lang="en-US" dirty="0"/>
              <a:t>Gradual return to work and activity requires successful completion of all rehab phases.  Listen and seek guidance from the medical team</a:t>
            </a:r>
          </a:p>
        </p:txBody>
      </p:sp>
      <p:sp>
        <p:nvSpPr>
          <p:cNvPr id="22" name="Text 2"/>
          <p:cNvSpPr>
            <a:spLocks noGrp="1"/>
          </p:cNvSpPr>
          <p:nvPr>
            <p:ph type="body" sz="quarter" idx="13"/>
          </p:nvPr>
        </p:nvSpPr>
        <p:spPr/>
        <p:txBody>
          <a:bodyPr/>
          <a:lstStyle/>
          <a:p>
            <a:r>
              <a:rPr lang="en-US" dirty="0"/>
              <a:t>Don’t wait to get better before you feel better.  Your neural matrix needs to remap the surgical site to reduce the painful signals</a:t>
            </a:r>
          </a:p>
        </p:txBody>
      </p:sp>
      <p:sp>
        <p:nvSpPr>
          <p:cNvPr id="23" name="Text 3"/>
          <p:cNvSpPr>
            <a:spLocks noGrp="1"/>
          </p:cNvSpPr>
          <p:nvPr>
            <p:ph type="body" sz="quarter" idx="14"/>
          </p:nvPr>
        </p:nvSpPr>
        <p:spPr/>
        <p:txBody>
          <a:bodyPr/>
          <a:lstStyle/>
          <a:p>
            <a:pPr>
              <a:lnSpc>
                <a:spcPct val="130000"/>
              </a:lnSpc>
            </a:pPr>
            <a:r>
              <a:rPr lang="en-US" dirty="0"/>
              <a:t>Pain is not always a sign of injury or tissue harm.  Surgery does not eliminate pain but it can set the stage for a recovery towards less pain</a:t>
            </a:r>
          </a:p>
        </p:txBody>
      </p:sp>
    </p:spTree>
    <p:custDataLst>
      <p:tags r:id="rId1"/>
    </p:custDataLst>
    <p:extLst>
      <p:ext uri="{BB962C8B-B14F-4D97-AF65-F5344CB8AC3E}">
        <p14:creationId xmlns:p14="http://schemas.microsoft.com/office/powerpoint/2010/main" val="6660747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1"/>
          <p:cNvSpPr/>
          <p:nvPr/>
        </p:nvSpPr>
        <p:spPr>
          <a:xfrm>
            <a:off x="8350083" y="9525"/>
            <a:ext cx="3841917" cy="6858000"/>
          </a:xfrm>
          <a:prstGeom prst="rect">
            <a:avLst/>
          </a:prstGeom>
          <a:solidFill>
            <a:schemeClr val="tx1">
              <a:alpha val="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Rectangle 2"/>
          <p:cNvSpPr/>
          <p:nvPr/>
        </p:nvSpPr>
        <p:spPr>
          <a:xfrm>
            <a:off x="1572632" y="2557463"/>
            <a:ext cx="414337" cy="32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Rectangle 3"/>
          <p:cNvSpPr/>
          <p:nvPr/>
        </p:nvSpPr>
        <p:spPr>
          <a:xfrm>
            <a:off x="354171" y="121444"/>
            <a:ext cx="36000" cy="187200"/>
          </a:xfrm>
          <a:prstGeom prst="rect">
            <a:avLst/>
          </a:prstGeom>
          <a:solidFill>
            <a:srgbClr val="C7C7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2" name="Text 1"/>
          <p:cNvSpPr>
            <a:spLocks noGrp="1"/>
          </p:cNvSpPr>
          <p:nvPr>
            <p:ph type="body" idx="10"/>
          </p:nvPr>
        </p:nvSpPr>
        <p:spPr/>
        <p:txBody>
          <a:bodyPr/>
          <a:lstStyle/>
          <a:p>
            <a:r>
              <a:rPr lang="en-US" dirty="0"/>
              <a:t>Rehab Pitfalls</a:t>
            </a:r>
            <a:endParaRPr lang="ru-RU" dirty="0"/>
          </a:p>
        </p:txBody>
      </p:sp>
      <p:sp>
        <p:nvSpPr>
          <p:cNvPr id="9" name="Text 2"/>
          <p:cNvSpPr>
            <a:spLocks noGrp="1"/>
          </p:cNvSpPr>
          <p:nvPr>
            <p:ph type="body" sz="quarter" idx="12"/>
          </p:nvPr>
        </p:nvSpPr>
        <p:spPr/>
        <p:txBody>
          <a:bodyPr/>
          <a:lstStyle/>
          <a:p>
            <a:pPr>
              <a:spcBef>
                <a:spcPts val="600"/>
              </a:spcBef>
              <a:spcAft>
                <a:spcPts val="600"/>
              </a:spcAft>
            </a:pPr>
            <a:r>
              <a:rPr lang="en-US" dirty="0"/>
              <a:t>No one wants a repeat surgery for the same condition. Remember, surgery is not a fix.  It simply offers the chance to start creating a healthier joint or tissue.  </a:t>
            </a:r>
          </a:p>
          <a:p>
            <a:pPr>
              <a:spcBef>
                <a:spcPts val="600"/>
              </a:spcBef>
              <a:spcAft>
                <a:spcPts val="600"/>
              </a:spcAft>
            </a:pPr>
            <a:r>
              <a:rPr lang="en-US" dirty="0"/>
              <a:t>Get help from a competent physical therapist to progress rehab phases and achieve goals. Do your homework and stick to the program </a:t>
            </a:r>
            <a:endParaRPr lang="ru-RU" dirty="0"/>
          </a:p>
        </p:txBody>
      </p:sp>
      <p:sp>
        <p:nvSpPr>
          <p:cNvPr id="10" name="Title"/>
          <p:cNvSpPr>
            <a:spLocks noGrp="1"/>
          </p:cNvSpPr>
          <p:nvPr>
            <p:ph type="title" idx="13"/>
          </p:nvPr>
        </p:nvSpPr>
        <p:spPr/>
        <p:txBody>
          <a:bodyPr/>
          <a:lstStyle/>
          <a:p>
            <a:r>
              <a:rPr lang="en-US" dirty="0"/>
              <a:t>Failure is not an option</a:t>
            </a:r>
            <a:endParaRPr lang="ru-RU" dirty="0"/>
          </a:p>
        </p:txBody>
      </p:sp>
      <p:pic>
        <p:nvPicPr>
          <p:cNvPr id="6" name="Picture 1"/>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12502" b="12502"/>
          <a:stretch>
            <a:fillRect/>
          </a:stretch>
        </p:blipFill>
        <p:spPr/>
      </p:pic>
    </p:spTree>
    <p:custDataLst>
      <p:tags r:id="rId1"/>
    </p:custDataLst>
    <p:extLst>
      <p:ext uri="{BB962C8B-B14F-4D97-AF65-F5344CB8AC3E}">
        <p14:creationId xmlns:p14="http://schemas.microsoft.com/office/powerpoint/2010/main" val="30773685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1"/>
          <p:cNvSpPr/>
          <p:nvPr/>
        </p:nvSpPr>
        <p:spPr>
          <a:xfrm>
            <a:off x="1007330" y="2557463"/>
            <a:ext cx="414337" cy="32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 1"/>
          <p:cNvSpPr>
            <a:spLocks noGrp="1"/>
          </p:cNvSpPr>
          <p:nvPr>
            <p:ph type="body" idx="10"/>
          </p:nvPr>
        </p:nvSpPr>
        <p:spPr>
          <a:xfrm>
            <a:off x="441747" y="-2723"/>
            <a:ext cx="5410412" cy="261610"/>
          </a:xfrm>
        </p:spPr>
        <p:txBody>
          <a:bodyPr/>
          <a:lstStyle/>
          <a:p>
            <a:r>
              <a:rPr lang="en-US" dirty="0"/>
              <a:t>3D Integrity</a:t>
            </a:r>
            <a:endParaRPr lang="ru-RU" dirty="0"/>
          </a:p>
        </p:txBody>
      </p:sp>
      <p:sp>
        <p:nvSpPr>
          <p:cNvPr id="4" name="Text 2"/>
          <p:cNvSpPr>
            <a:spLocks noGrp="1"/>
          </p:cNvSpPr>
          <p:nvPr>
            <p:ph type="body" sz="quarter" idx="11"/>
          </p:nvPr>
        </p:nvSpPr>
        <p:spPr/>
        <p:txBody>
          <a:bodyPr/>
          <a:lstStyle/>
          <a:p>
            <a:r>
              <a:rPr lang="en-US" dirty="0"/>
              <a:t>It’s all connected. Modern medicine has advanced in disease treatment but lacks a whole body approach for treating dysfunctions.  Rather than viewing the entire body, medicine encourages specialists to focus on their area of expertise.  This is great for the specialist but bad for the patient seeking a full rather than partial recovery</a:t>
            </a:r>
          </a:p>
          <a:p>
            <a:r>
              <a:rPr lang="en-US" dirty="0"/>
              <a:t>An orthopedic injury affects the entire body.  It changes how you feel and impacts movement and function in multiple dimensions.  Surgery is the first step towards recovery, but it is not a fix.  No surgery can fully address all the neural compensations and myofascial dysfunctions associated with the orthopedic condition</a:t>
            </a:r>
            <a:endParaRPr lang="ru-RU" dirty="0"/>
          </a:p>
        </p:txBody>
      </p:sp>
      <p:sp>
        <p:nvSpPr>
          <p:cNvPr id="5" name="Title"/>
          <p:cNvSpPr>
            <a:spLocks noGrp="1"/>
          </p:cNvSpPr>
          <p:nvPr>
            <p:ph type="title" idx="12"/>
          </p:nvPr>
        </p:nvSpPr>
        <p:spPr>
          <a:xfrm>
            <a:off x="892149" y="1503585"/>
            <a:ext cx="4960010" cy="938911"/>
          </a:xfrm>
        </p:spPr>
        <p:txBody>
          <a:bodyPr/>
          <a:lstStyle/>
          <a:p>
            <a:r>
              <a:rPr lang="en-US" dirty="0"/>
              <a:t>Neuromuscular chain</a:t>
            </a:r>
            <a:endParaRPr lang="ru-RU" dirty="0"/>
          </a:p>
        </p:txBody>
      </p:sp>
      <p:sp>
        <p:nvSpPr>
          <p:cNvPr id="57" name="Rectangle 2"/>
          <p:cNvSpPr/>
          <p:nvPr/>
        </p:nvSpPr>
        <p:spPr>
          <a:xfrm>
            <a:off x="354171" y="121444"/>
            <a:ext cx="36000" cy="187200"/>
          </a:xfrm>
          <a:prstGeom prst="rect">
            <a:avLst/>
          </a:prstGeom>
          <a:solidFill>
            <a:srgbClr val="C7C7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pic>
        <p:nvPicPr>
          <p:cNvPr id="12" name="Picture 11">
            <a:extLst>
              <a:ext uri="{FF2B5EF4-FFF2-40B4-BE49-F238E27FC236}">
                <a16:creationId xmlns:a16="http://schemas.microsoft.com/office/drawing/2014/main" id="{7C856D9F-D5E5-413F-87FF-220C145B2814}"/>
              </a:ext>
            </a:extLst>
          </p:cNvPr>
          <p:cNvPicPr>
            <a:picLocks/>
          </p:cNvPicPr>
          <p:nvPr/>
        </p:nvPicPr>
        <p:blipFill rotWithShape="1">
          <a:blip r:embed="rId4"/>
          <a:srcRect l="1524" t="10306" r="1814" b="12153"/>
          <a:stretch/>
        </p:blipFill>
        <p:spPr>
          <a:xfrm>
            <a:off x="6625177" y="313971"/>
            <a:ext cx="5577840" cy="2103120"/>
          </a:xfrm>
          <a:prstGeom prst="rect">
            <a:avLst/>
          </a:prstGeom>
          <a:effectLst/>
        </p:spPr>
      </p:pic>
      <p:pic>
        <p:nvPicPr>
          <p:cNvPr id="14" name="Picture 13">
            <a:extLst>
              <a:ext uri="{FF2B5EF4-FFF2-40B4-BE49-F238E27FC236}">
                <a16:creationId xmlns:a16="http://schemas.microsoft.com/office/drawing/2014/main" id="{D5DF9831-FDFC-4A48-951D-2B00443AD9C4}"/>
              </a:ext>
            </a:extLst>
          </p:cNvPr>
          <p:cNvPicPr>
            <a:picLocks noChangeAspect="1"/>
          </p:cNvPicPr>
          <p:nvPr/>
        </p:nvPicPr>
        <p:blipFill>
          <a:blip r:embed="rId5"/>
          <a:stretch>
            <a:fillRect/>
          </a:stretch>
        </p:blipFill>
        <p:spPr>
          <a:xfrm>
            <a:off x="6604002" y="2442496"/>
            <a:ext cx="4580668" cy="4438264"/>
          </a:xfrm>
          <a:prstGeom prst="rect">
            <a:avLst/>
          </a:prstGeom>
        </p:spPr>
      </p:pic>
      <p:sp>
        <p:nvSpPr>
          <p:cNvPr id="3" name="Rectangle: Rounded Corners 2">
            <a:extLst>
              <a:ext uri="{FF2B5EF4-FFF2-40B4-BE49-F238E27FC236}">
                <a16:creationId xmlns:a16="http://schemas.microsoft.com/office/drawing/2014/main" id="{2680AEBE-D39A-4B80-A1E3-0108666F235A}"/>
              </a:ext>
            </a:extLst>
          </p:cNvPr>
          <p:cNvSpPr/>
          <p:nvPr/>
        </p:nvSpPr>
        <p:spPr>
          <a:xfrm>
            <a:off x="10333819" y="1288972"/>
            <a:ext cx="198304" cy="9144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3163380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1"/>
          <p:cNvSpPr/>
          <p:nvPr/>
        </p:nvSpPr>
        <p:spPr>
          <a:xfrm>
            <a:off x="8350083" y="9525"/>
            <a:ext cx="3841917" cy="6858000"/>
          </a:xfrm>
          <a:prstGeom prst="rect">
            <a:avLst/>
          </a:prstGeom>
          <a:solidFill>
            <a:schemeClr val="tx1">
              <a:alpha val="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Rectangle 2"/>
          <p:cNvSpPr/>
          <p:nvPr/>
        </p:nvSpPr>
        <p:spPr>
          <a:xfrm>
            <a:off x="1572632" y="2557463"/>
            <a:ext cx="414337" cy="32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Rectangle 3"/>
          <p:cNvSpPr/>
          <p:nvPr/>
        </p:nvSpPr>
        <p:spPr>
          <a:xfrm>
            <a:off x="354171" y="121444"/>
            <a:ext cx="36000" cy="187200"/>
          </a:xfrm>
          <a:prstGeom prst="rect">
            <a:avLst/>
          </a:prstGeom>
          <a:solidFill>
            <a:srgbClr val="C7C7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2" name="Text 1"/>
          <p:cNvSpPr>
            <a:spLocks noGrp="1"/>
          </p:cNvSpPr>
          <p:nvPr>
            <p:ph type="body" idx="10"/>
          </p:nvPr>
        </p:nvSpPr>
        <p:spPr/>
        <p:txBody>
          <a:bodyPr/>
          <a:lstStyle/>
          <a:p>
            <a:r>
              <a:rPr lang="en-US" dirty="0"/>
              <a:t>Rehab Pitfalls</a:t>
            </a:r>
            <a:endParaRPr lang="ru-RU" dirty="0"/>
          </a:p>
        </p:txBody>
      </p:sp>
      <p:sp>
        <p:nvSpPr>
          <p:cNvPr id="9" name="Text 2"/>
          <p:cNvSpPr>
            <a:spLocks noGrp="1"/>
          </p:cNvSpPr>
          <p:nvPr>
            <p:ph type="body" sz="quarter" idx="12"/>
          </p:nvPr>
        </p:nvSpPr>
        <p:spPr/>
        <p:txBody>
          <a:bodyPr/>
          <a:lstStyle/>
          <a:p>
            <a:pPr>
              <a:spcBef>
                <a:spcPts val="600"/>
              </a:spcBef>
              <a:spcAft>
                <a:spcPts val="600"/>
              </a:spcAft>
            </a:pPr>
            <a:r>
              <a:rPr lang="en-US" dirty="0"/>
              <a:t>Some problems may arise which require immediate consult with medical provider.</a:t>
            </a:r>
          </a:p>
          <a:p>
            <a:pPr>
              <a:spcBef>
                <a:spcPts val="600"/>
              </a:spcBef>
              <a:spcAft>
                <a:spcPts val="600"/>
              </a:spcAft>
            </a:pPr>
            <a:r>
              <a:rPr lang="en-US" dirty="0"/>
              <a:t>Sudden increase of swelling: Some swelling is normal but a sudden change in swelling or edema needs to be evaluated by a medical provider</a:t>
            </a:r>
          </a:p>
          <a:p>
            <a:pPr>
              <a:spcBef>
                <a:spcPts val="600"/>
              </a:spcBef>
              <a:spcAft>
                <a:spcPts val="600"/>
              </a:spcAft>
            </a:pPr>
            <a:r>
              <a:rPr lang="en-US" dirty="0"/>
              <a:t>Loss of sensation: Often times the surgical site will have some areas of numbness.  Any increase of neural symptoms should be evaluated thoroughly</a:t>
            </a:r>
          </a:p>
          <a:p>
            <a:pPr>
              <a:spcBef>
                <a:spcPts val="600"/>
              </a:spcBef>
              <a:spcAft>
                <a:spcPts val="600"/>
              </a:spcAft>
            </a:pPr>
            <a:r>
              <a:rPr lang="en-US" dirty="0"/>
              <a:t>Signs of infection: Increased pain and tissue changes (Redness, increased pain and swelling) require medical attention</a:t>
            </a:r>
            <a:endParaRPr lang="ru-RU" dirty="0"/>
          </a:p>
        </p:txBody>
      </p:sp>
      <p:sp>
        <p:nvSpPr>
          <p:cNvPr id="10" name="Title"/>
          <p:cNvSpPr>
            <a:spLocks noGrp="1"/>
          </p:cNvSpPr>
          <p:nvPr>
            <p:ph type="title" idx="13"/>
          </p:nvPr>
        </p:nvSpPr>
        <p:spPr/>
        <p:txBody>
          <a:bodyPr/>
          <a:lstStyle/>
          <a:p>
            <a:r>
              <a:rPr lang="en-US" dirty="0"/>
              <a:t>Signs of worry</a:t>
            </a:r>
            <a:endParaRPr lang="ru-RU" dirty="0"/>
          </a:p>
        </p:txBody>
      </p:sp>
      <p:pic>
        <p:nvPicPr>
          <p:cNvPr id="6" name="Picture 1"/>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12502" b="12502"/>
          <a:stretch>
            <a:fillRect/>
          </a:stretch>
        </p:blipFill>
        <p:spPr/>
      </p:pic>
    </p:spTree>
    <p:custDataLst>
      <p:tags r:id="rId1"/>
    </p:custDataLst>
    <p:extLst>
      <p:ext uri="{BB962C8B-B14F-4D97-AF65-F5344CB8AC3E}">
        <p14:creationId xmlns:p14="http://schemas.microsoft.com/office/powerpoint/2010/main" val="3107740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idx="10"/>
          </p:nvPr>
        </p:nvSpPr>
        <p:spPr/>
        <p:txBody>
          <a:bodyPr/>
          <a:lstStyle/>
          <a:p>
            <a:r>
              <a:rPr lang="en-US" dirty="0"/>
              <a:t>Quiz Slide</a:t>
            </a:r>
            <a:endParaRPr lang="ru-RU" dirty="0"/>
          </a:p>
        </p:txBody>
      </p:sp>
      <p:sp>
        <p:nvSpPr>
          <p:cNvPr id="10" name="Text 2"/>
          <p:cNvSpPr txBox="1">
            <a:spLocks/>
          </p:cNvSpPr>
          <p:nvPr/>
        </p:nvSpPr>
        <p:spPr>
          <a:xfrm>
            <a:off x="1706875" y="1992142"/>
            <a:ext cx="4689504" cy="2110321"/>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dirty="0">
                <a:solidFill>
                  <a:srgbClr val="595959"/>
                </a:solidFill>
              </a:rPr>
              <a:t>Insert your quiz on this slide.</a:t>
            </a:r>
          </a:p>
        </p:txBody>
      </p:sp>
    </p:spTree>
    <p:custDataLst>
      <p:tags r:id="rId1"/>
    </p:custDataLst>
    <p:extLst>
      <p:ext uri="{BB962C8B-B14F-4D97-AF65-F5344CB8AC3E}">
        <p14:creationId xmlns:p14="http://schemas.microsoft.com/office/powerpoint/2010/main" val="30064847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1"/>
          <p:cNvSpPr>
            <a:spLocks noGrp="1"/>
          </p:cNvSpPr>
          <p:nvPr>
            <p:ph type="body" idx="10"/>
          </p:nvPr>
        </p:nvSpPr>
        <p:spPr/>
        <p:txBody>
          <a:bodyPr/>
          <a:lstStyle/>
          <a:p>
            <a:pPr lvl="0"/>
            <a:r>
              <a:rPr lang="en-US" dirty="0"/>
              <a:t>3D Integrity</a:t>
            </a:r>
            <a:endParaRPr lang="ru-RU" dirty="0"/>
          </a:p>
        </p:txBody>
      </p:sp>
      <p:sp>
        <p:nvSpPr>
          <p:cNvPr id="5" name="Title"/>
          <p:cNvSpPr>
            <a:spLocks noGrp="1"/>
          </p:cNvSpPr>
          <p:nvPr>
            <p:ph type="title" idx="12"/>
          </p:nvPr>
        </p:nvSpPr>
        <p:spPr>
          <a:xfrm>
            <a:off x="885436" y="564674"/>
            <a:ext cx="4523033" cy="938911"/>
          </a:xfrm>
        </p:spPr>
        <p:txBody>
          <a:bodyPr/>
          <a:lstStyle/>
          <a:p>
            <a:r>
              <a:rPr lang="en-US" dirty="0"/>
              <a:t>Articular Patterns</a:t>
            </a:r>
            <a:endParaRPr lang="ru-RU" dirty="0"/>
          </a:p>
        </p:txBody>
      </p:sp>
      <p:sp>
        <p:nvSpPr>
          <p:cNvPr id="57" name="Rectangle 2"/>
          <p:cNvSpPr/>
          <p:nvPr/>
        </p:nvSpPr>
        <p:spPr>
          <a:xfrm>
            <a:off x="354171" y="121444"/>
            <a:ext cx="36000" cy="187200"/>
          </a:xfrm>
          <a:prstGeom prst="rect">
            <a:avLst/>
          </a:prstGeom>
          <a:solidFill>
            <a:srgbClr val="C7C7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9" name="Rectangle 1">
            <a:extLst>
              <a:ext uri="{FF2B5EF4-FFF2-40B4-BE49-F238E27FC236}">
                <a16:creationId xmlns:a16="http://schemas.microsoft.com/office/drawing/2014/main" id="{48428005-ADF5-4B03-848A-EDB471E1C079}"/>
              </a:ext>
            </a:extLst>
          </p:cNvPr>
          <p:cNvSpPr/>
          <p:nvPr/>
        </p:nvSpPr>
        <p:spPr>
          <a:xfrm>
            <a:off x="885436" y="1657898"/>
            <a:ext cx="414337" cy="32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Text 2">
            <a:extLst>
              <a:ext uri="{FF2B5EF4-FFF2-40B4-BE49-F238E27FC236}">
                <a16:creationId xmlns:a16="http://schemas.microsoft.com/office/drawing/2014/main" id="{DC366703-8393-47AA-9360-F253B0EB54A4}"/>
              </a:ext>
            </a:extLst>
          </p:cNvPr>
          <p:cNvSpPr>
            <a:spLocks noGrp="1"/>
          </p:cNvSpPr>
          <p:nvPr>
            <p:ph type="body" sz="quarter" idx="11"/>
          </p:nvPr>
        </p:nvSpPr>
        <p:spPr>
          <a:xfrm>
            <a:off x="885436" y="1962605"/>
            <a:ext cx="4820517" cy="2110321"/>
          </a:xfrm>
        </p:spPr>
        <p:txBody>
          <a:bodyPr/>
          <a:lstStyle/>
          <a:p>
            <a:r>
              <a:rPr lang="en-US" dirty="0"/>
              <a:t>Joint movement patterns rely upon the joint structure (design) and function of the neuromuscular chain (control).  It’s pointless to consider a joint problem without respecting the supporting ligaments, cartilage and neuromuscular chain.  For instance, the hinge joint of the knee sets the stage for bending and rotary motions with round femoral condyles and flat tibial plateau.  It’s the neuromuscular chain which creates the motion with loading supported by the cartilage &amp; ligaments</a:t>
            </a:r>
          </a:p>
          <a:p>
            <a:r>
              <a:rPr lang="en-US" dirty="0"/>
              <a:t>Change is constant.  During youth activity encourages bones to grow and take on new shapes as they mature to full development.  As adults, our level of activity and natural aging continues to shape bones at the articular interface.  Surgery alters the natural ability of articular tissue to recover quickly and absorb the stress caused by an active lifestyle</a:t>
            </a:r>
            <a:endParaRPr lang="ru-RU" dirty="0"/>
          </a:p>
        </p:txBody>
      </p:sp>
      <p:pic>
        <p:nvPicPr>
          <p:cNvPr id="8" name="Picture 7">
            <a:extLst>
              <a:ext uri="{FF2B5EF4-FFF2-40B4-BE49-F238E27FC236}">
                <a16:creationId xmlns:a16="http://schemas.microsoft.com/office/drawing/2014/main" id="{FFEAAB85-6690-4975-9BCC-66A626654006}"/>
              </a:ext>
            </a:extLst>
          </p:cNvPr>
          <p:cNvPicPr>
            <a:picLocks noChangeAspect="1"/>
          </p:cNvPicPr>
          <p:nvPr/>
        </p:nvPicPr>
        <p:blipFill rotWithShape="1">
          <a:blip r:embed="rId4"/>
          <a:srcRect l="25595" t="2716" r="17567" b="2811"/>
          <a:stretch/>
        </p:blipFill>
        <p:spPr>
          <a:xfrm>
            <a:off x="9592019" y="85412"/>
            <a:ext cx="2599981" cy="6478961"/>
          </a:xfrm>
          <a:prstGeom prst="rect">
            <a:avLst/>
          </a:prstGeom>
        </p:spPr>
      </p:pic>
      <p:pic>
        <p:nvPicPr>
          <p:cNvPr id="12" name="Picture 11">
            <a:extLst>
              <a:ext uri="{FF2B5EF4-FFF2-40B4-BE49-F238E27FC236}">
                <a16:creationId xmlns:a16="http://schemas.microsoft.com/office/drawing/2014/main" id="{B271AB45-4749-4591-8ACB-6739B78BBE1B}"/>
              </a:ext>
            </a:extLst>
          </p:cNvPr>
          <p:cNvPicPr>
            <a:picLocks noChangeAspect="1"/>
          </p:cNvPicPr>
          <p:nvPr/>
        </p:nvPicPr>
        <p:blipFill rotWithShape="1">
          <a:blip r:embed="rId5"/>
          <a:srcRect l="31492" t="2693" r="36753" b="13701"/>
          <a:stretch/>
        </p:blipFill>
        <p:spPr>
          <a:xfrm>
            <a:off x="7319556" y="2677481"/>
            <a:ext cx="1560039" cy="2790890"/>
          </a:xfrm>
          <a:prstGeom prst="rect">
            <a:avLst/>
          </a:prstGeom>
        </p:spPr>
      </p:pic>
    </p:spTree>
    <p:custDataLst>
      <p:tags r:id="rId1"/>
    </p:custDataLst>
    <p:extLst>
      <p:ext uri="{BB962C8B-B14F-4D97-AF65-F5344CB8AC3E}">
        <p14:creationId xmlns:p14="http://schemas.microsoft.com/office/powerpoint/2010/main" val="8697904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1"/>
          <p:cNvSpPr>
            <a:spLocks noGrp="1"/>
          </p:cNvSpPr>
          <p:nvPr>
            <p:ph type="body" idx="10"/>
          </p:nvPr>
        </p:nvSpPr>
        <p:spPr/>
        <p:txBody>
          <a:bodyPr/>
          <a:lstStyle/>
          <a:p>
            <a:pPr lvl="0"/>
            <a:r>
              <a:rPr lang="en-US" dirty="0"/>
              <a:t>3D Integrity</a:t>
            </a:r>
            <a:endParaRPr lang="ru-RU" dirty="0"/>
          </a:p>
        </p:txBody>
      </p:sp>
      <p:sp>
        <p:nvSpPr>
          <p:cNvPr id="4" name="Text 2"/>
          <p:cNvSpPr>
            <a:spLocks noGrp="1"/>
          </p:cNvSpPr>
          <p:nvPr>
            <p:ph type="body" sz="quarter" idx="11"/>
          </p:nvPr>
        </p:nvSpPr>
        <p:spPr>
          <a:xfrm>
            <a:off x="885436" y="1909411"/>
            <a:ext cx="4966722" cy="2926384"/>
          </a:xfrm>
        </p:spPr>
        <p:txBody>
          <a:bodyPr/>
          <a:lstStyle/>
          <a:p>
            <a:pPr>
              <a:lnSpc>
                <a:spcPct val="100000"/>
              </a:lnSpc>
            </a:pPr>
            <a:r>
              <a:rPr lang="en-US" b="1" dirty="0"/>
              <a:t>Structure meets Function</a:t>
            </a:r>
          </a:p>
          <a:p>
            <a:pPr>
              <a:lnSpc>
                <a:spcPct val="100000"/>
              </a:lnSpc>
            </a:pPr>
            <a:r>
              <a:rPr lang="en-US" dirty="0"/>
              <a:t>Spine: Vertical chain of vertebrae and disc designed to protect nervous system (brainstem &amp; spinal cord)</a:t>
            </a:r>
          </a:p>
          <a:p>
            <a:pPr>
              <a:lnSpc>
                <a:spcPct val="100000"/>
              </a:lnSpc>
            </a:pPr>
            <a:r>
              <a:rPr lang="en-US" dirty="0"/>
              <a:t>The human spinal column consists of bony vertebrae and discs which require strong, mobile support from muscle to withstand the load of daily activity</a:t>
            </a:r>
          </a:p>
          <a:p>
            <a:pPr>
              <a:lnSpc>
                <a:spcPct val="100000"/>
              </a:lnSpc>
            </a:pPr>
            <a:r>
              <a:rPr lang="en-US" dirty="0" err="1"/>
              <a:t>Shld</a:t>
            </a:r>
            <a:r>
              <a:rPr lang="en-US" dirty="0"/>
              <a:t>/Pelvic Girdle: Horizontal chain of ribs &amp; flat bones (scapula &amp; ilia) designed to protect viscera</a:t>
            </a:r>
          </a:p>
          <a:p>
            <a:pPr>
              <a:lnSpc>
                <a:spcPct val="100000"/>
              </a:lnSpc>
            </a:pPr>
            <a:r>
              <a:rPr lang="en-US" dirty="0"/>
              <a:t>Rings of bone are designed to provide a mobile base of stability offering protection and limited motion.  </a:t>
            </a:r>
            <a:r>
              <a:rPr lang="en-US" b="1" dirty="0"/>
              <a:t>Posture</a:t>
            </a:r>
            <a:r>
              <a:rPr lang="en-US" dirty="0"/>
              <a:t> is important to achieve optimal alignment of supporting links.  For instance, a protracted shoulder girdle limits shoulder joint motion.  Similar to how an excessive pelvic tilt can restrict hip mobility</a:t>
            </a:r>
          </a:p>
        </p:txBody>
      </p:sp>
      <p:sp>
        <p:nvSpPr>
          <p:cNvPr id="5" name="Title"/>
          <p:cNvSpPr>
            <a:spLocks noGrp="1"/>
          </p:cNvSpPr>
          <p:nvPr>
            <p:ph type="title" idx="12"/>
          </p:nvPr>
        </p:nvSpPr>
        <p:spPr>
          <a:xfrm>
            <a:off x="885436" y="564674"/>
            <a:ext cx="4523033" cy="938911"/>
          </a:xfrm>
        </p:spPr>
        <p:txBody>
          <a:bodyPr/>
          <a:lstStyle/>
          <a:p>
            <a:r>
              <a:rPr lang="en-US" dirty="0"/>
              <a:t>Articular Patterns</a:t>
            </a:r>
            <a:endParaRPr lang="ru-RU" dirty="0"/>
          </a:p>
        </p:txBody>
      </p:sp>
      <p:sp>
        <p:nvSpPr>
          <p:cNvPr id="57" name="Rectangle 2"/>
          <p:cNvSpPr/>
          <p:nvPr/>
        </p:nvSpPr>
        <p:spPr>
          <a:xfrm>
            <a:off x="354171" y="121444"/>
            <a:ext cx="36000" cy="187200"/>
          </a:xfrm>
          <a:prstGeom prst="rect">
            <a:avLst/>
          </a:prstGeom>
          <a:solidFill>
            <a:srgbClr val="C7C7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7" name="Rectangle 6">
            <a:extLst>
              <a:ext uri="{FF2B5EF4-FFF2-40B4-BE49-F238E27FC236}">
                <a16:creationId xmlns:a16="http://schemas.microsoft.com/office/drawing/2014/main" id="{08CDD214-F06C-4700-922A-8DC70726AD2A}"/>
              </a:ext>
            </a:extLst>
          </p:cNvPr>
          <p:cNvSpPr/>
          <p:nvPr/>
        </p:nvSpPr>
        <p:spPr>
          <a:xfrm>
            <a:off x="4164019" y="5688510"/>
            <a:ext cx="3376278" cy="1169551"/>
          </a:xfrm>
          <a:prstGeom prst="rect">
            <a:avLst/>
          </a:prstGeom>
          <a:noFill/>
        </p:spPr>
        <p:txBody>
          <a:bodyPr wrap="square" lIns="91440" tIns="45720" rIns="91440" bIns="45720">
            <a:spAutoFit/>
          </a:bodyPr>
          <a:lstStyle/>
          <a:p>
            <a:pPr algn="ctr"/>
            <a:r>
              <a:rPr lang="en-US" sz="7000" b="0" cap="none" spc="0" dirty="0">
                <a:ln w="0"/>
                <a:solidFill>
                  <a:schemeClr val="accent1"/>
                </a:solidFill>
                <a:effectLst>
                  <a:outerShdw blurRad="38100" dist="25400" dir="5400000" algn="ctr" rotWithShape="0">
                    <a:srgbClr val="6E747A">
                      <a:alpha val="43000"/>
                    </a:srgbClr>
                  </a:outerShdw>
                </a:effectLst>
              </a:rPr>
              <a:t>Protect</a:t>
            </a:r>
          </a:p>
        </p:txBody>
      </p:sp>
      <p:sp>
        <p:nvSpPr>
          <p:cNvPr id="10" name="TextBox 9">
            <a:extLst>
              <a:ext uri="{FF2B5EF4-FFF2-40B4-BE49-F238E27FC236}">
                <a16:creationId xmlns:a16="http://schemas.microsoft.com/office/drawing/2014/main" id="{58EF25EE-2DAF-4DC6-B4BF-275214110D53}"/>
              </a:ext>
            </a:extLst>
          </p:cNvPr>
          <p:cNvSpPr txBox="1"/>
          <p:nvPr/>
        </p:nvSpPr>
        <p:spPr>
          <a:xfrm>
            <a:off x="9066882" y="1503585"/>
            <a:ext cx="2754217" cy="646331"/>
          </a:xfrm>
          <a:prstGeom prst="rect">
            <a:avLst/>
          </a:prstGeom>
          <a:noFill/>
        </p:spPr>
        <p:txBody>
          <a:bodyPr wrap="square" rtlCol="0">
            <a:spAutoFit/>
          </a:bodyPr>
          <a:lstStyle/>
          <a:p>
            <a:r>
              <a:rPr lang="en-US" dirty="0"/>
              <a:t>Flash video on Posture and dysfunction of rings</a:t>
            </a:r>
          </a:p>
        </p:txBody>
      </p:sp>
      <p:sp>
        <p:nvSpPr>
          <p:cNvPr id="9" name="Rectangle 1">
            <a:extLst>
              <a:ext uri="{FF2B5EF4-FFF2-40B4-BE49-F238E27FC236}">
                <a16:creationId xmlns:a16="http://schemas.microsoft.com/office/drawing/2014/main" id="{48428005-ADF5-4B03-848A-EDB471E1C079}"/>
              </a:ext>
            </a:extLst>
          </p:cNvPr>
          <p:cNvSpPr/>
          <p:nvPr/>
        </p:nvSpPr>
        <p:spPr>
          <a:xfrm>
            <a:off x="885436" y="1657898"/>
            <a:ext cx="414337" cy="32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ustDataLst>
      <p:tags r:id="rId1"/>
    </p:custDataLst>
    <p:extLst>
      <p:ext uri="{BB962C8B-B14F-4D97-AF65-F5344CB8AC3E}">
        <p14:creationId xmlns:p14="http://schemas.microsoft.com/office/powerpoint/2010/main" val="41987613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1"/>
          <p:cNvSpPr>
            <a:spLocks noGrp="1"/>
          </p:cNvSpPr>
          <p:nvPr>
            <p:ph type="body" idx="10"/>
          </p:nvPr>
        </p:nvSpPr>
        <p:spPr/>
        <p:txBody>
          <a:bodyPr/>
          <a:lstStyle/>
          <a:p>
            <a:pPr lvl="0"/>
            <a:r>
              <a:rPr lang="en-US" dirty="0"/>
              <a:t>3D Integrity</a:t>
            </a:r>
            <a:endParaRPr lang="ru-RU" dirty="0"/>
          </a:p>
        </p:txBody>
      </p:sp>
      <p:sp>
        <p:nvSpPr>
          <p:cNvPr id="4" name="Text 2"/>
          <p:cNvSpPr>
            <a:spLocks noGrp="1"/>
          </p:cNvSpPr>
          <p:nvPr>
            <p:ph type="body" sz="quarter" idx="11"/>
          </p:nvPr>
        </p:nvSpPr>
        <p:spPr>
          <a:xfrm>
            <a:off x="885436" y="1909411"/>
            <a:ext cx="4966722" cy="2926384"/>
          </a:xfrm>
        </p:spPr>
        <p:txBody>
          <a:bodyPr/>
          <a:lstStyle/>
          <a:p>
            <a:pPr>
              <a:lnSpc>
                <a:spcPct val="100000"/>
              </a:lnSpc>
            </a:pPr>
            <a:r>
              <a:rPr lang="en-US" b="1" dirty="0"/>
              <a:t>Structure meets Function</a:t>
            </a:r>
          </a:p>
          <a:p>
            <a:pPr>
              <a:lnSpc>
                <a:spcPct val="100000"/>
              </a:lnSpc>
            </a:pPr>
            <a:r>
              <a:rPr lang="en-US" b="1" dirty="0"/>
              <a:t>Hip: </a:t>
            </a:r>
            <a:r>
              <a:rPr lang="en-US" dirty="0"/>
              <a:t>Very stable joint due to ball and socket structure but muscles share a primary role in shock absorption.  Weakness in the supporting muscles can cause bony changes which lead to arthritis of the hip</a:t>
            </a:r>
          </a:p>
          <a:p>
            <a:pPr>
              <a:lnSpc>
                <a:spcPct val="100000"/>
              </a:lnSpc>
            </a:pPr>
            <a:r>
              <a:rPr lang="en-US" b="1" dirty="0"/>
              <a:t>Ankle: </a:t>
            </a:r>
            <a:r>
              <a:rPr lang="en-US" dirty="0"/>
              <a:t>Stable joint with dome in mortise structure relies upon ligaments and muscles to absorb loading.  Poor neural drive to the ankle impairs balance and can increase risk for ankle sprains or instability</a:t>
            </a:r>
          </a:p>
          <a:p>
            <a:pPr>
              <a:lnSpc>
                <a:spcPct val="100000"/>
              </a:lnSpc>
            </a:pPr>
            <a:r>
              <a:rPr lang="en-US" dirty="0"/>
              <a:t>Getting these joints balanced with good muscle support is very important to allow shock absorption with the joint in a centered position</a:t>
            </a:r>
          </a:p>
        </p:txBody>
      </p:sp>
      <p:sp>
        <p:nvSpPr>
          <p:cNvPr id="5" name="Title"/>
          <p:cNvSpPr>
            <a:spLocks noGrp="1"/>
          </p:cNvSpPr>
          <p:nvPr>
            <p:ph type="title" idx="12"/>
          </p:nvPr>
        </p:nvSpPr>
        <p:spPr>
          <a:xfrm>
            <a:off x="885436" y="564674"/>
            <a:ext cx="4523033" cy="938911"/>
          </a:xfrm>
        </p:spPr>
        <p:txBody>
          <a:bodyPr/>
          <a:lstStyle/>
          <a:p>
            <a:r>
              <a:rPr lang="en-US" dirty="0"/>
              <a:t>Articular Patterns</a:t>
            </a:r>
            <a:endParaRPr lang="ru-RU" dirty="0"/>
          </a:p>
        </p:txBody>
      </p:sp>
      <p:sp>
        <p:nvSpPr>
          <p:cNvPr id="57" name="Rectangle 2"/>
          <p:cNvSpPr/>
          <p:nvPr/>
        </p:nvSpPr>
        <p:spPr>
          <a:xfrm>
            <a:off x="354171" y="121444"/>
            <a:ext cx="36000" cy="187200"/>
          </a:xfrm>
          <a:prstGeom prst="rect">
            <a:avLst/>
          </a:prstGeom>
          <a:solidFill>
            <a:srgbClr val="C7C7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2" name="Rectangle 11">
            <a:extLst>
              <a:ext uri="{FF2B5EF4-FFF2-40B4-BE49-F238E27FC236}">
                <a16:creationId xmlns:a16="http://schemas.microsoft.com/office/drawing/2014/main" id="{6E5CD708-2C63-41A6-BA52-1B7B4ECC747B}"/>
              </a:ext>
            </a:extLst>
          </p:cNvPr>
          <p:cNvSpPr/>
          <p:nvPr/>
        </p:nvSpPr>
        <p:spPr>
          <a:xfrm>
            <a:off x="4407861" y="5680156"/>
            <a:ext cx="3376278" cy="1169551"/>
          </a:xfrm>
          <a:prstGeom prst="rect">
            <a:avLst/>
          </a:prstGeom>
          <a:noFill/>
        </p:spPr>
        <p:txBody>
          <a:bodyPr wrap="square" lIns="91440" tIns="45720" rIns="91440" bIns="45720">
            <a:spAutoFit/>
          </a:bodyPr>
          <a:lstStyle/>
          <a:p>
            <a:pPr algn="ctr"/>
            <a:r>
              <a:rPr lang="en-US" sz="7000" b="0" cap="none" spc="0" dirty="0">
                <a:ln w="0"/>
                <a:solidFill>
                  <a:schemeClr val="accent5">
                    <a:lumMod val="60000"/>
                    <a:lumOff val="40000"/>
                  </a:schemeClr>
                </a:solidFill>
                <a:effectLst>
                  <a:outerShdw blurRad="38100" dist="25400" dir="5400000" algn="ctr" rotWithShape="0">
                    <a:srgbClr val="6E747A">
                      <a:alpha val="43000"/>
                    </a:srgbClr>
                  </a:outerShdw>
                </a:effectLst>
              </a:rPr>
              <a:t>Absorb</a:t>
            </a:r>
          </a:p>
        </p:txBody>
      </p:sp>
      <p:sp>
        <p:nvSpPr>
          <p:cNvPr id="10" name="TextBox 9">
            <a:extLst>
              <a:ext uri="{FF2B5EF4-FFF2-40B4-BE49-F238E27FC236}">
                <a16:creationId xmlns:a16="http://schemas.microsoft.com/office/drawing/2014/main" id="{58EF25EE-2DAF-4DC6-B4BF-275214110D53}"/>
              </a:ext>
            </a:extLst>
          </p:cNvPr>
          <p:cNvSpPr txBox="1"/>
          <p:nvPr/>
        </p:nvSpPr>
        <p:spPr>
          <a:xfrm>
            <a:off x="9066882" y="1503585"/>
            <a:ext cx="2754217" cy="923330"/>
          </a:xfrm>
          <a:prstGeom prst="rect">
            <a:avLst/>
          </a:prstGeom>
          <a:noFill/>
        </p:spPr>
        <p:txBody>
          <a:bodyPr wrap="square" rtlCol="0">
            <a:spAutoFit/>
          </a:bodyPr>
          <a:lstStyle/>
          <a:p>
            <a:r>
              <a:rPr lang="en-US" dirty="0"/>
              <a:t>Flash video on joint loading and movement/dysfunction</a:t>
            </a:r>
          </a:p>
        </p:txBody>
      </p:sp>
      <p:sp>
        <p:nvSpPr>
          <p:cNvPr id="9" name="Rectangle 1">
            <a:extLst>
              <a:ext uri="{FF2B5EF4-FFF2-40B4-BE49-F238E27FC236}">
                <a16:creationId xmlns:a16="http://schemas.microsoft.com/office/drawing/2014/main" id="{62EDE88D-D4E6-467C-8ECC-C6B9EF6BA0EF}"/>
              </a:ext>
            </a:extLst>
          </p:cNvPr>
          <p:cNvSpPr/>
          <p:nvPr/>
        </p:nvSpPr>
        <p:spPr>
          <a:xfrm>
            <a:off x="885436" y="1657898"/>
            <a:ext cx="414337" cy="32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ustDataLst>
      <p:tags r:id="rId1"/>
    </p:custDataLst>
    <p:extLst>
      <p:ext uri="{BB962C8B-B14F-4D97-AF65-F5344CB8AC3E}">
        <p14:creationId xmlns:p14="http://schemas.microsoft.com/office/powerpoint/2010/main" val="11120694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1"/>
          <p:cNvSpPr>
            <a:spLocks noGrp="1"/>
          </p:cNvSpPr>
          <p:nvPr>
            <p:ph type="body" idx="10"/>
          </p:nvPr>
        </p:nvSpPr>
        <p:spPr/>
        <p:txBody>
          <a:bodyPr/>
          <a:lstStyle/>
          <a:p>
            <a:pPr lvl="0"/>
            <a:r>
              <a:rPr lang="en-US" dirty="0"/>
              <a:t>3D Integrity</a:t>
            </a:r>
            <a:endParaRPr lang="ru-RU" dirty="0"/>
          </a:p>
        </p:txBody>
      </p:sp>
      <p:sp>
        <p:nvSpPr>
          <p:cNvPr id="4" name="Text 2"/>
          <p:cNvSpPr>
            <a:spLocks noGrp="1"/>
          </p:cNvSpPr>
          <p:nvPr>
            <p:ph type="body" sz="quarter" idx="11"/>
          </p:nvPr>
        </p:nvSpPr>
        <p:spPr>
          <a:xfrm>
            <a:off x="885436" y="1909411"/>
            <a:ext cx="4966722" cy="2926384"/>
          </a:xfrm>
        </p:spPr>
        <p:txBody>
          <a:bodyPr/>
          <a:lstStyle/>
          <a:p>
            <a:pPr>
              <a:lnSpc>
                <a:spcPct val="100000"/>
              </a:lnSpc>
            </a:pPr>
            <a:r>
              <a:rPr lang="en-US" b="1" dirty="0"/>
              <a:t>Structure meets Function</a:t>
            </a:r>
          </a:p>
          <a:p>
            <a:pPr>
              <a:lnSpc>
                <a:spcPct val="100000"/>
              </a:lnSpc>
            </a:pPr>
            <a:r>
              <a:rPr lang="en-US" b="1" dirty="0"/>
              <a:t>Shoulder: </a:t>
            </a:r>
            <a:r>
              <a:rPr lang="en-US" dirty="0"/>
              <a:t>Most mobile joint in the body which leaves stability mostly dependent upon supporting muscles </a:t>
            </a:r>
          </a:p>
          <a:p>
            <a:pPr>
              <a:lnSpc>
                <a:spcPct val="100000"/>
              </a:lnSpc>
            </a:pPr>
            <a:r>
              <a:rPr lang="en-US" dirty="0"/>
              <a:t>Mobility requires stability, which is why a mobile shoulder requires a strong, stable shoulder girdle.   Lack of stability can lead to tissue overload of the cuff muscles and labrum</a:t>
            </a:r>
          </a:p>
          <a:p>
            <a:pPr>
              <a:lnSpc>
                <a:spcPct val="100000"/>
              </a:lnSpc>
            </a:pPr>
            <a:r>
              <a:rPr lang="en-US" b="1" dirty="0"/>
              <a:t>Elbow/Knee: </a:t>
            </a:r>
            <a:r>
              <a:rPr lang="en-US" dirty="0"/>
              <a:t>Mobile hinge type joints which transmit rotary force into bending force to dampen torque in the movement chain.  Very important to have strong control from neuromuscular chain to protect ligaments and cartilage from effects of torque and shear</a:t>
            </a:r>
          </a:p>
          <a:p>
            <a:pPr>
              <a:lnSpc>
                <a:spcPct val="100000"/>
              </a:lnSpc>
            </a:pPr>
            <a:r>
              <a:rPr lang="en-US" dirty="0"/>
              <a:t>These bending joints lack independent motion which makes them reliant upon the joints above and below for control.  For instance, the hip is a primary suspect for weakness in knee disorders</a:t>
            </a:r>
          </a:p>
        </p:txBody>
      </p:sp>
      <p:sp>
        <p:nvSpPr>
          <p:cNvPr id="5" name="Title"/>
          <p:cNvSpPr>
            <a:spLocks noGrp="1"/>
          </p:cNvSpPr>
          <p:nvPr>
            <p:ph type="title" idx="12"/>
          </p:nvPr>
        </p:nvSpPr>
        <p:spPr>
          <a:xfrm>
            <a:off x="885436" y="564674"/>
            <a:ext cx="4523033" cy="938911"/>
          </a:xfrm>
        </p:spPr>
        <p:txBody>
          <a:bodyPr/>
          <a:lstStyle/>
          <a:p>
            <a:r>
              <a:rPr lang="en-US" dirty="0"/>
              <a:t>Articular Patterns</a:t>
            </a:r>
            <a:endParaRPr lang="ru-RU" dirty="0"/>
          </a:p>
        </p:txBody>
      </p:sp>
      <p:sp>
        <p:nvSpPr>
          <p:cNvPr id="57" name="Rectangle 2"/>
          <p:cNvSpPr/>
          <p:nvPr/>
        </p:nvSpPr>
        <p:spPr>
          <a:xfrm>
            <a:off x="354171" y="121444"/>
            <a:ext cx="36000" cy="187200"/>
          </a:xfrm>
          <a:prstGeom prst="rect">
            <a:avLst/>
          </a:prstGeom>
          <a:solidFill>
            <a:srgbClr val="C7C7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2" name="Rectangle 11">
            <a:extLst>
              <a:ext uri="{FF2B5EF4-FFF2-40B4-BE49-F238E27FC236}">
                <a16:creationId xmlns:a16="http://schemas.microsoft.com/office/drawing/2014/main" id="{6E5CD708-2C63-41A6-BA52-1B7B4ECC747B}"/>
              </a:ext>
            </a:extLst>
          </p:cNvPr>
          <p:cNvSpPr/>
          <p:nvPr/>
        </p:nvSpPr>
        <p:spPr>
          <a:xfrm>
            <a:off x="4407861" y="5680156"/>
            <a:ext cx="3376278" cy="1169551"/>
          </a:xfrm>
          <a:prstGeom prst="rect">
            <a:avLst/>
          </a:prstGeom>
          <a:noFill/>
        </p:spPr>
        <p:txBody>
          <a:bodyPr wrap="square" lIns="91440" tIns="45720" rIns="91440" bIns="45720">
            <a:spAutoFit/>
          </a:bodyPr>
          <a:lstStyle/>
          <a:p>
            <a:pPr algn="ctr"/>
            <a:r>
              <a:rPr lang="en-US" sz="7000" b="0" cap="none" spc="0" dirty="0">
                <a:ln w="0"/>
                <a:solidFill>
                  <a:schemeClr val="accent5">
                    <a:lumMod val="60000"/>
                    <a:lumOff val="40000"/>
                  </a:schemeClr>
                </a:solidFill>
                <a:effectLst>
                  <a:outerShdw blurRad="38100" dist="25400" dir="5400000" algn="ctr" rotWithShape="0">
                    <a:srgbClr val="6E747A">
                      <a:alpha val="43000"/>
                    </a:srgbClr>
                  </a:outerShdw>
                </a:effectLst>
              </a:rPr>
              <a:t>Agile</a:t>
            </a:r>
          </a:p>
        </p:txBody>
      </p:sp>
      <p:sp>
        <p:nvSpPr>
          <p:cNvPr id="10" name="TextBox 9">
            <a:extLst>
              <a:ext uri="{FF2B5EF4-FFF2-40B4-BE49-F238E27FC236}">
                <a16:creationId xmlns:a16="http://schemas.microsoft.com/office/drawing/2014/main" id="{58EF25EE-2DAF-4DC6-B4BF-275214110D53}"/>
              </a:ext>
            </a:extLst>
          </p:cNvPr>
          <p:cNvSpPr txBox="1"/>
          <p:nvPr/>
        </p:nvSpPr>
        <p:spPr>
          <a:xfrm>
            <a:off x="9066882" y="1503585"/>
            <a:ext cx="2754217" cy="646331"/>
          </a:xfrm>
          <a:prstGeom prst="rect">
            <a:avLst/>
          </a:prstGeom>
          <a:noFill/>
        </p:spPr>
        <p:txBody>
          <a:bodyPr wrap="square" rtlCol="0">
            <a:spAutoFit/>
          </a:bodyPr>
          <a:lstStyle/>
          <a:p>
            <a:r>
              <a:rPr lang="en-US" dirty="0"/>
              <a:t>Flash video on joint  movement/dysfunction</a:t>
            </a:r>
          </a:p>
        </p:txBody>
      </p:sp>
      <p:sp>
        <p:nvSpPr>
          <p:cNvPr id="9" name="Rectangle 1">
            <a:extLst>
              <a:ext uri="{FF2B5EF4-FFF2-40B4-BE49-F238E27FC236}">
                <a16:creationId xmlns:a16="http://schemas.microsoft.com/office/drawing/2014/main" id="{B2AFDDB0-3EA8-494B-9171-E13A49F556F9}"/>
              </a:ext>
            </a:extLst>
          </p:cNvPr>
          <p:cNvSpPr/>
          <p:nvPr/>
        </p:nvSpPr>
        <p:spPr>
          <a:xfrm>
            <a:off x="885436" y="1721237"/>
            <a:ext cx="330997" cy="4571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ustDataLst>
      <p:tags r:id="rId1"/>
    </p:custDataLst>
    <p:extLst>
      <p:ext uri="{BB962C8B-B14F-4D97-AF65-F5344CB8AC3E}">
        <p14:creationId xmlns:p14="http://schemas.microsoft.com/office/powerpoint/2010/main" val="27997782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1"/>
          <p:cNvSpPr>
            <a:spLocks noGrp="1"/>
          </p:cNvSpPr>
          <p:nvPr>
            <p:ph type="body" idx="10"/>
          </p:nvPr>
        </p:nvSpPr>
        <p:spPr/>
        <p:txBody>
          <a:bodyPr/>
          <a:lstStyle/>
          <a:p>
            <a:pPr lvl="0"/>
            <a:r>
              <a:rPr lang="en-US" dirty="0"/>
              <a:t>3D Integrity</a:t>
            </a:r>
            <a:endParaRPr lang="ru-RU" dirty="0"/>
          </a:p>
        </p:txBody>
      </p:sp>
      <p:sp>
        <p:nvSpPr>
          <p:cNvPr id="4" name="Text 2"/>
          <p:cNvSpPr>
            <a:spLocks noGrp="1"/>
          </p:cNvSpPr>
          <p:nvPr>
            <p:ph type="body" sz="quarter" idx="11"/>
          </p:nvPr>
        </p:nvSpPr>
        <p:spPr>
          <a:xfrm>
            <a:off x="885436" y="1909411"/>
            <a:ext cx="4966722" cy="2926384"/>
          </a:xfrm>
        </p:spPr>
        <p:txBody>
          <a:bodyPr/>
          <a:lstStyle/>
          <a:p>
            <a:pPr>
              <a:lnSpc>
                <a:spcPct val="100000"/>
              </a:lnSpc>
            </a:pPr>
            <a:r>
              <a:rPr lang="en-US" b="1" dirty="0"/>
              <a:t>Structure meets Function</a:t>
            </a:r>
          </a:p>
          <a:p>
            <a:pPr>
              <a:lnSpc>
                <a:spcPct val="100000"/>
              </a:lnSpc>
            </a:pPr>
            <a:r>
              <a:rPr lang="en-US" b="1" dirty="0"/>
              <a:t>Head/Hands/Feet: </a:t>
            </a:r>
            <a:r>
              <a:rPr lang="en-US" dirty="0"/>
              <a:t>Oriented towards fine motor tasks with  high density of nerves to control primary functions of posture and awareness</a:t>
            </a:r>
          </a:p>
          <a:p>
            <a:pPr>
              <a:lnSpc>
                <a:spcPct val="100000"/>
              </a:lnSpc>
            </a:pPr>
            <a:r>
              <a:rPr lang="en-US" dirty="0"/>
              <a:t>The head is home to the senses which is why the head must be able to orient to our environment very quickly.  Impaired orientation or limited movement can cause some vague symptoms such as dizziness, vertigo, and tinnitus</a:t>
            </a:r>
          </a:p>
          <a:p>
            <a:pPr>
              <a:lnSpc>
                <a:spcPct val="100000"/>
              </a:lnSpc>
            </a:pPr>
            <a:r>
              <a:rPr lang="en-US" dirty="0"/>
              <a:t>Our brain map dedicates huge portions of awareness and neural drive to these areas.  Sometimes the brain can get stuck in a particular pattern; such as, a protective pattern due to fear of injury/pain which causes more tissue loading further up/down the chain due to increased effort during daily activities.  For instance, tension headaches can lead to TMD or jaw pain.  Wrist instability can cause shoulder impingement simply due to increased effort throughout the neuromuscular chain</a:t>
            </a:r>
            <a:endParaRPr lang="ru-RU" dirty="0"/>
          </a:p>
        </p:txBody>
      </p:sp>
      <p:sp>
        <p:nvSpPr>
          <p:cNvPr id="5" name="Title"/>
          <p:cNvSpPr>
            <a:spLocks noGrp="1"/>
          </p:cNvSpPr>
          <p:nvPr>
            <p:ph type="title" idx="12"/>
          </p:nvPr>
        </p:nvSpPr>
        <p:spPr>
          <a:xfrm>
            <a:off x="885436" y="564674"/>
            <a:ext cx="4523033" cy="938911"/>
          </a:xfrm>
        </p:spPr>
        <p:txBody>
          <a:bodyPr/>
          <a:lstStyle/>
          <a:p>
            <a:r>
              <a:rPr lang="en-US" dirty="0"/>
              <a:t>Articular Patterns</a:t>
            </a:r>
            <a:endParaRPr lang="ru-RU" dirty="0"/>
          </a:p>
        </p:txBody>
      </p:sp>
      <p:sp>
        <p:nvSpPr>
          <p:cNvPr id="57" name="Rectangle 2"/>
          <p:cNvSpPr/>
          <p:nvPr/>
        </p:nvSpPr>
        <p:spPr>
          <a:xfrm>
            <a:off x="354171" y="121444"/>
            <a:ext cx="36000" cy="187200"/>
          </a:xfrm>
          <a:prstGeom prst="rect">
            <a:avLst/>
          </a:prstGeom>
          <a:solidFill>
            <a:srgbClr val="C7C7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2" name="Rectangle 11">
            <a:extLst>
              <a:ext uri="{FF2B5EF4-FFF2-40B4-BE49-F238E27FC236}">
                <a16:creationId xmlns:a16="http://schemas.microsoft.com/office/drawing/2014/main" id="{6E5CD708-2C63-41A6-BA52-1B7B4ECC747B}"/>
              </a:ext>
            </a:extLst>
          </p:cNvPr>
          <p:cNvSpPr/>
          <p:nvPr/>
        </p:nvSpPr>
        <p:spPr>
          <a:xfrm>
            <a:off x="2817417" y="5713207"/>
            <a:ext cx="6469802" cy="1169551"/>
          </a:xfrm>
          <a:prstGeom prst="rect">
            <a:avLst/>
          </a:prstGeom>
          <a:noFill/>
        </p:spPr>
        <p:txBody>
          <a:bodyPr wrap="square" lIns="91440" tIns="45720" rIns="91440" bIns="45720">
            <a:spAutoFit/>
          </a:bodyPr>
          <a:lstStyle/>
          <a:p>
            <a:pPr algn="ctr"/>
            <a:r>
              <a:rPr lang="en-US" sz="7000" b="0" cap="none" spc="0" dirty="0">
                <a:ln w="0"/>
                <a:solidFill>
                  <a:schemeClr val="accent5">
                    <a:lumMod val="60000"/>
                    <a:lumOff val="40000"/>
                  </a:schemeClr>
                </a:solidFill>
                <a:effectLst>
                  <a:outerShdw blurRad="38100" dist="25400" dir="5400000" algn="ctr" rotWithShape="0">
                    <a:srgbClr val="6E747A">
                      <a:alpha val="43000"/>
                    </a:srgbClr>
                  </a:outerShdw>
                </a:effectLst>
              </a:rPr>
              <a:t>Manual</a:t>
            </a:r>
          </a:p>
        </p:txBody>
      </p:sp>
      <p:sp>
        <p:nvSpPr>
          <p:cNvPr id="10" name="TextBox 9">
            <a:extLst>
              <a:ext uri="{FF2B5EF4-FFF2-40B4-BE49-F238E27FC236}">
                <a16:creationId xmlns:a16="http://schemas.microsoft.com/office/drawing/2014/main" id="{58EF25EE-2DAF-4DC6-B4BF-275214110D53}"/>
              </a:ext>
            </a:extLst>
          </p:cNvPr>
          <p:cNvSpPr txBox="1"/>
          <p:nvPr/>
        </p:nvSpPr>
        <p:spPr>
          <a:xfrm>
            <a:off x="9066882" y="1503585"/>
            <a:ext cx="2754217" cy="646331"/>
          </a:xfrm>
          <a:prstGeom prst="rect">
            <a:avLst/>
          </a:prstGeom>
          <a:noFill/>
        </p:spPr>
        <p:txBody>
          <a:bodyPr wrap="square" rtlCol="0">
            <a:spAutoFit/>
          </a:bodyPr>
          <a:lstStyle/>
          <a:p>
            <a:r>
              <a:rPr lang="en-US" dirty="0"/>
              <a:t>Flash video on compensation patterns</a:t>
            </a:r>
          </a:p>
        </p:txBody>
      </p:sp>
      <p:sp>
        <p:nvSpPr>
          <p:cNvPr id="9" name="Rectangle 1">
            <a:extLst>
              <a:ext uri="{FF2B5EF4-FFF2-40B4-BE49-F238E27FC236}">
                <a16:creationId xmlns:a16="http://schemas.microsoft.com/office/drawing/2014/main" id="{85D9CC31-085B-432A-ADF0-8FC6344459DD}"/>
              </a:ext>
            </a:extLst>
          </p:cNvPr>
          <p:cNvSpPr/>
          <p:nvPr/>
        </p:nvSpPr>
        <p:spPr>
          <a:xfrm>
            <a:off x="885436" y="1657898"/>
            <a:ext cx="414337" cy="32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ustDataLst>
      <p:tags r:id="rId1"/>
    </p:custDataLst>
    <p:extLst>
      <p:ext uri="{BB962C8B-B14F-4D97-AF65-F5344CB8AC3E}">
        <p14:creationId xmlns:p14="http://schemas.microsoft.com/office/powerpoint/2010/main" val="26093326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1"/>
          <p:cNvSpPr>
            <a:spLocks noGrp="1"/>
          </p:cNvSpPr>
          <p:nvPr>
            <p:ph type="body" idx="10"/>
          </p:nvPr>
        </p:nvSpPr>
        <p:spPr/>
        <p:txBody>
          <a:bodyPr/>
          <a:lstStyle/>
          <a:p>
            <a:pPr lvl="0"/>
            <a:r>
              <a:rPr lang="en-US" dirty="0"/>
              <a:t>3D Integrity</a:t>
            </a:r>
            <a:endParaRPr lang="ru-RU" dirty="0"/>
          </a:p>
        </p:txBody>
      </p:sp>
      <p:sp>
        <p:nvSpPr>
          <p:cNvPr id="4" name="Text 2"/>
          <p:cNvSpPr>
            <a:spLocks noGrp="1"/>
          </p:cNvSpPr>
          <p:nvPr>
            <p:ph type="body" sz="quarter" idx="11"/>
          </p:nvPr>
        </p:nvSpPr>
        <p:spPr>
          <a:xfrm>
            <a:off x="885436" y="1909411"/>
            <a:ext cx="4966722" cy="2926384"/>
          </a:xfrm>
        </p:spPr>
        <p:txBody>
          <a:bodyPr/>
          <a:lstStyle/>
          <a:p>
            <a:r>
              <a:rPr lang="en-US" dirty="0"/>
              <a:t>Tension and neural drive are the basic determinants of human motion.  What about strength?  Actually, the nervous system (neural drive) only recognizes tension.  If strength (tension) is lacking in one chain it will simply create stiffness (tension) in an adjacent chain to compensate.  The problem is the presence of increased tissue loading (joint/cartilage/ligament) which occurs due to this compensatory pattern</a:t>
            </a:r>
          </a:p>
          <a:p>
            <a:r>
              <a:rPr lang="en-US" dirty="0"/>
              <a:t>Surgery does not correct movement patterns.  The neural drive will not automatically change after surgery.  It is important to understand the myofascial chains of tension and their most efficient means of applying tension to restore normal movement patterns</a:t>
            </a:r>
          </a:p>
        </p:txBody>
      </p:sp>
      <p:sp>
        <p:nvSpPr>
          <p:cNvPr id="5" name="Title"/>
          <p:cNvSpPr>
            <a:spLocks noGrp="1"/>
          </p:cNvSpPr>
          <p:nvPr>
            <p:ph type="title" idx="12"/>
          </p:nvPr>
        </p:nvSpPr>
        <p:spPr>
          <a:xfrm>
            <a:off x="885436" y="564674"/>
            <a:ext cx="4523033" cy="938911"/>
          </a:xfrm>
        </p:spPr>
        <p:txBody>
          <a:bodyPr/>
          <a:lstStyle/>
          <a:p>
            <a:r>
              <a:rPr lang="en-US" dirty="0"/>
              <a:t>Movement Patterns</a:t>
            </a:r>
            <a:endParaRPr lang="ru-RU" dirty="0"/>
          </a:p>
        </p:txBody>
      </p:sp>
      <p:sp>
        <p:nvSpPr>
          <p:cNvPr id="57" name="Rectangle 2"/>
          <p:cNvSpPr/>
          <p:nvPr/>
        </p:nvSpPr>
        <p:spPr>
          <a:xfrm>
            <a:off x="354171" y="121444"/>
            <a:ext cx="36000" cy="187200"/>
          </a:xfrm>
          <a:prstGeom prst="rect">
            <a:avLst/>
          </a:prstGeom>
          <a:solidFill>
            <a:srgbClr val="C7C7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0" name="TextBox 9">
            <a:extLst>
              <a:ext uri="{FF2B5EF4-FFF2-40B4-BE49-F238E27FC236}">
                <a16:creationId xmlns:a16="http://schemas.microsoft.com/office/drawing/2014/main" id="{58EF25EE-2DAF-4DC6-B4BF-275214110D53}"/>
              </a:ext>
            </a:extLst>
          </p:cNvPr>
          <p:cNvSpPr txBox="1"/>
          <p:nvPr/>
        </p:nvSpPr>
        <p:spPr>
          <a:xfrm>
            <a:off x="8934680" y="1503585"/>
            <a:ext cx="2886419" cy="646331"/>
          </a:xfrm>
          <a:prstGeom prst="rect">
            <a:avLst/>
          </a:prstGeom>
          <a:noFill/>
        </p:spPr>
        <p:txBody>
          <a:bodyPr wrap="square" rtlCol="0">
            <a:spAutoFit/>
          </a:bodyPr>
          <a:lstStyle/>
          <a:p>
            <a:r>
              <a:rPr lang="en-US" dirty="0"/>
              <a:t>Flash video on muscle chain tension/dysfunction</a:t>
            </a:r>
          </a:p>
        </p:txBody>
      </p:sp>
      <p:sp>
        <p:nvSpPr>
          <p:cNvPr id="9" name="Rectangle 1">
            <a:extLst>
              <a:ext uri="{FF2B5EF4-FFF2-40B4-BE49-F238E27FC236}">
                <a16:creationId xmlns:a16="http://schemas.microsoft.com/office/drawing/2014/main" id="{0003685D-DC1E-43D1-BB2A-93A1E96A6F80}"/>
              </a:ext>
            </a:extLst>
          </p:cNvPr>
          <p:cNvSpPr/>
          <p:nvPr/>
        </p:nvSpPr>
        <p:spPr>
          <a:xfrm>
            <a:off x="885436" y="1657898"/>
            <a:ext cx="414337" cy="32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ustDataLst>
      <p:tags r:id="rId1"/>
    </p:custDataLst>
    <p:extLst>
      <p:ext uri="{BB962C8B-B14F-4D97-AF65-F5344CB8AC3E}">
        <p14:creationId xmlns:p14="http://schemas.microsoft.com/office/powerpoint/2010/main" val="138022099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SCORM_RATE_SLIDES" val="0"/>
  <p:tag name="ISPRING_SCORM_PASSING_SCORE" val="0.000000"/>
  <p:tag name="ISPRING_ULTRA_SCORM_COURSE_ID" val="AAC4D641-BD93-492A-9F58-35D7DF6BFEC6"/>
  <p:tag name="ISPRINGONLINEFOLDERID" val="0"/>
  <p:tag name="ISPRINGONLINEFOLDERPATH" val="Каталог"/>
  <p:tag name="ISPRINGCLOUDFOLDERID" val="0"/>
  <p:tag name="ISPRINGCLOUDFOLDERPATH" val="Каталог"/>
  <p:tag name="ISPRING_PRESENTATION_TITLE" val="Course template"/>
  <p:tag name="ISPRING_FIRST_PUBLISH" val="1"/>
  <p:tag name="ISPRING_PLAYERS_CUSTOMIZATION" val="UEsDBBQAAgAIAKZ9/EqpAcR2+wIAALAIAAAUAAAAdW5pdmVyc2FsL3BsYXllci54bWytVU1v2zAMPadA/4Ohe6WkH2sb2C26AsUO61Ag67ZboNqKrcW2PEmum/76UZK/53QrsEMCm+J7pMhH2r9+yVLvmUnFRR6gBZ4jj+WhiHgeB+jx693RBbq+Ojzwi5TumPR4FKAy5wZAU+RFTIWSFxrAD1QnAeoZMDAjr5BcSK53wH0G3G2k41N0eDADl1wFKNG6WBJSVRXmChB5rERaGhKFQ5GRQjLFcs0kcWkgr8Eu9d/R8MtETvSuYKqHLPT7A9ckLceL4gOS6gQLGZPj+XxBftx/XoUJy+gRz5WmeciQB5Wc2VI+0XB7L6IyZcrYZr5LcsW0NklY28zXS764yD0lwwA5h3XGlKIxUzjNY0QclkyA/U1KVVLzqAGt4VVbXvNav7V5XzdutnOkcy7Kp5SrBI76kM46CfTJMKqf2etaBT02CrozTMiT7FfJJYvs67dWjPMFcgFbxdk8sapCOICnOxpqIXe3AAMV1R3EbdOwaxq2oJYDt9FXHQVqbrthVJeSNaWa+c88YuILlZIaWVxpWTKfjIw1lgzBPnFXrpvUNcRPdJae/UNvjN+oNT/VW52xgP/RmE9A1NaE5xF7uePgo1kGNdUMim1sWBcpNjG7nFT5lPV0PTC5HOumwEU8TWXMYAwjqinp7GQflEmqwCUs5QjbO9gLTnicpPDTkwzj0700GZXbSYbewV5wKsLtBLQ1t2Uk4zqOxNQqyCcT68QPS6VFxl+tPAd7Ri+tDt8auebopuDtwfn8j1EcxGgGc4MmVpd56u2r5vDBzKlWnc+6cJaBWmEemC4L59XMQlmMfCK2oWWqb/s5NfuwBx3lPDUd01zfQe+iWvFX5lU8Ml+6xYmpScKMZgL04eKkxwD9hO0yCG9N+yJuRN7UAWNi39y/rWiz5evWua7v67APNXzmrHIYN1MfQR2xFGUejXqIi+4jolLYaTeSUS9lG7jR4hhEKooAncJDfefLs8vuyueLywZr83pwgV0u71jpdcKdgkit6/Yifr0b4PE3UEsDBBQAAgAIAAuC/0qLhOzRzQQAAF8SAAAdAAAAdW5pdmVyc2FsL2NvbW1vbl9tZXNzYWdlcy5sbmetWOtu2zYU/l+g70AIKLABXdoOaDAMiQNaYhwhMuVKdC4bBoGRGJuIJLq6OM1+7Wn2YHuSHVKyY/cCSUmAODApn+8cnst3DnV08iVL0VoUpVT5sfXh4L2FRB6rROaLY2vOTn/5zUJlxfOEpyoXx1auLHQyev3qKOX5ouYLAd9fv0LoKBNlCctypFePaySTY2s2jmx/OsP0OvL8iR+N3Yk1slW24vkD8tRC/fTr4eGXDx8Pfz5618r1gQmn2PP2gZBB+vi+BxBlge9FgEa8iJIrZo30/2Fy/px5LiXWqP0yTHoWkAtrpP93ys2DgFAWhZ7rkMgNI+oz4wuPMOJYo2tVoyVfC1QptJbiHlVLAXGsZCFQmcrEPIgVbOS16FLm+FPs0iggIQtcm7k+tUahKoqHtwaW19VSFaCuRIks+U0qEqMTMsY8XxWiBNW8goxC8FctJfxSZVzmB92qL6nnYyfCs1k0JWGIJ+Bctj0UIO3B38tqCc8Sod6Civs8VTxBt4UAQD9EfLVKZdz8UoarQls4S/lDpxUBvnTpJGK+74URoc5mxxqRPEFOwfVhB6IEOCQBABS8FMUTZCOT60Yc4TQdhnDmTs48+DBtwplcLFP4VEPtmBHIhJnIu6QgU0kAOR6Gl37gaKeBKsTRipflvSqSvSzdjWcXsEttHwrBZjvgTGNsgCE/JLBXUYi46gLz8JzaZ9GYUfg6JuBcj9d5vOwpBxXy3STdTckaYrWbeJ3536JFY/8KShwYyR8i4Z8DEZ0PkbgmIZAHCbtkKL5wJ1hTgSafDTNsmCfmutDTB8TjGOR0SNdS1SXsaJcAPxgOKg+GqQnJpzmkkou9HxBcgwoRN6uFXAuwo0hE0akIONcmjs7sT3P3j+gUux5xIkh1IKCImWagNWb8AeWqQjxZ8zwW6EbEXMf0AZ4lMjHPdO4Z/Z9r+TfiVcu3b1qqpg65ejPUnj12/45ZdQk2VZXIVlWXau2w1vynWKHr7Icm9Dn60/SHNqE4cP2XiUwpszpt2sCz47O1bGiMOo14pqf6R+ulLQkbvh+7QFhjqfpLEJgzdE+D0SDtL+XSU1A0a9oG9BU3vx2gk/otAFXoqRgX4Ko9Ey403feXvyTj0GXQMy7FTSmrzoHMVGMToO+HNoYJOBWVeCzGG3GrYPZLBV83cxl0RhPpzoDujH17rYK5zAOTKQAu2pGqRKnMwP6kB+Z8SjYeaAh+7ySXqk4TU7ypvDMkD76tM/HtQHlbqMzsprzcJG/TZE6eY0VzuKBROhswkmzrr3d8dsrv6VEKCQ5gCLExtfXkYutaTXsKQQloV3gs3Aw+UAsZr+IlNNNbVedJT6DmFuOQUwxg7ZlDwYt4+d8///bE+MqSZhe1u78PAtEjGbAg2YL9SVUlyr+6QBge78uZRR+p9ta3ket5CWQuZOGL3K5401oylcHWQbdeSPI2aJgxbJ9NoQ5Ck/aqLmB0G4IwxcE5cJm5GVijKS/ugAiZUukgFONqnYDVMO2PF++6SmUuhsg+r5XoAzN3FmHHMW8hoPjgknnX9MwEbjlx+zoiVYveYPYZpsCzX+GJRFZDAQNCtm8Z9E3a3Fo9uBZDAvWoStPaNiwGRNGsH2li/W2n265K8yro6N3Om6H/AVBLAwQUAAIACAALgv9KMiTEljADAACWDAAAJwAAAHVuaXZlcnNhbC9mbGFzaF9wdWJsaXNoaW5nX3NldHRpbmdzLnhtbNVX3W7aMBS+5ymsTL0saTu6diihqgpo1VpAhW3tVWXiA7Hq2FnsQOnVnmYPtifZcQwU1K5Lf5A2IUR8fr7zf2KCo9tEkAlkmisZervVHY+AjBTjchx6Xwbt7UOPaEMlo0JJCD2pPHLUqARpPhRcx30wBkU1QRip66kJvdiYtO770+m0ynWaWa4SuUF8XY1U4qcZaJAGMj8VdIY/ZpaC9uYIJQDwmyg5V2tUKoQEDulcsVwA4Qw9l9wGRUVbUB17vhMb0uhmnKlcshMlVEay8TD03h0e289CxkE1eQLS5kQ3kGjJpk4Z49YLKvr8DkgMfByjuwc1j0w5M3Ho7dUsCkr7D1EKbBc6tSgnCnMgzRw+AUMZNdQdnT0Dt0YvCI7EZpImPBogh9j4Q685uP501WtdnJ12Pl8Put2zwWnPOVHo+Os4gb9uKECHVJ5FsLQTUGNoFKPfqDOiQkPgr5IWYiMl15yzZzJUAnNfaGEbJUNgHZrASjX6N1y2UXLXIyMMRMxCr5uCJH0qsQO4oYJHSwCdD7Xhpqh8ey59nHEqCOJhiwI573v3LrgMRTHNNKy6tuBom/eo8U3lgpGZyongN0CMIpiDPMGnGMhqgcgoU0lBxRYyRAuOFiccpsCOirzOAf9k6ApNJDlqYr+mAoyz8D3nd2QII5UhLtAJdjfSuXb41WcBp1Tre1C68HGrf3babF2fdpqtyy0bIGUTKqNngmPRIUnNRvDpjEhlFnqYjojmGoqiMM4KXpnYqi8vg+ZJLlyZ37oYK9AbLMlmrDynMH/1oLTZmE6KQbTDVUDjCHIsicNERoQrg8scygJGVBIlxYzQCFebtmM94SrXSHED7KD1yz10+oTL4jTG9YYWMwZZKcid3b33tf0PB4cf61X/14+f208qzZd+T1Brzm39kyfX/nL1P9yGgW839eOL22T5v7u3exetr2Vy22ldDkqVtdUvBdctI9X9XEbqwr1oeisvmVIu4GIau0HD1SR4wg2wt2yzF7TKq9/xrtc20yobjPu1I/LfhO1Oy2vj2j0x8B+9yFpOwiVPMBl2PS5vv4392g7ePB9lVSqItv5folH5DVBLAwQUAAIACAALgv9KiwcNYdQCAAB8CgAAIQAAAHVuaXZlcnNhbC9mbGFzaF9za2luX3NldHRpbmdzLnhtbJVWbW/iMAz+fr8Ccd/X3Ss7qUNijJOQuA1taN/T1rQRaVIlLjv+/SVpuiZAoVcLqbGfx3Ec2yVWO8qnn0ajOK2lBI4bKCtGEEY0ux+vXxavi6fNbLN8fhpHDUwwIV8BkfJcGU2rs4SkRhT8JhUcta8bLmRJ2Hj6+bd94sgir7HEHuRQzpak0G0zsc8Qitvjx8RIHyEVZUX4YSVycZOQdJdLUfPsamjFoQLJKN9p5O2vyXzRuwGjCpcIZRDT4s7IMEolQSkwIf1cGLnKYiQB1u50a5+BnG6ry6c/ou2pomhpsy9G+mgVySFM8t3MSD+ea+/hrUyMXCYg/EUN/fbVSC+UkQPI0PnjdyO9DFHV1f/USCVFbhIaci5f4geHCZLp9jNR3Rq5SjAHMhtdvQWXHnvWRw/kXv2+j027SsHWJq9HA8FcesJgirKGOGpXjU0V4v25Rt0fMN0SpjTAV3WgtQ56TWrVugl1He4F3inPfF9O00HeBKtLmDcBe+5CfYefzx/srPCdfui8CCXsndILsVN2yCed1xOkp+yQr4xm8MzZ4TSCY1NDai/5gbjrvJx/bQVO9DJz1nbVWs1OK9O6ygvVKVpMKTKYKhPOhpZg7i2OrK4JKTqJKeZkT3OCVPA/Bpcc7GFUHB0ZXK2dr6wYKTI4V3A2Rj2m/XTZdViPzhoWZPNZ6A7XrEeop/j9mCCStCj1Z0mNR46n20QnpvkenjLMnNRwkEu+FR7H7t1HKoncgdwIwYZuwwWCGupeNM3VB48jLwdxdD7LsXNyLv28LhOQC31rFFSb5VDZAAuaF0z/8I3CO2RHjB5rQ8VC++OEftSlp3BFAESmRVu1zaKxlDVDymAPbfN7CnvkvrPFSldpX8HNcAVb9EvOaQbVpJsVXa2EM8TTn8G/6bACx0eWAWWPJFH2ZEHnt2O4iyUYzO04M8XnTzK7drUUONb20wxqpfnX+Q9QSwMEFAACAAgAC4L/Su7zNQodAwAAJwwAACYAAAB1bml2ZXJzYWwvaHRtbF9wdWJsaXNoaW5nX3NldHRpbmdzLnhtbN1WzU4bMRC+5yksVxzJAqWFRrtBiASBCklE0hZOyLt2shZee7u2E8KpT9MH65N0vE5CIlK6IKJKVRQlHs98882Pxw6P7jOBxqzQXMkI79Z3MGIyUZTLUYS/DE63DzHShkhKhJIswlJhdNSshbmNBddpnxkDqhoBjNSN3EQ4NSZvBMFkMqlznRduVwlrAF/XE5UFecE0k4YVQS7IFH7MNGcazxAqAMA3U3Jm1qzVEAo90qWiVjDEKTCX3AVFxJnJBA68VkySu1GhrKQnSqgCFaM4wu8Oj91nruORWjxj0qVEN0HoxKZBKOWOBBF9/sBQyvgoBbYH+xhNODVphPf2HQpoB09RSmwfOXEoJwpSIM0MPmOGUGKIX3p/ht0bPRd4EZ1KkvFkADvIhR/h1uD27KbXvro473y+HXS7F4PznidR2gSrOGGw6igEQsoWCVv4CYkxJEmBN9gMidAsDJZFc7Whkivk3BrFSkDqSyvooixmtEMyINk7lRgNgbmYRribM4n6RELFuSGCJwsLbWNtuCkrfTrTPi44EQiqCS3J0GUfP/r0KUlSUmi2zGW+o12ik+Y3ZQVFU2WR4HcMGYUgaJvBv5Sh5YqgYaGyUiqINkgLDh7HnE0YPSoTOQP8k6MbcJFZsIT+zAUz3sN3yx9QzIaqAFxGxtDNIOfa49dfBJwTrR9ByZzjVv/ivNW+Pe+02tdbLkBCx0QmLwSHKrMsNxvBJ1MklZnbQToSYjUri0I5LfeqxFZ/fRk0z6zwZX7rYixBb7Akm/HyksL8lUFltykZlwfRHa4SGo4gh5J4TNhIYJpwaVlVwIRIpKSYIpLALNPuWI+5shok/gB7aP16ht4ecVmuRnC5gMeCsqIS5M7u3vv9Dx8PDj816sGvHz+3nzWaTfmeIM6dH/Mnz875xax/Og3DwI3m9ZPaFPbJoI7/3aTuXbW/Vslmp309qFTIdr8SXLeKVvdzFa0rf7X0lq6VShRgFI380YJhJHjGDaNv2VivaI611zh/tjt8P22mOTYY6dpj8J9E6leL59/Key8M1j5IayBffdw3a78BUEsDBBQAAgAIAAuC/0pocVKRmgEAAB8GAAAfAAAAdW5pdmVyc2FsL2h0bWxfc2tpbl9zZXR0aW5ncy5qc42UTW/CMAyG7/wKlF0nxD5hu6HBpEkcJo3btEMoplSkSZWkHR3iv68OX03qjsUX8vLkdewq3na61WIR6z53t+6327/7e6cBalbncO3rokVPUWdGJAuYJSmIRAILkOJ49CTvzgRlzKQznZcfaGtqfkzhP0suTB3PCAtNaIY6XBDgN6FtqMM/J7FTq2tfU63R89xaJXuRkhak7UmlU+4YdvXqVr3EAFYF6AvokkfgmQ7caiPPjg8DjDoXqTTjspyqWPXmPFrHWuVy0ZZ/VWagq0++3gP9p8HLxLMTibFvFtIw8WSI0U5mGoyBQ97HCQYJCz4HUfPtu/UH6hk3CwroIjGJPdKjG4w6nfEYGl0ajjB8TFZejW4OMJqchY3dE3e3GB4heAm6YTW+x/BAleXZPz5gplWMHWmgzZ6fUKH4IpHxIXUfg+Twsmjb1r1zoe76Y+Y9IRU8oRX1/NK22RGChgCtN5aOeU2Qd0rZCUqURA5FaNS0Kug5YsM5gvvPLuPW8miVVuOhGo5VG7heg54pJarbf126Z5irs/sFUEsDBBQAAgAIAAyC/0q4giOUUg0AAC4hAAAXAAAAdW5pdmVyc2FsL3VuaXZlcnNhbC5wbmftmXtYUmkawI85q01a5sw2NqkxU9PM7FSYlXlL6G5uiVptat5zHEsTbyCiIpWZzoxmrTNaXjK1RJNAM4FA0dJgfBBpEsREpNUUhQCNBJFLe2h2/tn/dv/meeAcvsP5fe/7vd97g/NjMMJ/9aoNqwAAWB1w9NAJAPjICQCsA1bagFdC6/he4Mkq84T/AYA05DIHDj5K3B+4HwDay+wMcX8Bxx+nHQ3PBIA1fea3FTu1+XsA+KIv4ND+U9nRCrGklaiWsBeMnjprgxXi14JUxOvjkysPO36y5sqJhiyvTZ943/ir7cp7Rxlf/au/7ARlV4+H1hgt0XeoePQuoSGM3EnpZk3d9+8YiRR67AJfuTypt3DQh1rVVIc3YRe5nhIic1nWau0EjQR1AWj8VfedT8FvEo6l/4uhYiaHmlcRdv/ajqYCWtrC5LMsUHPgYuOpIK9iux6jJoJhhnq/FqwbEiRuod8yj6pPhXppddI66i4rcLSnhZRGqjZ/atuebj4VF9uBx32HPojbNLkCPK51dDLPWkwzXzrUbzbKF5ug5oGjBbEgFsSCWBALYkEsiAWxIBbEglgQC2JBLIgFsSAW5H9BbmT2GN5yzH9XvqL931NlEGnzw0HwB9F446KgPAj2OGf+iW0oZjydvY6ADBUz6bXoXIYCvDM2Vx3W5lwUNSDbUxkajU0guJ/dHiEvWWRwYHYySt3MUraUNm/USsjKx9LbGlZ0i0wzolBSbEGBXKZpWb5Vw52OEqxvpxBEQ+HbM0dYPdV8HI1LUSWBnEHNo3rO/z2UyhBtfPX25lZtgIHwevYr4CKHMEEUV7bt2Kse3KWgDCXdQoo7SEpOeb51vpSWdro1UKxE5l4cxoz57xUk+Pp8DLxC8Z29y2DL5/Q+b4hyCmbkQYebDOY34DmXdc1OXOqzla4IyFsUhLZGpHajF+cIdRS1L0aMFj7JUWNTuxZYT6bHs6dKbW/jNC8Pqr3DVd3aiXvGKILauPCW4xZDh2zMma0XOMANaefEKRUizc4KOvvIA33/p0GR9C5dewhnxCc+OkXYpaRwBGi+gijyq8P/E8p2DLqGWAF4uaLvntMuJ0NQIl/5yMtv0JIsEc5l8qm7AFDQ5aSIqEyuh/8aWcV3B/g+HHVyb9ilehssOjw0Ci1APLks5uNO6xkatEK/IVuo81gJ0Sa2zD9fTRNupyoStrkujjaj5TtZ04KdaFcPMhJTWOTTQyGQMI9NTdOyh7K38ozkW9jucpT3tewM1CdA70ArbwZD7tYcpnI7kLW4E+T6IJneqb8w/v7+M7WkXHZ2y4TrxEzzlShouZhvPF0wp+tqJTOXXzC0auMuh6XktTAbibwiwjO1tnGjc6fSpSrp1hkKMlWsxL4cIy3QiN+GlNUHcgTnt58UZVWl1+fCbl9V0q0Ar9s+3+dLmIlxLSJlOHWI2VLmjxIxt6Z/+ejYyvUFo8gJ4kT4bdtfamqQa/2UfUomsfGo7JGyzHHLyHYqcsLH329PhXyI2oGQYtWUf1xsTms7/xgtrb2r1GVvoMttgFfZmkWOfaI4i0dHa0KMLVykHvMl9Ar9yfeEiYCNRRLySdVxN0m49DWqYBbbxuxyY+xoQz5OcYunKNvTx2k7LjAiMRMBsttlhHoGEgCytCa9ikqmagKpCrOVFhfYEKo+NuJ9WGQYQjR0DCUql9mU1+qC3zXyGVzOpS++aXU+xCtYnMZhvSef0tmsHm9ol26mWqGTmwJnSc7ARXGNJmaZ/k+UCA56QOhcTOynTgfEsRnn8wZiPFObMWS5elGUd+HyVOt+w9vfrqcwM+MoH/QbfTfqpcRA7UVQzJZnhcv+Co5bz963j/F83b0PipYbXg6wN+ZeWOSfDHKdXXG4u8JVXam+6o4/XemRHw2FQzsQleo9cxQ8GBADo7Zonzo4JW58CFv9g0eqCbtnqE479eJtDuZG3vvLtLVjX0NLrOI8ySVtwZW7Bq3/jji9msI2PdivyU7sGWq9ZFq5d4q8jc9bZyXLH3s0TsfWBpaVVsHZ1xe8WurkBsedMg1XIgqmdg6JHo2n3esvXGbPS+vwpp5Ek+R91M0gXzHaGmjrXn6D0/okR0wFNmCXZxvLoFxy48nKYaokP/dbe9TJbgRxOunMmttukbS0NFMmzw8za0hB6WPN+nc5zCjupzSfd6n3zY9BeJA14YFuzKXJe4tyaVUS3KUTGYg2xtdOeSm1bsV29TltF1ZZefS6WHcjViMrR1Z7DfBxIdbKMR7ax+FR8qsJsS3alPdRbwgnpYr6aK495Dv7Eo7zpUa+gsSBqGfYcUbY5af06av0cd3DoDPaPJeRQM70zDACIwaAC9IOHiw5Jl5x1p4Yk6voLNj/7tnPTg75kILXjk5J85Hwsumta0s460+uvlOUU9kD7WjCTGClLx6i8wMXbQReqU7i/Jto+YWd7EIs48jaMFaho93VqlDRP0SnZNKF3MB1oTJtu6EY2omXaV//Vli/0U5sCvOPBBBRH9SIz8eMzZmdSlHTH1O03lrufnSje5x9c2WP8HcbD66KUnbeACu5HvzkbI3nBLeuoA9KN+4A3e4u5Z6NYbNNCS6E4LF96mmXoqM9Zd1Z1g37ePHLjLq6KznbUPp413QrL7RYnR7mWaoTnyeYnYwy3M0cE2Tc8bV5tkjKMcImD9TGcEokUq8dTXRi3KAz5FLz5ky5Nl3HxlGZIgcwYAJZsPX+Z06da1aX/WS37ktWFnTzAI1YxZreVpqA2An9BYknboYCBFIubI28yb3HV4ESrgZ6s+jCUEaVbZ9699ne4o/Vpwpm3HtQwzfBNUDaG2xm1DfsGTJNHzEisbzdAbTTjUK62P9ZIfY+WsrZcKmhqZ17bPLp2bGs6AawmLxD89hx4t0zGEKtOf2MDhU4wEaZrLFn62dH7tDzSZvtZtzOuKTXz5Q2rmVp3e3jq3jOLP/NScaFGz9N5X/VgNLH/RExi5muISEnD19Pz61Mr6+oE0JY2m2Dsq7pjKllcCX8+HoRRF5sl5y38MyplVCXv3yngSvrqhI+sDZE/bfPKKgSpNlnhvdh+gt9HlzKcEUHF8wofyvEdr8s/mRqt25FHxI+SEfvuTV1oGUpZNgLL6LtGGnd/BnL0V7tdGgNwdFJ1v5cUYbuLzxSWJCTJsngbG8tguRnLy5NlUHe9lo7EJH0uaaChEM2o8RcWBYLvye+SloqYf9nG7Wvy4Mo5A5K57HIZokQVx9f6zloFUc8ORwiOdj2AAkxi/5cH2uAXdu3fhhcWxc2Aky3mtKysG3wje4k1d3JA342dFz7j7S2+akyOAnJUFAKLgY7jDXWwPGmWLAOjMxB7ZbIYFL+Zdk/3TAl4sJlhhdRngAg0oMld+ygitp5/g6jxC7B5dIOG674UVfXQs5Cs+rL0dNUhx/EPtUluB11nsytDU0JYJ71SL1yxfv+IKT9Ztk7rwFasBb3p/Rg/6/HsdLalOBZ/sNOBCa8Fw/uNloG6QxJqRwxVj83S2To3nTwxoRn9M0iE1hwYHrQRiJjWyl+G9TwKV1xC7c8R7CFYGY3PfURxuCNMkFoTBTu7cA3Ne5u3e9ePGHHeJ1Z90Kpe/jznyUmFkPuMeXoc5IlKBHMnMR58Pd5DAfKFuhx2c8b5L6fVSzcWROB1YoxDnweR6eV4N/LJnJVKbbkSB3dyqMIzauMQvHYwx+0Y6vBzEchP9YEUMXmAnMK7zpJgxSt7y8c4HpK8ua9f/V24SdmVxT87pMa3cScn4S/1/EkFVMXZm2GXUb8YrJ+94MEHTS7lQsPlATBvX8a/jxFC8YGBGdcFCo0qgORN80dTVHD/jmbxoTH453CaBGU/SvZ+XhmmDbv5bPppaAWUqPZL66RYQWSbs2Yk3iPuXpy9aoeCVJP6i/8kTav4q9u8ibmMt80wHoEft8EnVj+3B0AciqnOsfh90QTZsN6Dwif+7ILO3LCBveokrIgPzerwsLWHKmUMF7FOyZGeN6caTObcRh2lwRl/CExw2NmLrqoNmHRz1r8R3OHC9aep3LZnZmRXq2CpOpNJ/EnHuoPsKkTOfIX+x7lRw+R3VBEeIC3Q5i3L/3J7g/GFEhpiCn4Pfpg+VLJegDwF7FVMaM/lNDI/ik1rOpMs05Ld8ay2Diws7W1bknYO/r6qjMyrHv+qZ2i99etIjBylqiXdheJ8/UKhfovwEV8Zc7BxJgVfZT4flzJd51+hIWZ8aH0+poR3+uEOCHGQ8XUKwXWDnufH7mCAHtgVCXYSbcFDb0Im/+Wcc1RG1ddFEXFObF/stO/qU5lei8pC/VKBrn04z6dWupQ0ZKQXKt8aO7aJfsiz53a1qyKae57Ikd9/tlG7OsbBX3Pkm+3mR/F99TS2lii1J5usOMsWmM6NE0casWKfcCv5lM3//kDwLSc7Gtt7s7LZauk+e+N2qyv/3yMD25/jOK4ueEPvL+1JsKoej1r7vhjQwWfJvkU23kYwV5Gcdk8zzGBIwv1Nyj/HVikSaARqFlbzJjMRuBgwp95YLIdMVIEHpvSS803BxxGHCIdiL38b1BLAwQUAAIACAAMgv9KTPCejUoAAABrAAAAGwAAAHVuaXZlcnNhbC91bml2ZXJzYWwucG5nLnhtbLOxr8jNUShLLSrOzM+zVTLUM1Cyt+PlsikoSi3LTC1XqACKGekZQICSQiUqtzwzpSQDKGRgZIwQzEjNTM8osVUyNzOHC+oDzQQAUEsBAgAAFAACAAgApn38SqkBxHb7AgAAsAgAABQAAAAAAAAAAQAAAAAAAAAAAHVuaXZlcnNhbC9wbGF5ZXIueG1sUEsBAgAAFAACAAgAC4L/SouE7NHNBAAAXxIAAB0AAAAAAAAAAQAAAAAALQMAAHVuaXZlcnNhbC9jb21tb25fbWVzc2FnZXMubG5nUEsBAgAAFAACAAgAC4L/SjIkxJYwAwAAlgwAACcAAAAAAAAAAQAAAAAANQgAAHVuaXZlcnNhbC9mbGFzaF9wdWJsaXNoaW5nX3NldHRpbmdzLnhtbFBLAQIAABQAAgAIAAuC/0qLBw1h1AIAAHwKAAAhAAAAAAAAAAEAAAAAAKoLAAB1bml2ZXJzYWwvZmxhc2hfc2tpbl9zZXR0aW5ncy54bWxQSwECAAAUAAIACAALgv9K7vM1Ch0DAAAnDAAAJgAAAAAAAAABAAAAAAC9DgAAdW5pdmVyc2FsL2h0bWxfcHVibGlzaGluZ19zZXR0aW5ncy54bWxQSwECAAAUAAIACAALgv9KaHFSkZoBAAAfBgAAHwAAAAAAAAABAAAAAAAeEgAAdW5pdmVyc2FsL2h0bWxfc2tpbl9zZXR0aW5ncy5qc1BLAQIAABQAAgAIAAyC/0q4giOUUg0AAC4hAAAXAAAAAAAAAAAAAAAAAPUTAAB1bml2ZXJzYWwvdW5pdmVyc2FsLnBuZ1BLAQIAABQAAgAIAAyC/0pM8J6NSgAAAGsAAAAbAAAAAAAAAAEAAAAAAHwhAAB1bml2ZXJzYWwvdW5pdmVyc2FsLnBuZy54bWxQSwUGAAAAAAgACABgAgAA/yEAAAAA"/>
  <p:tag name="ISPRING_ULTRA_SCORM_SLIDE_COUNT" val="1"/>
  <p:tag name="ISPRING_SCORM_ENDPOINT" val="&lt;endpoint&gt;&lt;enable&gt;0&lt;/enable&gt;&lt;lrs&gt;http://&lt;/lrs&gt;&lt;auth&gt;0&lt;/auth&gt;&lt;login&gt;&lt;/login&gt;&lt;password&gt;&lt;/password&gt;&lt;key&gt;&lt;/key&gt;&lt;name&gt;&lt;/name&gt;&lt;email&gt;&lt;/email&gt;&lt;/endpoint&gt;&#10;"/>
  <p:tag name="ISPRING_OUTPUT_FOLDER" val="C:\Users\konstantin.gunya\Documents\Presentations"/>
  <p:tag name="ARTICULATE_PROJECT_OPEN" val="0"/>
  <p:tag name="ARTICULATE_SLIDE_COUNT" val="6"/>
  <p:tag name="ARTICULATE_DESIGN_ID_THEME" val="jFaJd2sj"/>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ISPRING_CONTENTLIB_ASSET_META" val="{&quot;ai&quot;:&quot;jv_QiTxKzNWQB_yZTaIbHg&quot;,&quot;gi&quot;:&quot;HKol0BNKmayonAYkNQLWJg&quot;,&quot;ti&quot;:&quot;characters&quot;,&quot;vs&quot;:{&quot;f&quot;:[851,674],&quot;i&quot;:{&quot;d&quot;:&quot;jv_QiTxKzNWQB_yZTaIbHg&quot;,&quot;p&quot;:true}}}"/>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heme">
  <a:themeElements>
    <a:clrScheme name="Navigation Dark">
      <a:dk1>
        <a:sysClr val="windowText" lastClr="000000"/>
      </a:dk1>
      <a:lt1>
        <a:sysClr val="window" lastClr="FFFFFF"/>
      </a:lt1>
      <a:dk2>
        <a:srgbClr val="44546A"/>
      </a:dk2>
      <a:lt2>
        <a:srgbClr val="E7E6E6"/>
      </a:lt2>
      <a:accent1>
        <a:srgbClr val="5B9BD5"/>
      </a:accent1>
      <a:accent2>
        <a:srgbClr val="ED7D31"/>
      </a:accent2>
      <a:accent3>
        <a:srgbClr val="A5A5A5"/>
      </a:accent3>
      <a:accent4>
        <a:srgbClr val="92D050"/>
      </a:accent4>
      <a:accent5>
        <a:srgbClr val="4472C4"/>
      </a:accent5>
      <a:accent6>
        <a:srgbClr val="34BD2D"/>
      </a:accent6>
      <a:hlink>
        <a:srgbClr val="5B9BD5"/>
      </a:hlink>
      <a:folHlink>
        <a:srgbClr val="954F72"/>
      </a:folHlink>
    </a:clrScheme>
    <a:fontScheme name="Navigation Light">
      <a:majorFont>
        <a:latin typeface="Roboto Slab"/>
        <a:ea typeface=""/>
        <a:cs typeface=""/>
      </a:majorFont>
      <a:minorFont>
        <a:latin typeface="Robo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 id="{27310BAD-FFDB-484D-9D85-F9C2BF77D473}" vid="{C0042956-AC8F-401A-B778-9BE64D33B7B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264192829</Template>
  <TotalTime>1227</TotalTime>
  <Words>3050</Words>
  <Application>Microsoft Office PowerPoint</Application>
  <PresentationFormat>Widescreen</PresentationFormat>
  <Paragraphs>231</Paragraphs>
  <Slides>31</Slides>
  <Notes>31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31</vt:i4>
      </vt:variant>
    </vt:vector>
  </HeadingPairs>
  <TitlesOfParts>
    <vt:vector size="40" baseType="lpstr">
      <vt:lpstr>Arial</vt:lpstr>
      <vt:lpstr>Calibri</vt:lpstr>
      <vt:lpstr>Roboto</vt:lpstr>
      <vt:lpstr>Roboto Black</vt:lpstr>
      <vt:lpstr>Roboto Medium</vt:lpstr>
      <vt:lpstr>Roboto Slab</vt:lpstr>
      <vt:lpstr>Segoe UI</vt:lpstr>
      <vt:lpstr>Wingdings</vt:lpstr>
      <vt:lpstr>Theme</vt:lpstr>
      <vt:lpstr>Rehab 101: Leading edge rehab to achieve full recovery after orthopedic surgery</vt:lpstr>
      <vt:lpstr>Course Objectives</vt:lpstr>
      <vt:lpstr>Neuromuscular chain</vt:lpstr>
      <vt:lpstr>Articular Patterns</vt:lpstr>
      <vt:lpstr>Articular Patterns</vt:lpstr>
      <vt:lpstr>Articular Patterns</vt:lpstr>
      <vt:lpstr>Articular Patterns</vt:lpstr>
      <vt:lpstr>Articular Patterns</vt:lpstr>
      <vt:lpstr>Movement Patterns</vt:lpstr>
      <vt:lpstr>Movement Patterns</vt:lpstr>
      <vt:lpstr>Movement Patterns</vt:lpstr>
      <vt:lpstr>Movement Patterns</vt:lpstr>
      <vt:lpstr>Movement Patterns</vt:lpstr>
      <vt:lpstr>Neural Matrix</vt:lpstr>
      <vt:lpstr>Balance and stability of the neuromusculoskeletal chain.   The systems which make it possible</vt:lpstr>
      <vt:lpstr>Pre-surgery (Prehab)</vt:lpstr>
      <vt:lpstr>Faster Recovery</vt:lpstr>
      <vt:lpstr>Rehab Phases</vt:lpstr>
      <vt:lpstr>Phase I: Protect</vt:lpstr>
      <vt:lpstr>Phase II: Restore</vt:lpstr>
      <vt:lpstr>Phase III: Regain</vt:lpstr>
      <vt:lpstr>Phase IV: Resume</vt:lpstr>
      <vt:lpstr>Rehab Tracker</vt:lpstr>
      <vt:lpstr>Summary</vt:lpstr>
      <vt:lpstr>Pain Rehab</vt:lpstr>
      <vt:lpstr>Brain Games</vt:lpstr>
      <vt:lpstr>Pacing return to activity</vt:lpstr>
      <vt:lpstr>Summary</vt:lpstr>
      <vt:lpstr>Failure is not an option</vt:lpstr>
      <vt:lpstr>Signs of worry</vt:lpstr>
      <vt:lpstr>Quiz Slide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Course template</dc:title>
  <dc:creator>Slava Uskov</dc:creator>
  <cp:lastModifiedBy>Keith Poorbaugh</cp:lastModifiedBy>
  <cp:revision>92</cp:revision>
  <dcterms:created xsi:type="dcterms:W3CDTF">2017-07-24T17:20:29Z</dcterms:created>
  <dcterms:modified xsi:type="dcterms:W3CDTF">2018-03-03T18:04:08Z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2DD4012C-39AD-46E4-8613-680C18F17D40</vt:lpwstr>
  </property>
  <property fmtid="{D5CDD505-2E9C-101B-9397-08002B2CF9AE}" pid="3" name="ArticulatePath">
    <vt:lpwstr>Course template</vt:lpwstr>
  </property>
</Properties>
</file>