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Roboto Slab"/>
      <p:regular r:id="rId25"/>
      <p:bold r:id="rId26"/>
    </p:embeddedFont>
    <p:embeddedFont>
      <p:font typeface="Roboto Black"/>
      <p:bold r:id="rId27"/>
      <p:boldItalic r:id="rId28"/>
    </p:embeddedFon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Slab-bold.fntdata"/><Relationship Id="rId25" Type="http://schemas.openxmlformats.org/officeDocument/2006/relationships/font" Target="fonts/RobotoSlab-regular.fntdata"/><Relationship Id="rId28" Type="http://schemas.openxmlformats.org/officeDocument/2006/relationships/font" Target="fonts/RobotoBlack-boldItalic.fntdata"/><Relationship Id="rId27" Type="http://schemas.openxmlformats.org/officeDocument/2006/relationships/font" Target="fonts/RobotoBlack-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7.xml"/><Relationship Id="rId10" Type="http://schemas.openxmlformats.org/officeDocument/2006/relationships/slide" Target="slides/slide6.xml"/><Relationship Id="rId32" Type="http://schemas.openxmlformats.org/officeDocument/2006/relationships/font" Target="fonts/Robot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7" name="Google Shape;2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4" name="Google Shape;34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7" name="Google Shape;35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80" name="Google Shape;38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3" name="Google Shape;39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06" name="Google Shape;40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34a4cbbf31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4a4cbbf31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34a4cbbf31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34a4cbbf3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4a4cbbf3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4a4cbbf3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37226ddc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337226ddc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8" name="Google Shape;438;g337226ddc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0" name="Google Shape;45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3" name="Google Shape;4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1" name="Google Shape;22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6" name="Google Shape;48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8" name="Google Shape;24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9" name="Google Shape;2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0" name="Google Shape;27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2" name="Google Shape;28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Video Narrative: For many, exercise is a 4 letter word. </a:t>
            </a:r>
            <a:endParaRPr b="0" i="0" sz="1200" u="none" cap="none" strike="noStrike">
              <a:solidFill>
                <a:schemeClr val="dk1"/>
              </a:solidFill>
              <a:latin typeface="Calibri"/>
              <a:ea typeface="Calibri"/>
              <a:cs typeface="Calibri"/>
              <a:sym typeface="Calibri"/>
            </a:endParaRPr>
          </a:p>
        </p:txBody>
      </p:sp>
      <p:sp>
        <p:nvSpPr>
          <p:cNvPr id="305" name="Google Shape;30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8" name="Google Shape;31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1" name="Google Shape;33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urse Title">
  <p:cSld name="Course Title">
    <p:spTree>
      <p:nvGrpSpPr>
        <p:cNvPr id="12" name="Shape 12"/>
        <p:cNvGrpSpPr/>
        <p:nvPr/>
      </p:nvGrpSpPr>
      <p:grpSpPr>
        <a:xfrm>
          <a:off x="0" y="0"/>
          <a:ext cx="0" cy="0"/>
          <a:chOff x="0" y="0"/>
          <a:chExt cx="0" cy="0"/>
        </a:xfrm>
      </p:grpSpPr>
      <p:sp>
        <p:nvSpPr>
          <p:cNvPr id="13" name="Google Shape;13;p2"/>
          <p:cNvSpPr txBox="1"/>
          <p:nvPr>
            <p:ph idx="1" type="body"/>
          </p:nvPr>
        </p:nvSpPr>
        <p:spPr>
          <a:xfrm>
            <a:off x="3674665" y="5865626"/>
            <a:ext cx="3533802" cy="381002"/>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3F3F3F"/>
              </a:buClr>
              <a:buSzPts val="1400"/>
              <a:buFont typeface="Arial"/>
              <a:buNone/>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 name="Google Shape;14;p2"/>
          <p:cNvSpPr txBox="1"/>
          <p:nvPr>
            <p:ph idx="2" type="body"/>
          </p:nvPr>
        </p:nvSpPr>
        <p:spPr>
          <a:xfrm>
            <a:off x="1428484" y="4670652"/>
            <a:ext cx="8600419" cy="99862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3F3F3F"/>
              </a:buClr>
              <a:buSzPts val="1550"/>
              <a:buFont typeface="Arial"/>
              <a:buNone/>
              <a:defRPr b="0" i="0" sz="1550" u="none" cap="none" strike="noStrike">
                <a:solidFill>
                  <a:srgbClr val="3F3F3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 name="Google Shape;15;p2"/>
          <p:cNvSpPr txBox="1"/>
          <p:nvPr>
            <p:ph idx="3" type="body"/>
          </p:nvPr>
        </p:nvSpPr>
        <p:spPr>
          <a:xfrm>
            <a:off x="1447647" y="3695044"/>
            <a:ext cx="4301107" cy="25391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100"/>
              <a:buFont typeface="Arial"/>
              <a:buNone/>
              <a:defRPr b="1" i="0" sz="11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 name="Google Shape;16;p2"/>
          <p:cNvSpPr txBox="1"/>
          <p:nvPr>
            <p:ph type="title"/>
          </p:nvPr>
        </p:nvSpPr>
        <p:spPr>
          <a:xfrm>
            <a:off x="1418324" y="3986687"/>
            <a:ext cx="8227121" cy="66172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700"/>
              <a:buFont typeface="Roboto Slab"/>
              <a:buNone/>
              <a:defRPr b="1" i="0" sz="37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p:nvPr>
            <p:ph idx="4" type="pic"/>
          </p:nvPr>
        </p:nvSpPr>
        <p:spPr>
          <a:xfrm>
            <a:off x="0" y="0"/>
            <a:ext cx="12192000" cy="6858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rmation">
  <p:cSld name="Information">
    <p:spTree>
      <p:nvGrpSpPr>
        <p:cNvPr id="76" name="Shape 76"/>
        <p:cNvGrpSpPr/>
        <p:nvPr/>
      </p:nvGrpSpPr>
      <p:grpSpPr>
        <a:xfrm>
          <a:off x="0" y="0"/>
          <a:ext cx="0" cy="0"/>
          <a:chOff x="0" y="0"/>
          <a:chExt cx="0" cy="0"/>
        </a:xfrm>
      </p:grpSpPr>
      <p:sp>
        <p:nvSpPr>
          <p:cNvPr id="77" name="Google Shape;77;p11"/>
          <p:cNvSpPr txBox="1"/>
          <p:nvPr>
            <p:ph idx="1" type="body"/>
          </p:nvPr>
        </p:nvSpPr>
        <p:spPr>
          <a:xfrm>
            <a:off x="1735061" y="5403275"/>
            <a:ext cx="4686336" cy="78483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8" name="Google Shape;78;p11"/>
          <p:cNvSpPr txBox="1"/>
          <p:nvPr>
            <p:ph idx="2" type="body"/>
          </p:nvPr>
        </p:nvSpPr>
        <p:spPr>
          <a:xfrm>
            <a:off x="6334211" y="3546733"/>
            <a:ext cx="3769968"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9" name="Google Shape;79;p11"/>
          <p:cNvSpPr txBox="1"/>
          <p:nvPr>
            <p:ph idx="3" type="body"/>
          </p:nvPr>
        </p:nvSpPr>
        <p:spPr>
          <a:xfrm>
            <a:off x="5762449" y="3968692"/>
            <a:ext cx="4335280" cy="78483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0" name="Google Shape;80;p11"/>
          <p:cNvSpPr txBox="1"/>
          <p:nvPr>
            <p:ph idx="4" type="body"/>
          </p:nvPr>
        </p:nvSpPr>
        <p:spPr>
          <a:xfrm>
            <a:off x="1427136" y="3546733"/>
            <a:ext cx="3744996"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1" name="Google Shape;81;p11"/>
          <p:cNvSpPr txBox="1"/>
          <p:nvPr>
            <p:ph idx="5" type="body"/>
          </p:nvPr>
        </p:nvSpPr>
        <p:spPr>
          <a:xfrm>
            <a:off x="914364" y="3968692"/>
            <a:ext cx="4306565" cy="78483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2" name="Google Shape;82;p11"/>
          <p:cNvSpPr txBox="1"/>
          <p:nvPr>
            <p:ph idx="6" type="body"/>
          </p:nvPr>
        </p:nvSpPr>
        <p:spPr>
          <a:xfrm>
            <a:off x="6334211" y="2171490"/>
            <a:ext cx="3769968"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3" name="Google Shape;83;p11"/>
          <p:cNvSpPr txBox="1"/>
          <p:nvPr>
            <p:ph idx="7" type="body"/>
          </p:nvPr>
        </p:nvSpPr>
        <p:spPr>
          <a:xfrm>
            <a:off x="5762449" y="2593448"/>
            <a:ext cx="4335280" cy="76559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4" name="Google Shape;84;p11"/>
          <p:cNvSpPr txBox="1"/>
          <p:nvPr>
            <p:ph idx="8" type="body"/>
          </p:nvPr>
        </p:nvSpPr>
        <p:spPr>
          <a:xfrm>
            <a:off x="1427136" y="2171490"/>
            <a:ext cx="3744996"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5" name="Google Shape;85;p11"/>
          <p:cNvSpPr txBox="1"/>
          <p:nvPr>
            <p:ph idx="9" type="body"/>
          </p:nvPr>
        </p:nvSpPr>
        <p:spPr>
          <a:xfrm>
            <a:off x="914364" y="2593448"/>
            <a:ext cx="4306565" cy="76559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6" name="Google Shape;86;p11"/>
          <p:cNvSpPr txBox="1"/>
          <p:nvPr>
            <p:ph type="title"/>
          </p:nvPr>
        </p:nvSpPr>
        <p:spPr>
          <a:xfrm>
            <a:off x="892147" y="836511"/>
            <a:ext cx="8612637"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initions ">
  <p:cSld name="Definitions ">
    <p:spTree>
      <p:nvGrpSpPr>
        <p:cNvPr id="87" name="Shape 87"/>
        <p:cNvGrpSpPr/>
        <p:nvPr/>
      </p:nvGrpSpPr>
      <p:grpSpPr>
        <a:xfrm>
          <a:off x="0" y="0"/>
          <a:ext cx="0" cy="0"/>
          <a:chOff x="0" y="0"/>
          <a:chExt cx="0" cy="0"/>
        </a:xfrm>
      </p:grpSpPr>
      <p:sp>
        <p:nvSpPr>
          <p:cNvPr id="88" name="Google Shape;88;p12"/>
          <p:cNvSpPr txBox="1"/>
          <p:nvPr>
            <p:ph idx="1" type="body"/>
          </p:nvPr>
        </p:nvSpPr>
        <p:spPr>
          <a:xfrm>
            <a:off x="6014160" y="4260465"/>
            <a:ext cx="4252937"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89" name="Google Shape;89;p12"/>
          <p:cNvSpPr txBox="1"/>
          <p:nvPr>
            <p:ph idx="2" type="body"/>
          </p:nvPr>
        </p:nvSpPr>
        <p:spPr>
          <a:xfrm>
            <a:off x="6018514" y="4623423"/>
            <a:ext cx="4820175" cy="721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3F3F3F"/>
              </a:buClr>
              <a:buSzPts val="1400"/>
              <a:buFont typeface="Arial"/>
              <a:buNone/>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0" name="Google Shape;90;p12"/>
          <p:cNvSpPr txBox="1"/>
          <p:nvPr>
            <p:ph idx="3" type="body"/>
          </p:nvPr>
        </p:nvSpPr>
        <p:spPr>
          <a:xfrm>
            <a:off x="6014160" y="2959668"/>
            <a:ext cx="4252937"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1" name="Google Shape;91;p12"/>
          <p:cNvSpPr txBox="1"/>
          <p:nvPr>
            <p:ph idx="4" type="body"/>
          </p:nvPr>
        </p:nvSpPr>
        <p:spPr>
          <a:xfrm>
            <a:off x="6018514" y="3322626"/>
            <a:ext cx="4820175" cy="721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3F3F3F"/>
              </a:buClr>
              <a:buSzPts val="1400"/>
              <a:buFont typeface="Arial"/>
              <a:buNone/>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2" name="Google Shape;92;p12"/>
          <p:cNvSpPr txBox="1"/>
          <p:nvPr>
            <p:ph idx="5" type="body"/>
          </p:nvPr>
        </p:nvSpPr>
        <p:spPr>
          <a:xfrm>
            <a:off x="892149" y="4260465"/>
            <a:ext cx="4252937"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3" name="Google Shape;93;p12"/>
          <p:cNvSpPr txBox="1"/>
          <p:nvPr>
            <p:ph idx="6" type="body"/>
          </p:nvPr>
        </p:nvSpPr>
        <p:spPr>
          <a:xfrm>
            <a:off x="896503" y="4623423"/>
            <a:ext cx="4820175" cy="721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3F3F3F"/>
              </a:buClr>
              <a:buSzPts val="1400"/>
              <a:buFont typeface="Arial"/>
              <a:buNone/>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4" name="Google Shape;94;p12"/>
          <p:cNvSpPr txBox="1"/>
          <p:nvPr>
            <p:ph idx="7" type="body"/>
          </p:nvPr>
        </p:nvSpPr>
        <p:spPr>
          <a:xfrm>
            <a:off x="892149" y="2959668"/>
            <a:ext cx="4252937"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5" name="Google Shape;95;p12"/>
          <p:cNvSpPr txBox="1"/>
          <p:nvPr>
            <p:ph idx="8" type="body"/>
          </p:nvPr>
        </p:nvSpPr>
        <p:spPr>
          <a:xfrm>
            <a:off x="896503" y="3322626"/>
            <a:ext cx="4820175" cy="721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3F3F3F"/>
              </a:buClr>
              <a:buSzPts val="1400"/>
              <a:buFont typeface="Arial"/>
              <a:buNone/>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6" name="Google Shape;96;p12"/>
          <p:cNvSpPr txBox="1"/>
          <p:nvPr>
            <p:ph idx="9" type="body"/>
          </p:nvPr>
        </p:nvSpPr>
        <p:spPr>
          <a:xfrm>
            <a:off x="898496" y="1642539"/>
            <a:ext cx="7788304" cy="89034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97" name="Google Shape;97;p12"/>
          <p:cNvSpPr txBox="1"/>
          <p:nvPr>
            <p:ph type="title"/>
          </p:nvPr>
        </p:nvSpPr>
        <p:spPr>
          <a:xfrm>
            <a:off x="892147" y="836511"/>
            <a:ext cx="8612637"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0/60 Picture Right 2">
  <p:cSld name="40/60 Picture Right 2">
    <p:spTree>
      <p:nvGrpSpPr>
        <p:cNvPr id="98" name="Shape 98"/>
        <p:cNvGrpSpPr/>
        <p:nvPr/>
      </p:nvGrpSpPr>
      <p:grpSpPr>
        <a:xfrm>
          <a:off x="0" y="0"/>
          <a:ext cx="0" cy="0"/>
          <a:chOff x="0" y="0"/>
          <a:chExt cx="0" cy="0"/>
        </a:xfrm>
      </p:grpSpPr>
      <p:sp>
        <p:nvSpPr>
          <p:cNvPr id="99" name="Google Shape;99;p13"/>
          <p:cNvSpPr txBox="1"/>
          <p:nvPr>
            <p:ph idx="1" type="body"/>
          </p:nvPr>
        </p:nvSpPr>
        <p:spPr>
          <a:xfrm>
            <a:off x="441748" y="85412"/>
            <a:ext cx="5677475"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00" name="Google Shape;100;p13"/>
          <p:cNvSpPr txBox="1"/>
          <p:nvPr>
            <p:ph idx="2" type="body"/>
          </p:nvPr>
        </p:nvSpPr>
        <p:spPr>
          <a:xfrm>
            <a:off x="1468764" y="2725471"/>
            <a:ext cx="4516686" cy="236558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01" name="Google Shape;101;p13"/>
          <p:cNvSpPr txBox="1"/>
          <p:nvPr>
            <p:ph type="title"/>
          </p:nvPr>
        </p:nvSpPr>
        <p:spPr>
          <a:xfrm>
            <a:off x="1462417" y="1503585"/>
            <a:ext cx="4523033" cy="938911"/>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0/60 Picture Right 3">
  <p:cSld name="40/60 Picture Right 3">
    <p:spTree>
      <p:nvGrpSpPr>
        <p:cNvPr id="102" name="Shape 102"/>
        <p:cNvGrpSpPr/>
        <p:nvPr/>
      </p:nvGrpSpPr>
      <p:grpSpPr>
        <a:xfrm>
          <a:off x="0" y="0"/>
          <a:ext cx="0" cy="0"/>
          <a:chOff x="0" y="0"/>
          <a:chExt cx="0" cy="0"/>
        </a:xfrm>
      </p:grpSpPr>
      <p:sp>
        <p:nvSpPr>
          <p:cNvPr id="103" name="Google Shape;103;p14"/>
          <p:cNvSpPr txBox="1"/>
          <p:nvPr>
            <p:ph idx="1" type="body"/>
          </p:nvPr>
        </p:nvSpPr>
        <p:spPr>
          <a:xfrm>
            <a:off x="441748" y="85412"/>
            <a:ext cx="5677475"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04" name="Google Shape;104;p14"/>
          <p:cNvSpPr txBox="1"/>
          <p:nvPr>
            <p:ph idx="2" type="body"/>
          </p:nvPr>
        </p:nvSpPr>
        <p:spPr>
          <a:xfrm>
            <a:off x="1403597" y="2498466"/>
            <a:ext cx="3954984" cy="263367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05" name="Google Shape;105;p14"/>
          <p:cNvSpPr txBox="1"/>
          <p:nvPr>
            <p:ph type="title"/>
          </p:nvPr>
        </p:nvSpPr>
        <p:spPr>
          <a:xfrm>
            <a:off x="1397250" y="1276580"/>
            <a:ext cx="4411367" cy="938911"/>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14"/>
          <p:cNvSpPr/>
          <p:nvPr>
            <p:ph idx="3" type="pic"/>
          </p:nvPr>
        </p:nvSpPr>
        <p:spPr>
          <a:xfrm>
            <a:off x="7228124" y="1636386"/>
            <a:ext cx="5408865" cy="3371039"/>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o">
  <p:cSld name="Video">
    <p:spTree>
      <p:nvGrpSpPr>
        <p:cNvPr id="107" name="Shape 107"/>
        <p:cNvGrpSpPr/>
        <p:nvPr/>
      </p:nvGrpSpPr>
      <p:grpSpPr>
        <a:xfrm>
          <a:off x="0" y="0"/>
          <a:ext cx="0" cy="0"/>
          <a:chOff x="0" y="0"/>
          <a:chExt cx="0" cy="0"/>
        </a:xfrm>
      </p:grpSpPr>
      <p:sp>
        <p:nvSpPr>
          <p:cNvPr id="108" name="Google Shape;108;p15"/>
          <p:cNvSpPr txBox="1"/>
          <p:nvPr>
            <p:ph idx="1" type="body"/>
          </p:nvPr>
        </p:nvSpPr>
        <p:spPr>
          <a:xfrm>
            <a:off x="441748" y="85412"/>
            <a:ext cx="570069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09" name="Google Shape;109;p15"/>
          <p:cNvSpPr/>
          <p:nvPr>
            <p:ph idx="2" type="media"/>
          </p:nvPr>
        </p:nvSpPr>
        <p:spPr>
          <a:xfrm>
            <a:off x="2615520" y="1037765"/>
            <a:ext cx="6803784" cy="4261821"/>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0/40 Picture Right">
  <p:cSld name="60/40 Picture Right">
    <p:spTree>
      <p:nvGrpSpPr>
        <p:cNvPr id="110" name="Shape 110"/>
        <p:cNvGrpSpPr/>
        <p:nvPr/>
      </p:nvGrpSpPr>
      <p:grpSpPr>
        <a:xfrm>
          <a:off x="0" y="0"/>
          <a:ext cx="0" cy="0"/>
          <a:chOff x="0" y="0"/>
          <a:chExt cx="0" cy="0"/>
        </a:xfrm>
      </p:grpSpPr>
      <p:sp>
        <p:nvSpPr>
          <p:cNvPr id="111" name="Google Shape;111;p16"/>
          <p:cNvSpPr txBox="1"/>
          <p:nvPr>
            <p:ph idx="1" type="body"/>
          </p:nvPr>
        </p:nvSpPr>
        <p:spPr>
          <a:xfrm>
            <a:off x="441747" y="85412"/>
            <a:ext cx="568908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12" name="Google Shape;112;p16"/>
          <p:cNvSpPr txBox="1"/>
          <p:nvPr>
            <p:ph idx="2" type="body"/>
          </p:nvPr>
        </p:nvSpPr>
        <p:spPr>
          <a:xfrm>
            <a:off x="1449105" y="2725473"/>
            <a:ext cx="4853372" cy="211032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300"/>
              <a:buFont typeface="Arial"/>
              <a:buNone/>
              <a:defRPr b="0" i="0" sz="13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13" name="Google Shape;113;p16"/>
          <p:cNvSpPr txBox="1"/>
          <p:nvPr>
            <p:ph type="title"/>
          </p:nvPr>
        </p:nvSpPr>
        <p:spPr>
          <a:xfrm>
            <a:off x="1442755" y="1503585"/>
            <a:ext cx="4523033" cy="938911"/>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4" name="Google Shape;114;p16"/>
          <p:cNvSpPr/>
          <p:nvPr>
            <p:ph idx="3" type="pic"/>
          </p:nvPr>
        </p:nvSpPr>
        <p:spPr>
          <a:xfrm>
            <a:off x="7791798" y="1245818"/>
            <a:ext cx="2319644" cy="4120265"/>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blem and Solution">
  <p:cSld name="Problem and Solution">
    <p:spTree>
      <p:nvGrpSpPr>
        <p:cNvPr id="115" name="Shape 115"/>
        <p:cNvGrpSpPr/>
        <p:nvPr/>
      </p:nvGrpSpPr>
      <p:grpSpPr>
        <a:xfrm>
          <a:off x="0" y="0"/>
          <a:ext cx="0" cy="0"/>
          <a:chOff x="0" y="0"/>
          <a:chExt cx="0" cy="0"/>
        </a:xfrm>
      </p:grpSpPr>
      <p:sp>
        <p:nvSpPr>
          <p:cNvPr id="116" name="Google Shape;116;p17"/>
          <p:cNvSpPr txBox="1"/>
          <p:nvPr>
            <p:ph idx="1" type="body"/>
          </p:nvPr>
        </p:nvSpPr>
        <p:spPr>
          <a:xfrm>
            <a:off x="441747" y="85412"/>
            <a:ext cx="5654252"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17" name="Google Shape;117;p17"/>
          <p:cNvSpPr txBox="1"/>
          <p:nvPr>
            <p:ph idx="2" type="body"/>
          </p:nvPr>
        </p:nvSpPr>
        <p:spPr>
          <a:xfrm>
            <a:off x="6222137" y="3658674"/>
            <a:ext cx="4252937" cy="31586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18" name="Google Shape;118;p17"/>
          <p:cNvSpPr txBox="1"/>
          <p:nvPr>
            <p:ph idx="3" type="body"/>
          </p:nvPr>
        </p:nvSpPr>
        <p:spPr>
          <a:xfrm>
            <a:off x="6226491" y="4046732"/>
            <a:ext cx="4248583" cy="122310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19" name="Google Shape;119;p17"/>
          <p:cNvSpPr txBox="1"/>
          <p:nvPr>
            <p:ph idx="4" type="body"/>
          </p:nvPr>
        </p:nvSpPr>
        <p:spPr>
          <a:xfrm>
            <a:off x="1238703" y="3658674"/>
            <a:ext cx="4325480" cy="31586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0" name="Google Shape;120;p17"/>
          <p:cNvSpPr txBox="1"/>
          <p:nvPr>
            <p:ph idx="5" type="body"/>
          </p:nvPr>
        </p:nvSpPr>
        <p:spPr>
          <a:xfrm>
            <a:off x="1243058" y="4046730"/>
            <a:ext cx="4248583" cy="1223102"/>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1" name="Google Shape;121;p17"/>
          <p:cNvSpPr txBox="1"/>
          <p:nvPr>
            <p:ph type="title"/>
          </p:nvPr>
        </p:nvSpPr>
        <p:spPr>
          <a:xfrm>
            <a:off x="892146" y="836511"/>
            <a:ext cx="8624892" cy="488788"/>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2" name="Google Shape;122;p17"/>
          <p:cNvSpPr/>
          <p:nvPr>
            <p:ph idx="6" type="pic"/>
          </p:nvPr>
        </p:nvSpPr>
        <p:spPr>
          <a:xfrm>
            <a:off x="1379207" y="2166113"/>
            <a:ext cx="2337288" cy="1346278"/>
          </a:xfrm>
          <a:prstGeom prst="roundRect">
            <a:avLst>
              <a:gd fmla="val 2163"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3" name="Google Shape;123;p17"/>
          <p:cNvSpPr/>
          <p:nvPr>
            <p:ph idx="7" type="pic"/>
          </p:nvPr>
        </p:nvSpPr>
        <p:spPr>
          <a:xfrm>
            <a:off x="6327975" y="2166113"/>
            <a:ext cx="2337288" cy="1346278"/>
          </a:xfrm>
          <a:prstGeom prst="roundRect">
            <a:avLst>
              <a:gd fmla="val 2517"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ution Process">
  <p:cSld name="Solution Process">
    <p:spTree>
      <p:nvGrpSpPr>
        <p:cNvPr id="124" name="Shape 124"/>
        <p:cNvGrpSpPr/>
        <p:nvPr/>
      </p:nvGrpSpPr>
      <p:grpSpPr>
        <a:xfrm>
          <a:off x="0" y="0"/>
          <a:ext cx="0" cy="0"/>
          <a:chOff x="0" y="0"/>
          <a:chExt cx="0" cy="0"/>
        </a:xfrm>
      </p:grpSpPr>
      <p:sp>
        <p:nvSpPr>
          <p:cNvPr id="125" name="Google Shape;125;p18"/>
          <p:cNvSpPr txBox="1"/>
          <p:nvPr>
            <p:ph idx="1" type="body"/>
          </p:nvPr>
        </p:nvSpPr>
        <p:spPr>
          <a:xfrm>
            <a:off x="441747" y="85412"/>
            <a:ext cx="5586519"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6" name="Google Shape;126;p18"/>
          <p:cNvSpPr txBox="1"/>
          <p:nvPr>
            <p:ph idx="2" type="body"/>
          </p:nvPr>
        </p:nvSpPr>
        <p:spPr>
          <a:xfrm>
            <a:off x="6028268" y="2791520"/>
            <a:ext cx="4969993" cy="2655022"/>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28000"/>
              </a:lnSpc>
              <a:spcBef>
                <a:spcPts val="0"/>
              </a:spcBef>
              <a:spcAft>
                <a:spcPts val="0"/>
              </a:spcAft>
              <a:buClr>
                <a:schemeClr val="accent6"/>
              </a:buClr>
              <a:buSzPts val="1400"/>
              <a:buFont typeface="Noto Sans Symbols"/>
              <a:buChar char="✓"/>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7" name="Google Shape;127;p18"/>
          <p:cNvSpPr txBox="1"/>
          <p:nvPr>
            <p:ph idx="3" type="body"/>
          </p:nvPr>
        </p:nvSpPr>
        <p:spPr>
          <a:xfrm>
            <a:off x="898384" y="2791520"/>
            <a:ext cx="4944000" cy="2655022"/>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28000"/>
              </a:lnSpc>
              <a:spcBef>
                <a:spcPts val="0"/>
              </a:spcBef>
              <a:spcAft>
                <a:spcPts val="0"/>
              </a:spcAft>
              <a:buClr>
                <a:schemeClr val="accent6"/>
              </a:buClr>
              <a:buSzPts val="1400"/>
              <a:buFont typeface="Noto Sans Symbols"/>
              <a:buChar char="✓"/>
              <a:defRPr b="0" i="0" sz="14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8" name="Google Shape;128;p18"/>
          <p:cNvSpPr txBox="1"/>
          <p:nvPr>
            <p:ph idx="4" type="body"/>
          </p:nvPr>
        </p:nvSpPr>
        <p:spPr>
          <a:xfrm>
            <a:off x="898496" y="1642541"/>
            <a:ext cx="9237241" cy="84135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29" name="Google Shape;129;p18"/>
          <p:cNvSpPr txBox="1"/>
          <p:nvPr>
            <p:ph type="title"/>
          </p:nvPr>
        </p:nvSpPr>
        <p:spPr>
          <a:xfrm>
            <a:off x="892146" y="836511"/>
            <a:ext cx="8624892" cy="488788"/>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fographic">
  <p:cSld name="Infographic">
    <p:spTree>
      <p:nvGrpSpPr>
        <p:cNvPr id="130" name="Shape 130"/>
        <p:cNvGrpSpPr/>
        <p:nvPr/>
      </p:nvGrpSpPr>
      <p:grpSpPr>
        <a:xfrm>
          <a:off x="0" y="0"/>
          <a:ext cx="0" cy="0"/>
          <a:chOff x="0" y="0"/>
          <a:chExt cx="0" cy="0"/>
        </a:xfrm>
      </p:grpSpPr>
      <p:sp>
        <p:nvSpPr>
          <p:cNvPr id="131" name="Google Shape;131;p19"/>
          <p:cNvSpPr txBox="1"/>
          <p:nvPr>
            <p:ph idx="1" type="body"/>
          </p:nvPr>
        </p:nvSpPr>
        <p:spPr>
          <a:xfrm>
            <a:off x="441747" y="85412"/>
            <a:ext cx="5654252"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32" name="Google Shape;132;p19"/>
          <p:cNvSpPr txBox="1"/>
          <p:nvPr>
            <p:ph idx="2" type="body"/>
          </p:nvPr>
        </p:nvSpPr>
        <p:spPr>
          <a:xfrm>
            <a:off x="898496" y="1737789"/>
            <a:ext cx="8151720" cy="896592"/>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262626"/>
              </a:buClr>
              <a:buSzPts val="1400"/>
              <a:buFont typeface="Arial"/>
              <a:buNone/>
              <a:defRPr b="0" i="0" sz="14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33" name="Google Shape;133;p19"/>
          <p:cNvSpPr txBox="1"/>
          <p:nvPr>
            <p:ph type="title"/>
          </p:nvPr>
        </p:nvSpPr>
        <p:spPr>
          <a:xfrm>
            <a:off x="892146" y="931761"/>
            <a:ext cx="8606695"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bels ">
  <p:cSld name="Labels ">
    <p:spTree>
      <p:nvGrpSpPr>
        <p:cNvPr id="134" name="Shape 134"/>
        <p:cNvGrpSpPr/>
        <p:nvPr/>
      </p:nvGrpSpPr>
      <p:grpSpPr>
        <a:xfrm>
          <a:off x="0" y="0"/>
          <a:ext cx="0" cy="0"/>
          <a:chOff x="0" y="0"/>
          <a:chExt cx="0" cy="0"/>
        </a:xfrm>
      </p:grpSpPr>
      <p:sp>
        <p:nvSpPr>
          <p:cNvPr id="135" name="Google Shape;135;p20"/>
          <p:cNvSpPr txBox="1"/>
          <p:nvPr>
            <p:ph idx="1" type="body"/>
          </p:nvPr>
        </p:nvSpPr>
        <p:spPr>
          <a:xfrm>
            <a:off x="441747" y="85412"/>
            <a:ext cx="568908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36" name="Google Shape;136;p20"/>
          <p:cNvSpPr txBox="1"/>
          <p:nvPr>
            <p:ph type="title"/>
          </p:nvPr>
        </p:nvSpPr>
        <p:spPr>
          <a:xfrm>
            <a:off x="892147" y="882333"/>
            <a:ext cx="8570301" cy="488788"/>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urse Objectives">
  <p:cSld name="Course Objectives">
    <p:spTree>
      <p:nvGrpSpPr>
        <p:cNvPr id="18" name="Shape 18"/>
        <p:cNvGrpSpPr/>
        <p:nvPr/>
      </p:nvGrpSpPr>
      <p:grpSpPr>
        <a:xfrm>
          <a:off x="0" y="0"/>
          <a:ext cx="0" cy="0"/>
          <a:chOff x="0" y="0"/>
          <a:chExt cx="0" cy="0"/>
        </a:xfrm>
      </p:grpSpPr>
      <p:sp>
        <p:nvSpPr>
          <p:cNvPr id="19" name="Google Shape;19;p3"/>
          <p:cNvSpPr txBox="1"/>
          <p:nvPr>
            <p:ph idx="1" type="body"/>
          </p:nvPr>
        </p:nvSpPr>
        <p:spPr>
          <a:xfrm>
            <a:off x="1120775" y="5190603"/>
            <a:ext cx="444995" cy="40011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34BD2C"/>
              </a:buClr>
              <a:buSzPts val="2000"/>
              <a:buFont typeface="Arial"/>
              <a:buNone/>
              <a:defRPr b="1" i="0" sz="2000" u="none" cap="none" strike="noStrike">
                <a:solidFill>
                  <a:srgbClr val="34BD2C"/>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0" name="Google Shape;20;p3"/>
          <p:cNvSpPr txBox="1"/>
          <p:nvPr>
            <p:ph idx="2" type="body"/>
          </p:nvPr>
        </p:nvSpPr>
        <p:spPr>
          <a:xfrm>
            <a:off x="1766723" y="5082155"/>
            <a:ext cx="4104000" cy="6480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7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1" name="Google Shape;21;p3"/>
          <p:cNvSpPr txBox="1"/>
          <p:nvPr>
            <p:ph idx="3" type="body"/>
          </p:nvPr>
        </p:nvSpPr>
        <p:spPr>
          <a:xfrm>
            <a:off x="1120775" y="4243501"/>
            <a:ext cx="444995" cy="40011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34BD2C"/>
              </a:buClr>
              <a:buSzPts val="2000"/>
              <a:buFont typeface="Arial"/>
              <a:buNone/>
              <a:defRPr b="1" i="0" sz="2000" u="none" cap="none" strike="noStrike">
                <a:solidFill>
                  <a:srgbClr val="34BD2C"/>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2" name="Google Shape;22;p3"/>
          <p:cNvSpPr txBox="1"/>
          <p:nvPr>
            <p:ph idx="4" type="body"/>
          </p:nvPr>
        </p:nvSpPr>
        <p:spPr>
          <a:xfrm>
            <a:off x="1766723" y="4135053"/>
            <a:ext cx="4104000" cy="6480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7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3" name="Google Shape;23;p3"/>
          <p:cNvSpPr txBox="1"/>
          <p:nvPr>
            <p:ph idx="5" type="body"/>
          </p:nvPr>
        </p:nvSpPr>
        <p:spPr>
          <a:xfrm>
            <a:off x="1120775" y="3296399"/>
            <a:ext cx="444995" cy="40011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34BD2C"/>
              </a:buClr>
              <a:buSzPts val="2000"/>
              <a:buFont typeface="Arial"/>
              <a:buNone/>
              <a:defRPr b="1" i="0" sz="2000" u="none" cap="none" strike="noStrike">
                <a:solidFill>
                  <a:srgbClr val="34BD2C"/>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4" name="Google Shape;24;p3"/>
          <p:cNvSpPr txBox="1"/>
          <p:nvPr>
            <p:ph idx="6" type="body"/>
          </p:nvPr>
        </p:nvSpPr>
        <p:spPr>
          <a:xfrm>
            <a:off x="1766723" y="3187951"/>
            <a:ext cx="4104000" cy="6480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7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5" name="Google Shape;25;p3"/>
          <p:cNvSpPr txBox="1"/>
          <p:nvPr>
            <p:ph idx="7" type="body"/>
          </p:nvPr>
        </p:nvSpPr>
        <p:spPr>
          <a:xfrm>
            <a:off x="1120775" y="2349297"/>
            <a:ext cx="444995" cy="40011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34BD2C"/>
              </a:buClr>
              <a:buSzPts val="2000"/>
              <a:buFont typeface="Arial"/>
              <a:buNone/>
              <a:defRPr b="1" i="0" sz="2000" u="none" cap="none" strike="noStrike">
                <a:solidFill>
                  <a:srgbClr val="34BD2C"/>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6" name="Google Shape;26;p3"/>
          <p:cNvSpPr txBox="1"/>
          <p:nvPr>
            <p:ph idx="8" type="body"/>
          </p:nvPr>
        </p:nvSpPr>
        <p:spPr>
          <a:xfrm>
            <a:off x="1766723" y="2240849"/>
            <a:ext cx="4104000" cy="6480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7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7" name="Google Shape;27;p3"/>
          <p:cNvSpPr txBox="1"/>
          <p:nvPr>
            <p:ph idx="9" type="body"/>
          </p:nvPr>
        </p:nvSpPr>
        <p:spPr>
          <a:xfrm>
            <a:off x="1120775" y="1402195"/>
            <a:ext cx="444995" cy="40011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34BD2C"/>
              </a:buClr>
              <a:buSzPts val="2000"/>
              <a:buFont typeface="Arial"/>
              <a:buNone/>
              <a:defRPr b="1" i="0" sz="2000" u="none" cap="none" strike="noStrike">
                <a:solidFill>
                  <a:srgbClr val="34BD2C"/>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8" name="Google Shape;28;p3"/>
          <p:cNvSpPr txBox="1"/>
          <p:nvPr>
            <p:ph idx="13" type="body"/>
          </p:nvPr>
        </p:nvSpPr>
        <p:spPr>
          <a:xfrm>
            <a:off x="1766723" y="1293747"/>
            <a:ext cx="4104000" cy="6480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7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9" name="Google Shape;29;p3"/>
          <p:cNvSpPr txBox="1"/>
          <p:nvPr>
            <p:ph type="title"/>
          </p:nvPr>
        </p:nvSpPr>
        <p:spPr>
          <a:xfrm>
            <a:off x="887272" y="489115"/>
            <a:ext cx="5888667" cy="569387"/>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100"/>
              <a:buFont typeface="Roboto Slab"/>
              <a:buNone/>
              <a:defRPr b="1" i="0" sz="31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jor Point">
  <p:cSld name="Major Point">
    <p:spTree>
      <p:nvGrpSpPr>
        <p:cNvPr id="137" name="Shape 137"/>
        <p:cNvGrpSpPr/>
        <p:nvPr/>
      </p:nvGrpSpPr>
      <p:grpSpPr>
        <a:xfrm>
          <a:off x="0" y="0"/>
          <a:ext cx="0" cy="0"/>
          <a:chOff x="0" y="0"/>
          <a:chExt cx="0" cy="0"/>
        </a:xfrm>
      </p:grpSpPr>
      <p:sp>
        <p:nvSpPr>
          <p:cNvPr id="138" name="Google Shape;138;p21"/>
          <p:cNvSpPr txBox="1"/>
          <p:nvPr>
            <p:ph idx="1" type="body"/>
          </p:nvPr>
        </p:nvSpPr>
        <p:spPr>
          <a:xfrm>
            <a:off x="441748" y="85412"/>
            <a:ext cx="5631029"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39" name="Google Shape;139;p21"/>
          <p:cNvSpPr txBox="1"/>
          <p:nvPr>
            <p:ph type="title"/>
          </p:nvPr>
        </p:nvSpPr>
        <p:spPr>
          <a:xfrm>
            <a:off x="2568324" y="1773937"/>
            <a:ext cx="3445613" cy="608675"/>
          </a:xfrm>
          <a:prstGeom prst="rect">
            <a:avLst/>
          </a:prstGeom>
          <a:noFill/>
          <a:ln>
            <a:noFill/>
          </a:ln>
        </p:spPr>
        <p:txBody>
          <a:bodyPr anchorCtr="0" anchor="ctr" bIns="91425" lIns="91425" spcFirstLastPara="1" rIns="91425" wrap="square" tIns="91425">
            <a:noAutofit/>
          </a:bodyPr>
          <a:lstStyle>
            <a:lvl1pPr lvl="0" marR="0" rtl="0" algn="l">
              <a:lnSpc>
                <a:spcPct val="110000"/>
              </a:lnSpc>
              <a:spcBef>
                <a:spcPts val="0"/>
              </a:spcBef>
              <a:spcAft>
                <a:spcPts val="0"/>
              </a:spcAft>
              <a:buClr>
                <a:schemeClr val="dk1"/>
              </a:buClr>
              <a:buSzPts val="1900"/>
              <a:buFont typeface="Roboto Slab"/>
              <a:buNone/>
              <a:defRPr b="1" i="0" sz="19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21"/>
          <p:cNvSpPr txBox="1"/>
          <p:nvPr>
            <p:ph idx="2" type="body"/>
          </p:nvPr>
        </p:nvSpPr>
        <p:spPr>
          <a:xfrm>
            <a:off x="1762096" y="2468297"/>
            <a:ext cx="3965604" cy="22370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300"/>
              <a:buFont typeface="Arial"/>
              <a:buNone/>
              <a:defRPr b="0" i="0" sz="13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1">
  <p:cSld name="Three Columns 1">
    <p:spTree>
      <p:nvGrpSpPr>
        <p:cNvPr id="141" name="Shape 141"/>
        <p:cNvGrpSpPr/>
        <p:nvPr/>
      </p:nvGrpSpPr>
      <p:grpSpPr>
        <a:xfrm>
          <a:off x="0" y="0"/>
          <a:ext cx="0" cy="0"/>
          <a:chOff x="0" y="0"/>
          <a:chExt cx="0" cy="0"/>
        </a:xfrm>
      </p:grpSpPr>
      <p:sp>
        <p:nvSpPr>
          <p:cNvPr id="142" name="Google Shape;142;p22"/>
          <p:cNvSpPr txBox="1"/>
          <p:nvPr>
            <p:ph idx="1" type="body"/>
          </p:nvPr>
        </p:nvSpPr>
        <p:spPr>
          <a:xfrm>
            <a:off x="1198548" y="2510294"/>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3" name="Google Shape;143;p22"/>
          <p:cNvSpPr txBox="1"/>
          <p:nvPr>
            <p:ph idx="2" type="body"/>
          </p:nvPr>
        </p:nvSpPr>
        <p:spPr>
          <a:xfrm>
            <a:off x="441748" y="85412"/>
            <a:ext cx="5642640"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4" name="Google Shape;144;p22"/>
          <p:cNvSpPr txBox="1"/>
          <p:nvPr>
            <p:ph idx="3" type="body"/>
          </p:nvPr>
        </p:nvSpPr>
        <p:spPr>
          <a:xfrm>
            <a:off x="1183396" y="1899139"/>
            <a:ext cx="3068987" cy="56705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5" name="Google Shape;145;p22"/>
          <p:cNvSpPr txBox="1"/>
          <p:nvPr>
            <p:ph idx="4" type="body"/>
          </p:nvPr>
        </p:nvSpPr>
        <p:spPr>
          <a:xfrm>
            <a:off x="8025312" y="2496950"/>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6" name="Google Shape;146;p22"/>
          <p:cNvSpPr txBox="1"/>
          <p:nvPr>
            <p:ph idx="5" type="body"/>
          </p:nvPr>
        </p:nvSpPr>
        <p:spPr>
          <a:xfrm>
            <a:off x="8004636" y="1897703"/>
            <a:ext cx="3068987" cy="568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7" name="Google Shape;147;p22"/>
          <p:cNvSpPr txBox="1"/>
          <p:nvPr>
            <p:ph idx="6" type="body"/>
          </p:nvPr>
        </p:nvSpPr>
        <p:spPr>
          <a:xfrm>
            <a:off x="4602148" y="2496950"/>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8" name="Google Shape;148;p22"/>
          <p:cNvSpPr txBox="1"/>
          <p:nvPr>
            <p:ph idx="7" type="body"/>
          </p:nvPr>
        </p:nvSpPr>
        <p:spPr>
          <a:xfrm>
            <a:off x="4594804" y="1897703"/>
            <a:ext cx="3068987" cy="56848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49" name="Google Shape;149;p22"/>
          <p:cNvSpPr txBox="1"/>
          <p:nvPr>
            <p:ph type="title"/>
          </p:nvPr>
        </p:nvSpPr>
        <p:spPr>
          <a:xfrm>
            <a:off x="898274" y="907808"/>
            <a:ext cx="8550527"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2">
  <p:cSld name="Three Columns 2">
    <p:spTree>
      <p:nvGrpSpPr>
        <p:cNvPr id="150" name="Shape 150"/>
        <p:cNvGrpSpPr/>
        <p:nvPr/>
      </p:nvGrpSpPr>
      <p:grpSpPr>
        <a:xfrm>
          <a:off x="0" y="0"/>
          <a:ext cx="0" cy="0"/>
          <a:chOff x="0" y="0"/>
          <a:chExt cx="0" cy="0"/>
        </a:xfrm>
      </p:grpSpPr>
      <p:sp>
        <p:nvSpPr>
          <p:cNvPr id="151" name="Google Shape;151;p23"/>
          <p:cNvSpPr txBox="1"/>
          <p:nvPr>
            <p:ph idx="1" type="body"/>
          </p:nvPr>
        </p:nvSpPr>
        <p:spPr>
          <a:xfrm>
            <a:off x="1198548" y="2765263"/>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2" name="Google Shape;152;p23"/>
          <p:cNvSpPr txBox="1"/>
          <p:nvPr>
            <p:ph idx="2" type="body"/>
          </p:nvPr>
        </p:nvSpPr>
        <p:spPr>
          <a:xfrm>
            <a:off x="1183396" y="2154108"/>
            <a:ext cx="3068987" cy="567053"/>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3" name="Google Shape;153;p23"/>
          <p:cNvSpPr txBox="1"/>
          <p:nvPr>
            <p:ph idx="3" type="body"/>
          </p:nvPr>
        </p:nvSpPr>
        <p:spPr>
          <a:xfrm>
            <a:off x="8025312" y="2751919"/>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4" name="Google Shape;154;p23"/>
          <p:cNvSpPr txBox="1"/>
          <p:nvPr>
            <p:ph idx="4" type="body"/>
          </p:nvPr>
        </p:nvSpPr>
        <p:spPr>
          <a:xfrm>
            <a:off x="8004636" y="2152672"/>
            <a:ext cx="3068987" cy="568489"/>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5" name="Google Shape;155;p23"/>
          <p:cNvSpPr txBox="1"/>
          <p:nvPr>
            <p:ph idx="5" type="body"/>
          </p:nvPr>
        </p:nvSpPr>
        <p:spPr>
          <a:xfrm>
            <a:off x="4602148" y="2751919"/>
            <a:ext cx="2880000" cy="282240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6" name="Google Shape;156;p23"/>
          <p:cNvSpPr txBox="1"/>
          <p:nvPr>
            <p:ph idx="6" type="body"/>
          </p:nvPr>
        </p:nvSpPr>
        <p:spPr>
          <a:xfrm>
            <a:off x="4594804" y="2152672"/>
            <a:ext cx="3068987" cy="568489"/>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500"/>
              <a:buFont typeface="Arial"/>
              <a:buNone/>
              <a:defRPr b="1" i="0" sz="1500" u="none" cap="none" strike="noStrike">
                <a:solidFill>
                  <a:schemeClr val="dk1"/>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7" name="Google Shape;157;p23"/>
          <p:cNvSpPr txBox="1"/>
          <p:nvPr>
            <p:ph idx="7" type="body"/>
          </p:nvPr>
        </p:nvSpPr>
        <p:spPr>
          <a:xfrm>
            <a:off x="441748" y="85412"/>
            <a:ext cx="561941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58" name="Google Shape;158;p23"/>
          <p:cNvSpPr txBox="1"/>
          <p:nvPr>
            <p:ph type="title"/>
          </p:nvPr>
        </p:nvSpPr>
        <p:spPr>
          <a:xfrm>
            <a:off x="898274" y="863836"/>
            <a:ext cx="8562249"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s and Cons">
  <p:cSld name="Pros and Cons">
    <p:spTree>
      <p:nvGrpSpPr>
        <p:cNvPr id="159" name="Shape 159"/>
        <p:cNvGrpSpPr/>
        <p:nvPr/>
      </p:nvGrpSpPr>
      <p:grpSpPr>
        <a:xfrm>
          <a:off x="0" y="0"/>
          <a:ext cx="0" cy="0"/>
          <a:chOff x="0" y="0"/>
          <a:chExt cx="0" cy="0"/>
        </a:xfrm>
      </p:grpSpPr>
      <p:sp>
        <p:nvSpPr>
          <p:cNvPr id="160" name="Google Shape;160;p24"/>
          <p:cNvSpPr txBox="1"/>
          <p:nvPr>
            <p:ph idx="1" type="body"/>
          </p:nvPr>
        </p:nvSpPr>
        <p:spPr>
          <a:xfrm>
            <a:off x="441748" y="85412"/>
            <a:ext cx="561941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1" name="Google Shape;161;p24"/>
          <p:cNvSpPr txBox="1"/>
          <p:nvPr>
            <p:ph type="title"/>
          </p:nvPr>
        </p:nvSpPr>
        <p:spPr>
          <a:xfrm>
            <a:off x="892148" y="1165049"/>
            <a:ext cx="8603545"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24"/>
          <p:cNvSpPr txBox="1"/>
          <p:nvPr>
            <p:ph idx="2" type="body"/>
          </p:nvPr>
        </p:nvSpPr>
        <p:spPr>
          <a:xfrm>
            <a:off x="6078691" y="3199402"/>
            <a:ext cx="4318036" cy="1984382"/>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34000"/>
              </a:lnSpc>
              <a:spcBef>
                <a:spcPts val="0"/>
              </a:spcBef>
              <a:spcAft>
                <a:spcPts val="0"/>
              </a:spcAft>
              <a:buClr>
                <a:srgbClr val="595959"/>
              </a:buClr>
              <a:buSzPts val="1400"/>
              <a:buFont typeface="Arial"/>
              <a:buChar char="•"/>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1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3" name="Google Shape;163;p24"/>
          <p:cNvSpPr txBox="1"/>
          <p:nvPr>
            <p:ph idx="3" type="body"/>
          </p:nvPr>
        </p:nvSpPr>
        <p:spPr>
          <a:xfrm>
            <a:off x="6695789" y="2443167"/>
            <a:ext cx="3289460" cy="591438"/>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4" name="Google Shape;164;p24"/>
          <p:cNvSpPr txBox="1"/>
          <p:nvPr>
            <p:ph idx="4" type="body"/>
          </p:nvPr>
        </p:nvSpPr>
        <p:spPr>
          <a:xfrm>
            <a:off x="1479599" y="3199402"/>
            <a:ext cx="4474669" cy="1984382"/>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34000"/>
              </a:lnSpc>
              <a:spcBef>
                <a:spcPts val="0"/>
              </a:spcBef>
              <a:spcAft>
                <a:spcPts val="0"/>
              </a:spcAft>
              <a:buClr>
                <a:srgbClr val="595959"/>
              </a:buClr>
              <a:buSzPts val="1400"/>
              <a:buFont typeface="Arial"/>
              <a:buChar char="•"/>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1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5" name="Google Shape;165;p24"/>
          <p:cNvSpPr txBox="1"/>
          <p:nvPr>
            <p:ph idx="5" type="body"/>
          </p:nvPr>
        </p:nvSpPr>
        <p:spPr>
          <a:xfrm>
            <a:off x="2047928" y="2443167"/>
            <a:ext cx="3289460" cy="591438"/>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19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cess First Step">
  <p:cSld name="Process First Step">
    <p:spTree>
      <p:nvGrpSpPr>
        <p:cNvPr id="166" name="Shape 166"/>
        <p:cNvGrpSpPr/>
        <p:nvPr/>
      </p:nvGrpSpPr>
      <p:grpSpPr>
        <a:xfrm>
          <a:off x="0" y="0"/>
          <a:ext cx="0" cy="0"/>
          <a:chOff x="0" y="0"/>
          <a:chExt cx="0" cy="0"/>
        </a:xfrm>
      </p:grpSpPr>
      <p:sp>
        <p:nvSpPr>
          <p:cNvPr id="167" name="Google Shape;167;p25"/>
          <p:cNvSpPr txBox="1"/>
          <p:nvPr>
            <p:ph idx="1" type="body"/>
          </p:nvPr>
        </p:nvSpPr>
        <p:spPr>
          <a:xfrm>
            <a:off x="441748" y="85412"/>
            <a:ext cx="5642640"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8" name="Google Shape;168;p25"/>
          <p:cNvSpPr txBox="1"/>
          <p:nvPr>
            <p:ph idx="2" type="body"/>
          </p:nvPr>
        </p:nvSpPr>
        <p:spPr>
          <a:xfrm>
            <a:off x="5269461" y="2213563"/>
            <a:ext cx="4346123" cy="31896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69" name="Google Shape;169;p25"/>
          <p:cNvSpPr txBox="1"/>
          <p:nvPr>
            <p:ph idx="3" type="body"/>
          </p:nvPr>
        </p:nvSpPr>
        <p:spPr>
          <a:xfrm>
            <a:off x="5269463" y="2532523"/>
            <a:ext cx="4608000" cy="1296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0" name="Google Shape;170;p25"/>
          <p:cNvSpPr txBox="1"/>
          <p:nvPr>
            <p:ph type="title"/>
          </p:nvPr>
        </p:nvSpPr>
        <p:spPr>
          <a:xfrm>
            <a:off x="892148" y="836511"/>
            <a:ext cx="7689145"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1" name="Google Shape;171;p25"/>
          <p:cNvSpPr/>
          <p:nvPr>
            <p:ph idx="4" type="pic"/>
          </p:nvPr>
        </p:nvSpPr>
        <p:spPr>
          <a:xfrm>
            <a:off x="2657455" y="2243619"/>
            <a:ext cx="2340000" cy="1620000"/>
          </a:xfrm>
          <a:prstGeom prst="roundRect">
            <a:avLst>
              <a:gd fmla="val 2905"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cess Second Step">
  <p:cSld name="Process Second Step">
    <p:spTree>
      <p:nvGrpSpPr>
        <p:cNvPr id="172" name="Shape 172"/>
        <p:cNvGrpSpPr/>
        <p:nvPr/>
      </p:nvGrpSpPr>
      <p:grpSpPr>
        <a:xfrm>
          <a:off x="0" y="0"/>
          <a:ext cx="0" cy="0"/>
          <a:chOff x="0" y="0"/>
          <a:chExt cx="0" cy="0"/>
        </a:xfrm>
      </p:grpSpPr>
      <p:sp>
        <p:nvSpPr>
          <p:cNvPr id="173" name="Google Shape;173;p26"/>
          <p:cNvSpPr txBox="1"/>
          <p:nvPr>
            <p:ph idx="1" type="body"/>
          </p:nvPr>
        </p:nvSpPr>
        <p:spPr>
          <a:xfrm>
            <a:off x="441748" y="85412"/>
            <a:ext cx="5631029"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4" name="Google Shape;174;p26"/>
          <p:cNvSpPr txBox="1"/>
          <p:nvPr>
            <p:ph idx="2" type="body"/>
          </p:nvPr>
        </p:nvSpPr>
        <p:spPr>
          <a:xfrm>
            <a:off x="5293845" y="2750544"/>
            <a:ext cx="4346123"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5" name="Google Shape;175;p26"/>
          <p:cNvSpPr txBox="1"/>
          <p:nvPr>
            <p:ph idx="3" type="body"/>
          </p:nvPr>
        </p:nvSpPr>
        <p:spPr>
          <a:xfrm>
            <a:off x="5293845" y="3069501"/>
            <a:ext cx="4608000" cy="1296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76" name="Google Shape;176;p26"/>
          <p:cNvSpPr txBox="1"/>
          <p:nvPr>
            <p:ph type="title"/>
          </p:nvPr>
        </p:nvSpPr>
        <p:spPr>
          <a:xfrm>
            <a:off x="892147" y="836511"/>
            <a:ext cx="7642253"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7" name="Google Shape;177;p26"/>
          <p:cNvSpPr/>
          <p:nvPr>
            <p:ph idx="4" type="pic"/>
          </p:nvPr>
        </p:nvSpPr>
        <p:spPr>
          <a:xfrm>
            <a:off x="2680203" y="2789742"/>
            <a:ext cx="2340000" cy="1620000"/>
          </a:xfrm>
          <a:prstGeom prst="roundRect">
            <a:avLst>
              <a:gd fmla="val 2163"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cess Third Step">
  <p:cSld name="Process Third Step">
    <p:spTree>
      <p:nvGrpSpPr>
        <p:cNvPr id="178" name="Shape 178"/>
        <p:cNvGrpSpPr/>
        <p:nvPr/>
      </p:nvGrpSpPr>
      <p:grpSpPr>
        <a:xfrm>
          <a:off x="0" y="0"/>
          <a:ext cx="0" cy="0"/>
          <a:chOff x="0" y="0"/>
          <a:chExt cx="0" cy="0"/>
        </a:xfrm>
      </p:grpSpPr>
      <p:sp>
        <p:nvSpPr>
          <p:cNvPr id="179" name="Google Shape;179;p27"/>
          <p:cNvSpPr txBox="1"/>
          <p:nvPr>
            <p:ph idx="1" type="body"/>
          </p:nvPr>
        </p:nvSpPr>
        <p:spPr>
          <a:xfrm>
            <a:off x="441748" y="85412"/>
            <a:ext cx="5665864"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0" name="Google Shape;180;p27"/>
          <p:cNvSpPr txBox="1"/>
          <p:nvPr>
            <p:ph idx="2" type="body"/>
          </p:nvPr>
        </p:nvSpPr>
        <p:spPr>
          <a:xfrm>
            <a:off x="5293845" y="3178907"/>
            <a:ext cx="4346123" cy="33778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0000"/>
              </a:lnSpc>
              <a:spcBef>
                <a:spcPts val="0"/>
              </a:spcBef>
              <a:spcAft>
                <a:spcPts val="0"/>
              </a:spcAft>
              <a:buClr>
                <a:schemeClr val="dk1"/>
              </a:buClr>
              <a:buSzPts val="1600"/>
              <a:buFont typeface="Arial"/>
              <a:buNone/>
              <a:defRPr b="1" i="0" sz="1600" u="none" cap="none" strike="noStrike">
                <a:solidFill>
                  <a:schemeClr val="dk1"/>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1" name="Google Shape;181;p27"/>
          <p:cNvSpPr txBox="1"/>
          <p:nvPr>
            <p:ph idx="3" type="body"/>
          </p:nvPr>
        </p:nvSpPr>
        <p:spPr>
          <a:xfrm>
            <a:off x="5293845" y="3497864"/>
            <a:ext cx="4608000" cy="1296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5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2" name="Google Shape;182;p27"/>
          <p:cNvSpPr txBox="1"/>
          <p:nvPr>
            <p:ph type="title"/>
          </p:nvPr>
        </p:nvSpPr>
        <p:spPr>
          <a:xfrm>
            <a:off x="892149" y="836511"/>
            <a:ext cx="7595361"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3" name="Google Shape;183;p27"/>
          <p:cNvSpPr/>
          <p:nvPr>
            <p:ph idx="4" type="pic"/>
          </p:nvPr>
        </p:nvSpPr>
        <p:spPr>
          <a:xfrm>
            <a:off x="2681840" y="3218212"/>
            <a:ext cx="2340000" cy="1620000"/>
          </a:xfrm>
          <a:prstGeom prst="roundRect">
            <a:avLst>
              <a:gd fmla="val 2905"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184" name="Shape 184"/>
        <p:cNvGrpSpPr/>
        <p:nvPr/>
      </p:nvGrpSpPr>
      <p:grpSpPr>
        <a:xfrm>
          <a:off x="0" y="0"/>
          <a:ext cx="0" cy="0"/>
          <a:chOff x="0" y="0"/>
          <a:chExt cx="0" cy="0"/>
        </a:xfrm>
      </p:grpSpPr>
      <p:sp>
        <p:nvSpPr>
          <p:cNvPr id="185" name="Google Shape;185;p28"/>
          <p:cNvSpPr txBox="1"/>
          <p:nvPr>
            <p:ph idx="1" type="body"/>
          </p:nvPr>
        </p:nvSpPr>
        <p:spPr>
          <a:xfrm>
            <a:off x="4275332" y="4240239"/>
            <a:ext cx="6061984" cy="27943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0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6" name="Google Shape;186;p28"/>
          <p:cNvSpPr txBox="1"/>
          <p:nvPr>
            <p:ph idx="2" type="body"/>
          </p:nvPr>
        </p:nvSpPr>
        <p:spPr>
          <a:xfrm>
            <a:off x="441748" y="85412"/>
            <a:ext cx="5700697"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7" name="Google Shape;187;p28"/>
          <p:cNvSpPr txBox="1"/>
          <p:nvPr>
            <p:ph idx="3" type="body"/>
          </p:nvPr>
        </p:nvSpPr>
        <p:spPr>
          <a:xfrm>
            <a:off x="4275332" y="3917910"/>
            <a:ext cx="6061984" cy="29642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0000"/>
              </a:lnSpc>
              <a:spcBef>
                <a:spcPts val="0"/>
              </a:spcBef>
              <a:spcAft>
                <a:spcPts val="0"/>
              </a:spcAft>
              <a:buClr>
                <a:srgbClr val="262626"/>
              </a:buClr>
              <a:buSzPts val="1400"/>
              <a:buFont typeface="Arial"/>
              <a:buNone/>
              <a:defRPr b="1" i="0" sz="1400" u="none" cap="none" strike="noStrike">
                <a:solidFill>
                  <a:srgbClr val="262626"/>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8" name="Google Shape;188;p28"/>
          <p:cNvSpPr txBox="1"/>
          <p:nvPr>
            <p:ph idx="4" type="body"/>
          </p:nvPr>
        </p:nvSpPr>
        <p:spPr>
          <a:xfrm>
            <a:off x="4278609" y="2399244"/>
            <a:ext cx="6058707" cy="13506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46000"/>
              </a:lnSpc>
              <a:spcBef>
                <a:spcPts val="0"/>
              </a:spcBef>
              <a:spcAft>
                <a:spcPts val="0"/>
              </a:spcAft>
              <a:buClr>
                <a:srgbClr val="262626"/>
              </a:buClr>
              <a:buSzPts val="1500"/>
              <a:buFont typeface="Arial"/>
              <a:buNone/>
              <a:defRPr b="0" i="1" sz="1500" u="none" cap="none" strike="noStrike">
                <a:solidFill>
                  <a:srgbClr val="262626"/>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89" name="Google Shape;189;p28"/>
          <p:cNvSpPr txBox="1"/>
          <p:nvPr>
            <p:ph type="title"/>
          </p:nvPr>
        </p:nvSpPr>
        <p:spPr>
          <a:xfrm>
            <a:off x="892147" y="836511"/>
            <a:ext cx="8064284"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0" name="Google Shape;190;p28"/>
          <p:cNvSpPr/>
          <p:nvPr>
            <p:ph idx="5" type="pic"/>
          </p:nvPr>
        </p:nvSpPr>
        <p:spPr>
          <a:xfrm>
            <a:off x="1016001" y="2209801"/>
            <a:ext cx="2340000" cy="2340000"/>
          </a:xfrm>
          <a:prstGeom prst="ellipse">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mmary 1">
  <p:cSld name="Summary 1">
    <p:spTree>
      <p:nvGrpSpPr>
        <p:cNvPr id="191" name="Shape 191"/>
        <p:cNvGrpSpPr/>
        <p:nvPr/>
      </p:nvGrpSpPr>
      <p:grpSpPr>
        <a:xfrm>
          <a:off x="0" y="0"/>
          <a:ext cx="0" cy="0"/>
          <a:chOff x="0" y="0"/>
          <a:chExt cx="0" cy="0"/>
        </a:xfrm>
      </p:grpSpPr>
      <p:sp>
        <p:nvSpPr>
          <p:cNvPr id="192" name="Google Shape;192;p29"/>
          <p:cNvSpPr txBox="1"/>
          <p:nvPr>
            <p:ph type="title"/>
          </p:nvPr>
        </p:nvSpPr>
        <p:spPr>
          <a:xfrm>
            <a:off x="892148" y="749416"/>
            <a:ext cx="8146345" cy="515526"/>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500"/>
              <a:buFont typeface="Roboto Slab"/>
              <a:buNone/>
              <a:defRPr b="1" i="0" sz="2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3" name="Google Shape;193;p29"/>
          <p:cNvSpPr txBox="1"/>
          <p:nvPr>
            <p:ph idx="1" type="body"/>
          </p:nvPr>
        </p:nvSpPr>
        <p:spPr>
          <a:xfrm>
            <a:off x="6825553" y="4693411"/>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4" name="Google Shape;194;p29"/>
          <p:cNvSpPr txBox="1"/>
          <p:nvPr>
            <p:ph idx="2" type="body"/>
          </p:nvPr>
        </p:nvSpPr>
        <p:spPr>
          <a:xfrm>
            <a:off x="6825553" y="3851047"/>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5" name="Google Shape;195;p29"/>
          <p:cNvSpPr txBox="1"/>
          <p:nvPr>
            <p:ph idx="3" type="body"/>
          </p:nvPr>
        </p:nvSpPr>
        <p:spPr>
          <a:xfrm>
            <a:off x="6825553" y="3008683"/>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6" name="Google Shape;196;p29"/>
          <p:cNvSpPr txBox="1"/>
          <p:nvPr>
            <p:ph idx="4" type="body"/>
          </p:nvPr>
        </p:nvSpPr>
        <p:spPr>
          <a:xfrm>
            <a:off x="6825553" y="2166319"/>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7" name="Google Shape;197;p29"/>
          <p:cNvSpPr txBox="1"/>
          <p:nvPr>
            <p:ph idx="5" type="body"/>
          </p:nvPr>
        </p:nvSpPr>
        <p:spPr>
          <a:xfrm>
            <a:off x="1662845" y="4693411"/>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8" name="Google Shape;198;p29"/>
          <p:cNvSpPr txBox="1"/>
          <p:nvPr>
            <p:ph idx="6" type="body"/>
          </p:nvPr>
        </p:nvSpPr>
        <p:spPr>
          <a:xfrm>
            <a:off x="1662845" y="3851047"/>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199" name="Google Shape;199;p29"/>
          <p:cNvSpPr txBox="1"/>
          <p:nvPr>
            <p:ph idx="7" type="body"/>
          </p:nvPr>
        </p:nvSpPr>
        <p:spPr>
          <a:xfrm>
            <a:off x="1662845" y="3008683"/>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00" name="Google Shape;200;p29"/>
          <p:cNvSpPr txBox="1"/>
          <p:nvPr>
            <p:ph idx="8" type="body"/>
          </p:nvPr>
        </p:nvSpPr>
        <p:spPr>
          <a:xfrm>
            <a:off x="1662845" y="2166319"/>
            <a:ext cx="3960000" cy="565026"/>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200"/>
              <a:buFont typeface="Arial"/>
              <a:buNone/>
              <a:defRPr b="0" i="0" sz="12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gratulations">
  <p:cSld name="Congratulations">
    <p:spTree>
      <p:nvGrpSpPr>
        <p:cNvPr id="201" name="Shape 201"/>
        <p:cNvGrpSpPr/>
        <p:nvPr/>
      </p:nvGrpSpPr>
      <p:grpSpPr>
        <a:xfrm>
          <a:off x="0" y="0"/>
          <a:ext cx="0" cy="0"/>
          <a:chOff x="0" y="0"/>
          <a:chExt cx="0" cy="0"/>
        </a:xfrm>
      </p:grpSpPr>
      <p:sp>
        <p:nvSpPr>
          <p:cNvPr id="202" name="Google Shape;202;p30"/>
          <p:cNvSpPr txBox="1"/>
          <p:nvPr>
            <p:ph idx="1" type="body"/>
          </p:nvPr>
        </p:nvSpPr>
        <p:spPr>
          <a:xfrm>
            <a:off x="1439272" y="2594485"/>
            <a:ext cx="4557424" cy="143276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203" name="Google Shape;203;p30"/>
          <p:cNvSpPr txBox="1"/>
          <p:nvPr>
            <p:ph type="title"/>
          </p:nvPr>
        </p:nvSpPr>
        <p:spPr>
          <a:xfrm>
            <a:off x="1432923" y="1406769"/>
            <a:ext cx="5039731" cy="897212"/>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0/50 Picture Right">
  <p:cSld name="50/50 Picture Right">
    <p:spTree>
      <p:nvGrpSpPr>
        <p:cNvPr id="30" name="Shape 30"/>
        <p:cNvGrpSpPr/>
        <p:nvPr/>
      </p:nvGrpSpPr>
      <p:grpSpPr>
        <a:xfrm>
          <a:off x="0" y="0"/>
          <a:ext cx="0" cy="0"/>
          <a:chOff x="0" y="0"/>
          <a:chExt cx="0" cy="0"/>
        </a:xfrm>
      </p:grpSpPr>
      <p:sp>
        <p:nvSpPr>
          <p:cNvPr id="31" name="Google Shape;31;p4"/>
          <p:cNvSpPr txBox="1"/>
          <p:nvPr>
            <p:ph idx="1" type="body"/>
          </p:nvPr>
        </p:nvSpPr>
        <p:spPr>
          <a:xfrm>
            <a:off x="441747" y="85412"/>
            <a:ext cx="5410412"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32" name="Google Shape;32;p4"/>
          <p:cNvSpPr txBox="1"/>
          <p:nvPr>
            <p:ph idx="2" type="body"/>
          </p:nvPr>
        </p:nvSpPr>
        <p:spPr>
          <a:xfrm>
            <a:off x="898496" y="2725473"/>
            <a:ext cx="4689504" cy="211032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33" name="Google Shape;33;p4"/>
          <p:cNvSpPr txBox="1"/>
          <p:nvPr>
            <p:ph type="title"/>
          </p:nvPr>
        </p:nvSpPr>
        <p:spPr>
          <a:xfrm>
            <a:off x="892149" y="1503585"/>
            <a:ext cx="4523033" cy="938911"/>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4"/>
          <p:cNvSpPr/>
          <p:nvPr>
            <p:ph idx="3" type="pic"/>
          </p:nvPr>
        </p:nvSpPr>
        <p:spPr>
          <a:xfrm>
            <a:off x="6472988" y="0"/>
            <a:ext cx="5719011" cy="6858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mmary 2">
  <p:cSld name="Summary 2">
    <p:spTree>
      <p:nvGrpSpPr>
        <p:cNvPr id="35" name="Shape 35"/>
        <p:cNvGrpSpPr/>
        <p:nvPr/>
      </p:nvGrpSpPr>
      <p:grpSpPr>
        <a:xfrm>
          <a:off x="0" y="0"/>
          <a:ext cx="0" cy="0"/>
          <a:chOff x="0" y="0"/>
          <a:chExt cx="0" cy="0"/>
        </a:xfrm>
      </p:grpSpPr>
      <p:sp>
        <p:nvSpPr>
          <p:cNvPr id="36" name="Google Shape;36;p5"/>
          <p:cNvSpPr txBox="1"/>
          <p:nvPr>
            <p:ph type="title"/>
          </p:nvPr>
        </p:nvSpPr>
        <p:spPr>
          <a:xfrm>
            <a:off x="2475636" y="930842"/>
            <a:ext cx="6986021" cy="583237"/>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2900"/>
              <a:buFont typeface="Roboto Slab"/>
              <a:buNone/>
              <a:defRPr b="1" i="0" sz="29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5"/>
          <p:cNvSpPr txBox="1"/>
          <p:nvPr>
            <p:ph idx="1" type="body"/>
          </p:nvPr>
        </p:nvSpPr>
        <p:spPr>
          <a:xfrm>
            <a:off x="3475786" y="4395466"/>
            <a:ext cx="3777668" cy="565026"/>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300"/>
              <a:buFont typeface="Arial"/>
              <a:buNone/>
              <a:defRPr b="0" i="0" sz="13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38" name="Google Shape;38;p5"/>
          <p:cNvSpPr txBox="1"/>
          <p:nvPr>
            <p:ph idx="2" type="body"/>
          </p:nvPr>
        </p:nvSpPr>
        <p:spPr>
          <a:xfrm>
            <a:off x="3475786" y="3553102"/>
            <a:ext cx="3777668" cy="565026"/>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300"/>
              <a:buFont typeface="Arial"/>
              <a:buNone/>
              <a:defRPr b="0" i="0" sz="13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39" name="Google Shape;39;p5"/>
          <p:cNvSpPr txBox="1"/>
          <p:nvPr>
            <p:ph idx="3" type="body"/>
          </p:nvPr>
        </p:nvSpPr>
        <p:spPr>
          <a:xfrm>
            <a:off x="3475786" y="2710738"/>
            <a:ext cx="3777668" cy="565026"/>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28000"/>
              </a:lnSpc>
              <a:spcBef>
                <a:spcPts val="0"/>
              </a:spcBef>
              <a:spcAft>
                <a:spcPts val="0"/>
              </a:spcAft>
              <a:buClr>
                <a:srgbClr val="3F3F3F"/>
              </a:buClr>
              <a:buSzPts val="1300"/>
              <a:buFont typeface="Arial"/>
              <a:buNone/>
              <a:defRPr b="0" i="0" sz="1300" u="none" cap="none" strike="noStrike">
                <a:solidFill>
                  <a:srgbClr val="3F3F3F"/>
                </a:solidFill>
                <a:latin typeface="Roboto"/>
                <a:ea typeface="Roboto"/>
                <a:cs typeface="Roboto"/>
                <a:sym typeface="Roboto"/>
              </a:defRPr>
            </a:lvl1pPr>
            <a:lvl2pPr indent="-228600" lvl="1" marL="914400" marR="0" rtl="0" algn="l">
              <a:lnSpc>
                <a:spcPct val="90000"/>
              </a:lnSpc>
              <a:spcBef>
                <a:spcPts val="17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0/60 Picture Right 1">
  <p:cSld name="40/60 Picture Right 1">
    <p:spTree>
      <p:nvGrpSpPr>
        <p:cNvPr id="40" name="Shape 40"/>
        <p:cNvGrpSpPr/>
        <p:nvPr/>
      </p:nvGrpSpPr>
      <p:grpSpPr>
        <a:xfrm>
          <a:off x="0" y="0"/>
          <a:ext cx="0" cy="0"/>
          <a:chOff x="0" y="0"/>
          <a:chExt cx="0" cy="0"/>
        </a:xfrm>
      </p:grpSpPr>
      <p:sp>
        <p:nvSpPr>
          <p:cNvPr id="41" name="Google Shape;41;p6"/>
          <p:cNvSpPr txBox="1"/>
          <p:nvPr>
            <p:ph idx="1" type="body"/>
          </p:nvPr>
        </p:nvSpPr>
        <p:spPr>
          <a:xfrm>
            <a:off x="441749" y="85412"/>
            <a:ext cx="5714921" cy="26161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6B6B6B"/>
              </a:buClr>
              <a:buSzPts val="1100"/>
              <a:buFont typeface="Arial"/>
              <a:buNone/>
              <a:defRPr b="0" i="0" sz="1100" u="none" cap="none" strike="noStrike">
                <a:solidFill>
                  <a:srgbClr val="6B6B6B"/>
                </a:solidFill>
                <a:latin typeface="Roboto Slab"/>
                <a:ea typeface="Roboto Slab"/>
                <a:cs typeface="Roboto Slab"/>
                <a:sym typeface="Roboto Slab"/>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42" name="Google Shape;42;p6"/>
          <p:cNvSpPr/>
          <p:nvPr>
            <p:ph idx="2" type="pic"/>
          </p:nvPr>
        </p:nvSpPr>
        <p:spPr>
          <a:xfrm>
            <a:off x="7265561" y="1410311"/>
            <a:ext cx="5549556" cy="3915903"/>
          </a:xfrm>
          <a:prstGeom prst="roundRect">
            <a:avLst>
              <a:gd fmla="val 2235"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43" name="Google Shape;43;p6"/>
          <p:cNvSpPr txBox="1"/>
          <p:nvPr>
            <p:ph idx="3" type="body"/>
          </p:nvPr>
        </p:nvSpPr>
        <p:spPr>
          <a:xfrm>
            <a:off x="1468768" y="2725473"/>
            <a:ext cx="4516686" cy="211032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4000"/>
              </a:lnSpc>
              <a:spcBef>
                <a:spcPts val="0"/>
              </a:spcBef>
              <a:spcAft>
                <a:spcPts val="0"/>
              </a:spcAft>
              <a:buClr>
                <a:srgbClr val="595959"/>
              </a:buClr>
              <a:buSzPts val="1400"/>
              <a:buFont typeface="Arial"/>
              <a:buNone/>
              <a:defRPr b="0" i="0" sz="1400" u="none" cap="none" strike="noStrike">
                <a:solidFill>
                  <a:srgbClr val="595959"/>
                </a:solidFill>
                <a:latin typeface="Roboto"/>
                <a:ea typeface="Roboto"/>
                <a:cs typeface="Roboto"/>
                <a:sym typeface="Roboto"/>
              </a:defRPr>
            </a:lvl1pPr>
            <a:lvl2pPr indent="-228600" lvl="1" marL="914400" marR="0" rtl="0" algn="l">
              <a:lnSpc>
                <a:spcPct val="90000"/>
              </a:lnSpc>
              <a:spcBef>
                <a:spcPts val="12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44" name="Google Shape;44;p6"/>
          <p:cNvSpPr txBox="1"/>
          <p:nvPr>
            <p:ph type="title"/>
          </p:nvPr>
        </p:nvSpPr>
        <p:spPr>
          <a:xfrm>
            <a:off x="1462421" y="1503585"/>
            <a:ext cx="4523033" cy="938911"/>
          </a:xfrm>
          <a:prstGeom prst="rect">
            <a:avLst/>
          </a:prstGeom>
          <a:noFill/>
          <a:ln>
            <a:noFill/>
          </a:ln>
        </p:spPr>
        <p:txBody>
          <a:bodyPr anchorCtr="0" anchor="b" bIns="91425" lIns="91425" spcFirstLastPara="1" rIns="91425" wrap="square" tIns="91425">
            <a:noAutofit/>
          </a:bodyPr>
          <a:lstStyle>
            <a:lvl1pPr lvl="0" marR="0" rtl="0" algn="l">
              <a:lnSpc>
                <a:spcPct val="110000"/>
              </a:lnSpc>
              <a:spcBef>
                <a:spcPts val="0"/>
              </a:spcBef>
              <a:spcAft>
                <a:spcPts val="0"/>
              </a:spcAft>
              <a:buClr>
                <a:schemeClr val="dk1"/>
              </a:buClr>
              <a:buSzPts val="2800"/>
              <a:buFont typeface="Roboto Slab"/>
              <a:buNone/>
              <a:defRPr b="1" i="0" sz="28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Menu 1">
  <p:cSld name="Main Menu 1">
    <p:spTree>
      <p:nvGrpSpPr>
        <p:cNvPr id="45" name="Shape 45"/>
        <p:cNvGrpSpPr/>
        <p:nvPr/>
      </p:nvGrpSpPr>
      <p:grpSpPr>
        <a:xfrm>
          <a:off x="0" y="0"/>
          <a:ext cx="0" cy="0"/>
          <a:chOff x="0" y="0"/>
          <a:chExt cx="0" cy="0"/>
        </a:xfrm>
      </p:grpSpPr>
      <p:sp>
        <p:nvSpPr>
          <p:cNvPr id="46" name="Google Shape;46;p7"/>
          <p:cNvSpPr txBox="1"/>
          <p:nvPr>
            <p:ph type="title"/>
          </p:nvPr>
        </p:nvSpPr>
        <p:spPr>
          <a:xfrm>
            <a:off x="1706875" y="1160067"/>
            <a:ext cx="7318216" cy="630942"/>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Roboto Slab"/>
              <a:buNone/>
              <a:defRPr b="1" i="0" sz="3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dule Title">
  <p:cSld name="Module Title">
    <p:spTree>
      <p:nvGrpSpPr>
        <p:cNvPr id="47" name="Shape 47"/>
        <p:cNvGrpSpPr/>
        <p:nvPr/>
      </p:nvGrpSpPr>
      <p:grpSpPr>
        <a:xfrm>
          <a:off x="0" y="0"/>
          <a:ext cx="0" cy="0"/>
          <a:chOff x="0" y="0"/>
          <a:chExt cx="0" cy="0"/>
        </a:xfrm>
      </p:grpSpPr>
      <p:sp>
        <p:nvSpPr>
          <p:cNvPr id="48" name="Google Shape;48;p8"/>
          <p:cNvSpPr txBox="1"/>
          <p:nvPr>
            <p:ph idx="1" type="body"/>
          </p:nvPr>
        </p:nvSpPr>
        <p:spPr>
          <a:xfrm>
            <a:off x="1448150" y="5466445"/>
            <a:ext cx="8983876" cy="69788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38000"/>
              </a:lnSpc>
              <a:spcBef>
                <a:spcPts val="0"/>
              </a:spcBef>
              <a:spcAft>
                <a:spcPts val="0"/>
              </a:spcAft>
              <a:buClr>
                <a:srgbClr val="262626"/>
              </a:buClr>
              <a:buSzPts val="1500"/>
              <a:buFont typeface="Arial"/>
              <a:buNone/>
              <a:defRPr b="0" i="0" sz="15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49" name="Google Shape;49;p8"/>
          <p:cNvSpPr txBox="1"/>
          <p:nvPr>
            <p:ph type="title"/>
          </p:nvPr>
        </p:nvSpPr>
        <p:spPr>
          <a:xfrm>
            <a:off x="1437991" y="4806691"/>
            <a:ext cx="8600744" cy="600164"/>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Roboto Slab"/>
              <a:buNone/>
              <a:defRPr b="1" i="0" sz="32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8"/>
          <p:cNvSpPr/>
          <p:nvPr>
            <p:ph idx="2" type="pic"/>
          </p:nvPr>
        </p:nvSpPr>
        <p:spPr>
          <a:xfrm>
            <a:off x="1" y="0"/>
            <a:ext cx="12192000" cy="6858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Menu 2">
  <p:cSld name="Main Menu 2">
    <p:spTree>
      <p:nvGrpSpPr>
        <p:cNvPr id="51" name="Shape 51"/>
        <p:cNvGrpSpPr/>
        <p:nvPr/>
      </p:nvGrpSpPr>
      <p:grpSpPr>
        <a:xfrm>
          <a:off x="0" y="0"/>
          <a:ext cx="0" cy="0"/>
          <a:chOff x="0" y="0"/>
          <a:chExt cx="0" cy="0"/>
        </a:xfrm>
      </p:grpSpPr>
      <p:sp>
        <p:nvSpPr>
          <p:cNvPr id="52" name="Google Shape;52;p9"/>
          <p:cNvSpPr txBox="1"/>
          <p:nvPr>
            <p:ph type="title"/>
          </p:nvPr>
        </p:nvSpPr>
        <p:spPr>
          <a:xfrm>
            <a:off x="1349117" y="818127"/>
            <a:ext cx="5917945" cy="630942"/>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Roboto Slab"/>
              <a:buNone/>
              <a:defRPr b="1" i="0" sz="35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 name="Google Shape;53;p9"/>
          <p:cNvSpPr txBox="1"/>
          <p:nvPr>
            <p:ph idx="1" type="body"/>
          </p:nvPr>
        </p:nvSpPr>
        <p:spPr>
          <a:xfrm>
            <a:off x="1389753" y="4763062"/>
            <a:ext cx="4522945" cy="608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9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54" name="Google Shape;54;p9"/>
          <p:cNvSpPr txBox="1"/>
          <p:nvPr>
            <p:ph idx="2" type="body"/>
          </p:nvPr>
        </p:nvSpPr>
        <p:spPr>
          <a:xfrm>
            <a:off x="1389753" y="3491845"/>
            <a:ext cx="4522945" cy="608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9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55" name="Google Shape;55;p9"/>
          <p:cNvSpPr txBox="1"/>
          <p:nvPr>
            <p:ph idx="3" type="body"/>
          </p:nvPr>
        </p:nvSpPr>
        <p:spPr>
          <a:xfrm>
            <a:off x="1389753" y="2269416"/>
            <a:ext cx="4522945" cy="608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29000"/>
              </a:lnSpc>
              <a:spcBef>
                <a:spcPts val="0"/>
              </a:spcBef>
              <a:spcAft>
                <a:spcPts val="0"/>
              </a:spcAft>
              <a:buClr>
                <a:srgbClr val="262626"/>
              </a:buClr>
              <a:buSzPts val="1300"/>
              <a:buFont typeface="Arial"/>
              <a:buNone/>
              <a:defRPr b="0" i="0" sz="1300" u="none" cap="none" strike="noStrike">
                <a:solidFill>
                  <a:srgbClr val="262626"/>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Menu 3">
  <p:cSld name="Main Menu 3">
    <p:spTree>
      <p:nvGrpSpPr>
        <p:cNvPr id="56" name="Shape 56"/>
        <p:cNvGrpSpPr/>
        <p:nvPr/>
      </p:nvGrpSpPr>
      <p:grpSpPr>
        <a:xfrm>
          <a:off x="0" y="0"/>
          <a:ext cx="0" cy="0"/>
          <a:chOff x="0" y="0"/>
          <a:chExt cx="0" cy="0"/>
        </a:xfrm>
      </p:grpSpPr>
      <p:sp>
        <p:nvSpPr>
          <p:cNvPr id="57" name="Google Shape;57;p10"/>
          <p:cNvSpPr/>
          <p:nvPr>
            <p:ph idx="2" type="pic"/>
          </p:nvPr>
        </p:nvSpPr>
        <p:spPr>
          <a:xfrm>
            <a:off x="7875784" y="3698660"/>
            <a:ext cx="1650685" cy="1116689"/>
          </a:xfrm>
          <a:prstGeom prst="roundRect">
            <a:avLst>
              <a:gd fmla="val 5152"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58" name="Google Shape;58;p10"/>
          <p:cNvSpPr/>
          <p:nvPr>
            <p:ph idx="3" type="pic"/>
          </p:nvPr>
        </p:nvSpPr>
        <p:spPr>
          <a:xfrm>
            <a:off x="4361536" y="3698660"/>
            <a:ext cx="1650685" cy="1116689"/>
          </a:xfrm>
          <a:prstGeom prst="roundRect">
            <a:avLst>
              <a:gd fmla="val 4939"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59" name="Google Shape;59;p10"/>
          <p:cNvSpPr/>
          <p:nvPr>
            <p:ph idx="4" type="pic"/>
          </p:nvPr>
        </p:nvSpPr>
        <p:spPr>
          <a:xfrm>
            <a:off x="847288" y="3698660"/>
            <a:ext cx="1650685" cy="1116689"/>
          </a:xfrm>
          <a:prstGeom prst="roundRect">
            <a:avLst>
              <a:gd fmla="val 4939"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0" name="Google Shape;60;p10"/>
          <p:cNvSpPr/>
          <p:nvPr>
            <p:ph idx="5" type="pic"/>
          </p:nvPr>
        </p:nvSpPr>
        <p:spPr>
          <a:xfrm>
            <a:off x="7879436" y="1525915"/>
            <a:ext cx="1650685" cy="1116689"/>
          </a:xfrm>
          <a:prstGeom prst="roundRect">
            <a:avLst>
              <a:gd fmla="val 4725"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1" name="Google Shape;61;p10"/>
          <p:cNvSpPr/>
          <p:nvPr>
            <p:ph idx="6" type="pic"/>
          </p:nvPr>
        </p:nvSpPr>
        <p:spPr>
          <a:xfrm>
            <a:off x="4351704" y="1506251"/>
            <a:ext cx="1650685" cy="1116689"/>
          </a:xfrm>
          <a:prstGeom prst="roundRect">
            <a:avLst>
              <a:gd fmla="val 5152"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2" name="Google Shape;62;p10"/>
          <p:cNvSpPr/>
          <p:nvPr>
            <p:ph idx="7" type="pic"/>
          </p:nvPr>
        </p:nvSpPr>
        <p:spPr>
          <a:xfrm>
            <a:off x="840462" y="1506251"/>
            <a:ext cx="1650685" cy="1116689"/>
          </a:xfrm>
          <a:prstGeom prst="roundRect">
            <a:avLst>
              <a:gd fmla="val 4512" name="adj"/>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Roboto"/>
                <a:ea typeface="Roboto"/>
                <a:cs typeface="Roboto"/>
                <a:sym typeface="Roboto"/>
              </a:defRPr>
            </a:lvl1pPr>
            <a:lvl2pPr lvl="1"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lvl="2"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lvl="3"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lvl="4"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3" name="Google Shape;63;p10"/>
          <p:cNvSpPr txBox="1"/>
          <p:nvPr>
            <p:ph idx="1" type="body"/>
          </p:nvPr>
        </p:nvSpPr>
        <p:spPr>
          <a:xfrm>
            <a:off x="4257633" y="5097516"/>
            <a:ext cx="3132000" cy="74214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4" name="Google Shape;64;p10"/>
          <p:cNvSpPr txBox="1"/>
          <p:nvPr>
            <p:ph type="title"/>
          </p:nvPr>
        </p:nvSpPr>
        <p:spPr>
          <a:xfrm>
            <a:off x="686346" y="213026"/>
            <a:ext cx="8387316" cy="600164"/>
          </a:xfrm>
          <a:prstGeom prst="rect">
            <a:avLst/>
          </a:prstGeom>
          <a:noFill/>
          <a:ln>
            <a:noFill/>
          </a:ln>
        </p:spPr>
        <p:txBody>
          <a:bodyPr anchorCtr="0" anchor="t" bIns="91425" lIns="91425" spcFirstLastPara="1" rIns="91425" wrap="square" tIns="91425">
            <a:noAutofit/>
          </a:bodyPr>
          <a:lstStyle>
            <a:lvl1pPr lvl="0" marR="0" rtl="0" algn="l">
              <a:lnSpc>
                <a:spcPct val="110000"/>
              </a:lnSpc>
              <a:spcBef>
                <a:spcPts val="0"/>
              </a:spcBef>
              <a:spcAft>
                <a:spcPts val="0"/>
              </a:spcAft>
              <a:buClr>
                <a:schemeClr val="dk1"/>
              </a:buClr>
              <a:buSzPts val="3000"/>
              <a:buFont typeface="Roboto Slab"/>
              <a:buNone/>
              <a:defRPr b="1" i="0" sz="30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5" name="Google Shape;65;p10"/>
          <p:cNvSpPr txBox="1"/>
          <p:nvPr>
            <p:ph idx="8" type="body"/>
          </p:nvPr>
        </p:nvSpPr>
        <p:spPr>
          <a:xfrm>
            <a:off x="7782092" y="4893510"/>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6" name="Google Shape;66;p10"/>
          <p:cNvSpPr txBox="1"/>
          <p:nvPr>
            <p:ph idx="9" type="body"/>
          </p:nvPr>
        </p:nvSpPr>
        <p:spPr>
          <a:xfrm>
            <a:off x="7782092" y="5097516"/>
            <a:ext cx="3132000" cy="74214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7" name="Google Shape;67;p10"/>
          <p:cNvSpPr txBox="1"/>
          <p:nvPr>
            <p:ph idx="13" type="body"/>
          </p:nvPr>
        </p:nvSpPr>
        <p:spPr>
          <a:xfrm>
            <a:off x="4264183" y="4893510"/>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8" name="Google Shape;68;p10"/>
          <p:cNvSpPr txBox="1"/>
          <p:nvPr>
            <p:ph idx="14" type="body"/>
          </p:nvPr>
        </p:nvSpPr>
        <p:spPr>
          <a:xfrm>
            <a:off x="746273" y="4893510"/>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69" name="Google Shape;69;p10"/>
          <p:cNvSpPr txBox="1"/>
          <p:nvPr>
            <p:ph idx="15" type="body"/>
          </p:nvPr>
        </p:nvSpPr>
        <p:spPr>
          <a:xfrm>
            <a:off x="746273" y="5097516"/>
            <a:ext cx="3132000" cy="74214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0" name="Google Shape;70;p10"/>
          <p:cNvSpPr txBox="1"/>
          <p:nvPr>
            <p:ph idx="16" type="body"/>
          </p:nvPr>
        </p:nvSpPr>
        <p:spPr>
          <a:xfrm>
            <a:off x="7782092" y="2701463"/>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1" name="Google Shape;71;p10"/>
          <p:cNvSpPr txBox="1"/>
          <p:nvPr>
            <p:ph idx="17" type="body"/>
          </p:nvPr>
        </p:nvSpPr>
        <p:spPr>
          <a:xfrm>
            <a:off x="7782092" y="2905470"/>
            <a:ext cx="3132000" cy="73715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2" name="Google Shape;72;p10"/>
          <p:cNvSpPr txBox="1"/>
          <p:nvPr>
            <p:ph idx="18" type="body"/>
          </p:nvPr>
        </p:nvSpPr>
        <p:spPr>
          <a:xfrm>
            <a:off x="4264183" y="2701463"/>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3" name="Google Shape;73;p10"/>
          <p:cNvSpPr txBox="1"/>
          <p:nvPr>
            <p:ph idx="19" type="body"/>
          </p:nvPr>
        </p:nvSpPr>
        <p:spPr>
          <a:xfrm>
            <a:off x="4264183" y="2905471"/>
            <a:ext cx="3132000" cy="724365"/>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4" name="Google Shape;74;p10"/>
          <p:cNvSpPr txBox="1"/>
          <p:nvPr>
            <p:ph idx="20" type="body"/>
          </p:nvPr>
        </p:nvSpPr>
        <p:spPr>
          <a:xfrm>
            <a:off x="746273" y="2701463"/>
            <a:ext cx="1910813" cy="23442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000"/>
              </a:lnSpc>
              <a:spcBef>
                <a:spcPts val="0"/>
              </a:spcBef>
              <a:spcAft>
                <a:spcPts val="0"/>
              </a:spcAft>
              <a:buClr>
                <a:schemeClr val="dk1"/>
              </a:buClr>
              <a:buSzPts val="900"/>
              <a:buFont typeface="Arial"/>
              <a:buNone/>
              <a:defRPr b="1" i="0" sz="9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
        <p:nvSpPr>
          <p:cNvPr id="75" name="Google Shape;75;p10"/>
          <p:cNvSpPr txBox="1"/>
          <p:nvPr>
            <p:ph idx="21" type="body"/>
          </p:nvPr>
        </p:nvSpPr>
        <p:spPr>
          <a:xfrm>
            <a:off x="746273" y="2905468"/>
            <a:ext cx="3132000" cy="737159"/>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5000"/>
              </a:lnSpc>
              <a:spcBef>
                <a:spcPts val="0"/>
              </a:spcBef>
              <a:spcAft>
                <a:spcPts val="0"/>
              </a:spcAft>
              <a:buClr>
                <a:srgbClr val="7F7F7F"/>
              </a:buClr>
              <a:buSzPts val="1200"/>
              <a:buFont typeface="Arial"/>
              <a:buNone/>
              <a:defRPr b="1" i="0" sz="1200" u="none" cap="none" strike="noStrike">
                <a:solidFill>
                  <a:srgbClr val="7F7F7F"/>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Roboto Slab"/>
              <a:buNone/>
              <a:defRPr b="0" i="0" sz="4400" u="none" cap="none" strike="noStrik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Roboto"/>
                <a:ea typeface="Roboto"/>
                <a:cs typeface="Roboto"/>
                <a:sym typeface="Roboto"/>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31"/>
          <p:cNvPicPr preferRelativeResize="0"/>
          <p:nvPr>
            <p:ph idx="4" type="pic"/>
          </p:nvPr>
        </p:nvPicPr>
        <p:blipFill rotWithShape="1">
          <a:blip r:embed="rId3">
            <a:alphaModFix/>
          </a:blip>
          <a:srcRect b="7802" l="0" r="0" t="7802"/>
          <a:stretch/>
        </p:blipFill>
        <p:spPr>
          <a:xfrm>
            <a:off x="0" y="0"/>
            <a:ext cx="12192000" cy="6858000"/>
          </a:xfrm>
          <a:prstGeom prst="rect">
            <a:avLst/>
          </a:prstGeom>
          <a:noFill/>
          <a:ln>
            <a:noFill/>
          </a:ln>
        </p:spPr>
      </p:pic>
      <p:sp>
        <p:nvSpPr>
          <p:cNvPr id="210" name="Google Shape;210;p31"/>
          <p:cNvSpPr/>
          <p:nvPr/>
        </p:nvSpPr>
        <p:spPr>
          <a:xfrm>
            <a:off x="1052052" y="3379810"/>
            <a:ext cx="10078064" cy="3224191"/>
          </a:xfrm>
          <a:prstGeom prst="roundRect">
            <a:avLst>
              <a:gd fmla="val 3381" name="adj"/>
            </a:avLst>
          </a:prstGeom>
          <a:solidFill>
            <a:schemeClr val="lt1">
              <a:alpha val="8470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Roboto"/>
              <a:ea typeface="Roboto"/>
              <a:cs typeface="Roboto"/>
              <a:sym typeface="Roboto"/>
            </a:endParaRPr>
          </a:p>
        </p:txBody>
      </p:sp>
      <p:sp>
        <p:nvSpPr>
          <p:cNvPr id="211" name="Google Shape;211;p31"/>
          <p:cNvSpPr txBox="1"/>
          <p:nvPr>
            <p:ph idx="1" type="body"/>
          </p:nvPr>
        </p:nvSpPr>
        <p:spPr>
          <a:xfrm>
            <a:off x="3674665" y="5865626"/>
            <a:ext cx="3533802" cy="381002"/>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3F3F3F"/>
              </a:buClr>
              <a:buSzPts val="1400"/>
              <a:buFont typeface="Arial"/>
              <a:buNone/>
            </a:pPr>
            <a:r>
              <a:rPr b="0" i="0" lang="en-US" sz="1400" u="none" cap="none" strike="noStrike">
                <a:solidFill>
                  <a:srgbClr val="3F3F3F"/>
                </a:solidFill>
                <a:latin typeface="Roboto"/>
                <a:ea typeface="Roboto"/>
                <a:cs typeface="Roboto"/>
                <a:sym typeface="Roboto"/>
              </a:rPr>
              <a:t>Completion time: 45 min</a:t>
            </a:r>
            <a:endParaRPr b="0" i="0" sz="1400" u="none" cap="none" strike="noStrike">
              <a:solidFill>
                <a:srgbClr val="3F3F3F"/>
              </a:solidFill>
              <a:latin typeface="Roboto"/>
              <a:ea typeface="Roboto"/>
              <a:cs typeface="Roboto"/>
              <a:sym typeface="Roboto"/>
            </a:endParaRPr>
          </a:p>
        </p:txBody>
      </p:sp>
      <p:sp>
        <p:nvSpPr>
          <p:cNvPr id="212" name="Google Shape;212;p31"/>
          <p:cNvSpPr txBox="1"/>
          <p:nvPr>
            <p:ph idx="2" type="body"/>
          </p:nvPr>
        </p:nvSpPr>
        <p:spPr>
          <a:xfrm>
            <a:off x="1428484" y="4648407"/>
            <a:ext cx="9293795" cy="1020873"/>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3F3F3F"/>
              </a:buClr>
              <a:buSzPts val="1550"/>
              <a:buFont typeface="Arial"/>
              <a:buNone/>
            </a:pPr>
            <a:r>
              <a:rPr b="0" i="0" lang="en-US" sz="1550" u="none" cap="none" strike="noStrike">
                <a:solidFill>
                  <a:srgbClr val="3F3F3F"/>
                </a:solidFill>
                <a:latin typeface="Roboto"/>
                <a:ea typeface="Roboto"/>
                <a:cs typeface="Roboto"/>
                <a:sym typeface="Roboto"/>
              </a:rPr>
              <a:t>Regaining health is not only a possibility but a necessity for a better life.  Stop relying on genetics and luck.  Take charge of your life and begin the path to restoring health and wellness.  You can be the envy of all your friends and the champion of your family.</a:t>
            </a:r>
            <a:endParaRPr/>
          </a:p>
        </p:txBody>
      </p:sp>
      <p:sp>
        <p:nvSpPr>
          <p:cNvPr id="213" name="Google Shape;213;p31"/>
          <p:cNvSpPr txBox="1"/>
          <p:nvPr>
            <p:ph type="title"/>
          </p:nvPr>
        </p:nvSpPr>
        <p:spPr>
          <a:xfrm>
            <a:off x="1290181" y="3429000"/>
            <a:ext cx="9569885" cy="121940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Roboto Slab"/>
              <a:buNone/>
            </a:pPr>
            <a:r>
              <a:rPr b="1" i="0" lang="en-US" sz="3600" u="none" cap="none" strike="noStrike">
                <a:solidFill>
                  <a:srgbClr val="000000"/>
                </a:solidFill>
                <a:latin typeface="Roboto Slab"/>
                <a:ea typeface="Roboto Slab"/>
                <a:cs typeface="Roboto Slab"/>
                <a:sym typeface="Roboto Slab"/>
              </a:rPr>
              <a:t>Wellness 101: Leading edge tips to achieve natural health and wellness</a:t>
            </a:r>
            <a:endParaRPr b="1" i="0" sz="3600" u="none" cap="none" strike="noStrike">
              <a:solidFill>
                <a:schemeClr val="dk1"/>
              </a:solidFill>
              <a:latin typeface="Roboto Slab"/>
              <a:ea typeface="Roboto Slab"/>
              <a:cs typeface="Roboto Slab"/>
              <a:sym typeface="Roboto Slab"/>
            </a:endParaRPr>
          </a:p>
        </p:txBody>
      </p:sp>
      <p:sp>
        <p:nvSpPr>
          <p:cNvPr id="214" name="Google Shape;214;p31"/>
          <p:cNvSpPr/>
          <p:nvPr/>
        </p:nvSpPr>
        <p:spPr>
          <a:xfrm>
            <a:off x="1545667" y="5824703"/>
            <a:ext cx="1692926" cy="506041"/>
          </a:xfrm>
          <a:prstGeom prst="roundRect">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17000"/>
              </a:lnSpc>
              <a:spcBef>
                <a:spcPts val="0"/>
              </a:spcBef>
              <a:spcAft>
                <a:spcPts val="0"/>
              </a:spcAft>
              <a:buNone/>
            </a:pPr>
            <a:r>
              <a:rPr b="1" i="0" lang="en-US" sz="1400" u="none" cap="none" strike="noStrike">
                <a:solidFill>
                  <a:schemeClr val="lt1"/>
                </a:solidFill>
                <a:latin typeface="Roboto"/>
                <a:ea typeface="Roboto"/>
                <a:cs typeface="Roboto"/>
                <a:sym typeface="Roboto"/>
              </a:rPr>
              <a:t>Start</a:t>
            </a:r>
            <a:endParaRPr b="1" i="0" sz="1400" u="none" cap="none" strike="noStrike">
              <a:solidFill>
                <a:schemeClr val="lt1"/>
              </a:solidFill>
              <a:latin typeface="Roboto"/>
              <a:ea typeface="Roboto"/>
              <a:cs typeface="Roboto"/>
              <a:sym typeface="Roboto"/>
            </a:endParaRPr>
          </a:p>
        </p:txBody>
      </p:sp>
      <p:grpSp>
        <p:nvGrpSpPr>
          <p:cNvPr id="215" name="Google Shape;215;p31"/>
          <p:cNvGrpSpPr/>
          <p:nvPr/>
        </p:nvGrpSpPr>
        <p:grpSpPr>
          <a:xfrm>
            <a:off x="3497466" y="5972573"/>
            <a:ext cx="184151" cy="182562"/>
            <a:chOff x="354" y="2403"/>
            <a:chExt cx="116" cy="115"/>
          </a:xfrm>
        </p:grpSpPr>
        <p:sp>
          <p:nvSpPr>
            <p:cNvPr id="216" name="Google Shape;216;p31"/>
            <p:cNvSpPr/>
            <p:nvPr/>
          </p:nvSpPr>
          <p:spPr>
            <a:xfrm>
              <a:off x="354" y="2403"/>
              <a:ext cx="116" cy="115"/>
            </a:xfrm>
            <a:custGeom>
              <a:rect b="b" l="l" r="r" t="t"/>
              <a:pathLst>
                <a:path extrusionOk="0" h="120000" w="120000">
                  <a:moveTo>
                    <a:pt x="60000" y="15652"/>
                  </a:moveTo>
                  <a:cubicBezTo>
                    <a:pt x="36521" y="15652"/>
                    <a:pt x="15652" y="36521"/>
                    <a:pt x="15652" y="60000"/>
                  </a:cubicBezTo>
                  <a:cubicBezTo>
                    <a:pt x="15652" y="83478"/>
                    <a:pt x="36521" y="104347"/>
                    <a:pt x="60000" y="104347"/>
                  </a:cubicBezTo>
                  <a:cubicBezTo>
                    <a:pt x="83478" y="104347"/>
                    <a:pt x="104347" y="83478"/>
                    <a:pt x="104347" y="60000"/>
                  </a:cubicBezTo>
                  <a:cubicBezTo>
                    <a:pt x="104347" y="36521"/>
                    <a:pt x="83478" y="15652"/>
                    <a:pt x="60000" y="15652"/>
                  </a:cubicBezTo>
                  <a:moveTo>
                    <a:pt x="60000" y="120000"/>
                  </a:moveTo>
                  <a:cubicBezTo>
                    <a:pt x="26086" y="120000"/>
                    <a:pt x="0" y="93913"/>
                    <a:pt x="0" y="60000"/>
                  </a:cubicBezTo>
                  <a:cubicBezTo>
                    <a:pt x="0" y="26086"/>
                    <a:pt x="26086" y="0"/>
                    <a:pt x="60000" y="0"/>
                  </a:cubicBezTo>
                  <a:cubicBezTo>
                    <a:pt x="93913" y="0"/>
                    <a:pt x="120000" y="26086"/>
                    <a:pt x="120000" y="60000"/>
                  </a:cubicBezTo>
                  <a:cubicBezTo>
                    <a:pt x="120000" y="93913"/>
                    <a:pt x="93913" y="120000"/>
                    <a:pt x="60000" y="120000"/>
                  </a:cubicBezTo>
                </a:path>
              </a:pathLst>
            </a:custGeom>
            <a:solidFill>
              <a:schemeClr val="accent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sp>
          <p:nvSpPr>
            <p:cNvPr id="217" name="Google Shape;217;p31"/>
            <p:cNvSpPr/>
            <p:nvPr/>
          </p:nvSpPr>
          <p:spPr>
            <a:xfrm>
              <a:off x="405" y="2433"/>
              <a:ext cx="35" cy="35"/>
            </a:xfrm>
            <a:custGeom>
              <a:rect b="b" l="l" r="r" t="t"/>
              <a:pathLst>
                <a:path extrusionOk="0" h="120000" w="120000">
                  <a:moveTo>
                    <a:pt x="94285" y="119999"/>
                  </a:moveTo>
                  <a:cubicBezTo>
                    <a:pt x="25714" y="119999"/>
                    <a:pt x="25714" y="119999"/>
                    <a:pt x="25714" y="119999"/>
                  </a:cubicBezTo>
                  <a:cubicBezTo>
                    <a:pt x="8571" y="119999"/>
                    <a:pt x="0" y="111428"/>
                    <a:pt x="0" y="94285"/>
                  </a:cubicBezTo>
                  <a:cubicBezTo>
                    <a:pt x="0" y="25714"/>
                    <a:pt x="0" y="25714"/>
                    <a:pt x="0" y="25714"/>
                  </a:cubicBezTo>
                  <a:cubicBezTo>
                    <a:pt x="0" y="8571"/>
                    <a:pt x="8571" y="0"/>
                    <a:pt x="25714" y="0"/>
                  </a:cubicBezTo>
                  <a:cubicBezTo>
                    <a:pt x="42857" y="0"/>
                    <a:pt x="51428" y="8571"/>
                    <a:pt x="51428" y="25714"/>
                  </a:cubicBezTo>
                  <a:cubicBezTo>
                    <a:pt x="51428" y="68571"/>
                    <a:pt x="51428" y="68571"/>
                    <a:pt x="51428" y="68571"/>
                  </a:cubicBezTo>
                  <a:cubicBezTo>
                    <a:pt x="94285" y="68571"/>
                    <a:pt x="94285" y="68571"/>
                    <a:pt x="94285" y="68571"/>
                  </a:cubicBezTo>
                  <a:cubicBezTo>
                    <a:pt x="111428" y="68571"/>
                    <a:pt x="119999" y="77142"/>
                    <a:pt x="119999" y="94285"/>
                  </a:cubicBezTo>
                  <a:cubicBezTo>
                    <a:pt x="119999" y="111428"/>
                    <a:pt x="111428" y="119999"/>
                    <a:pt x="94285" y="119999"/>
                  </a:cubicBezTo>
                </a:path>
              </a:pathLst>
            </a:custGeom>
            <a:solidFill>
              <a:srgbClr val="56BF4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Roboto"/>
                <a:ea typeface="Roboto"/>
                <a:cs typeface="Roboto"/>
                <a:sym typeface="Roboto"/>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40"/>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47" name="Google Shape;347;p40"/>
          <p:cNvSpPr/>
          <p:nvPr/>
        </p:nvSpPr>
        <p:spPr>
          <a:xfrm>
            <a:off x="1572632" y="181816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48" name="Google Shape;348;p40"/>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49" name="Google Shape;349;p40"/>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Social Life</a:t>
            </a:r>
            <a:endParaRPr b="0" i="0" sz="1100" u="none" cap="none" strike="noStrike">
              <a:solidFill>
                <a:srgbClr val="6B6B6B"/>
              </a:solidFill>
              <a:latin typeface="Roboto Slab"/>
              <a:ea typeface="Roboto Slab"/>
              <a:cs typeface="Roboto Slab"/>
              <a:sym typeface="Roboto Slab"/>
            </a:endParaRPr>
          </a:p>
        </p:txBody>
      </p:sp>
      <p:sp>
        <p:nvSpPr>
          <p:cNvPr id="350" name="Google Shape;350;p40"/>
          <p:cNvSpPr txBox="1"/>
          <p:nvPr>
            <p:ph idx="3" type="body"/>
          </p:nvPr>
        </p:nvSpPr>
        <p:spPr>
          <a:xfrm>
            <a:off x="1468800" y="1996925"/>
            <a:ext cx="4516800" cy="37758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t>“No man is an island.”</a:t>
            </a:r>
            <a:endParaRPr/>
          </a:p>
          <a:p>
            <a:pPr indent="0" lvl="0" marL="0" marR="0" rtl="0" algn="l">
              <a:lnSpc>
                <a:spcPct val="134000"/>
              </a:lnSpc>
              <a:spcBef>
                <a:spcPts val="1200"/>
              </a:spcBef>
              <a:spcAft>
                <a:spcPts val="0"/>
              </a:spcAft>
              <a:buClr>
                <a:srgbClr val="595959"/>
              </a:buClr>
              <a:buSzPts val="1400"/>
              <a:buFont typeface="Arial"/>
              <a:buNone/>
            </a:pPr>
            <a:r>
              <a:rPr lang="en-US"/>
              <a:t>Life should not be lived alone; we need support and camaraderie. When we find ourselves in solitude, we become susceptible to depression and negativity.</a:t>
            </a:r>
            <a:endParaRPr/>
          </a:p>
          <a:p>
            <a:pPr indent="0" lvl="0" marL="0" marR="0" rtl="0" algn="l">
              <a:lnSpc>
                <a:spcPct val="134000"/>
              </a:lnSpc>
              <a:spcBef>
                <a:spcPts val="1200"/>
              </a:spcBef>
              <a:spcAft>
                <a:spcPts val="0"/>
              </a:spcAft>
              <a:buClr>
                <a:srgbClr val="595959"/>
              </a:buClr>
              <a:buSzPts val="1400"/>
              <a:buFont typeface="Arial"/>
              <a:buNone/>
            </a:pPr>
            <a:r>
              <a:rPr lang="en-US"/>
              <a:t>Social media does not equal a social life. The deception of social media is that we are interacting with one another when in reality we are simply partaking in a set of monologues. A true social life involves human touch, </a:t>
            </a:r>
            <a:r>
              <a:rPr lang="en-US"/>
              <a:t>nonverbal</a:t>
            </a:r>
            <a:r>
              <a:rPr lang="en-US"/>
              <a:t> communication, and human emotion. </a:t>
            </a:r>
            <a:endParaRPr/>
          </a:p>
        </p:txBody>
      </p:sp>
      <p:sp>
        <p:nvSpPr>
          <p:cNvPr id="351" name="Google Shape;351;p40"/>
          <p:cNvSpPr txBox="1"/>
          <p:nvPr>
            <p:ph type="title"/>
          </p:nvPr>
        </p:nvSpPr>
        <p:spPr>
          <a:xfrm>
            <a:off x="1465658" y="73283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Social Life</a:t>
            </a:r>
            <a:endParaRPr b="1" i="0" sz="2800" u="none" cap="none" strike="noStrike">
              <a:solidFill>
                <a:schemeClr val="dk1"/>
              </a:solidFill>
              <a:latin typeface="Roboto Slab"/>
              <a:ea typeface="Roboto Slab"/>
              <a:cs typeface="Roboto Slab"/>
              <a:sym typeface="Roboto Slab"/>
            </a:endParaRPr>
          </a:p>
        </p:txBody>
      </p:sp>
      <p:pic>
        <p:nvPicPr>
          <p:cNvPr id="352" name="Google Shape;352;p40"/>
          <p:cNvPicPr preferRelativeResize="0"/>
          <p:nvPr>
            <p:ph idx="2" type="pic"/>
          </p:nvPr>
        </p:nvPicPr>
        <p:blipFill rotWithShape="1">
          <a:blip r:embed="rId3">
            <a:alphaModFix/>
          </a:blip>
          <a:srcRect b="12502" l="0" r="0" t="12502"/>
          <a:stretch/>
        </p:blipFill>
        <p:spPr>
          <a:xfrm>
            <a:off x="7265561" y="1410311"/>
            <a:ext cx="5549556" cy="3915903"/>
          </a:xfrm>
          <a:prstGeom prst="roundRect">
            <a:avLst>
              <a:gd fmla="val 2235" name="adj"/>
            </a:avLst>
          </a:prstGeom>
          <a:noFill/>
          <a:ln>
            <a:noFill/>
          </a:ln>
        </p:spPr>
      </p:pic>
      <p:sp>
        <p:nvSpPr>
          <p:cNvPr id="353" name="Google Shape;353;p40"/>
          <p:cNvSpPr txBox="1"/>
          <p:nvPr/>
        </p:nvSpPr>
        <p:spPr>
          <a:xfrm>
            <a:off x="279800" y="4835800"/>
            <a:ext cx="3000000" cy="20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Flash Video</a:t>
            </a:r>
            <a:endParaRPr b="1" u="sng">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1"/>
          <p:cNvSpPr/>
          <p:nvPr/>
        </p:nvSpPr>
        <p:spPr>
          <a:xfrm>
            <a:off x="0" y="0"/>
            <a:ext cx="12192000" cy="685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pic>
        <p:nvPicPr>
          <p:cNvPr id="360" name="Google Shape;360;p41"/>
          <p:cNvPicPr preferRelativeResize="0"/>
          <p:nvPr/>
        </p:nvPicPr>
        <p:blipFill rotWithShape="1">
          <a:blip r:embed="rId3">
            <a:alphaModFix/>
          </a:blip>
          <a:srcRect b="40297" l="0" r="0" t="1"/>
          <a:stretch/>
        </p:blipFill>
        <p:spPr>
          <a:xfrm>
            <a:off x="2256927" y="-222187"/>
            <a:ext cx="7274340" cy="7202500"/>
          </a:xfrm>
          <a:prstGeom prst="rect">
            <a:avLst/>
          </a:prstGeom>
          <a:noFill/>
          <a:ln>
            <a:noFill/>
          </a:ln>
        </p:spPr>
      </p:pic>
      <p:grpSp>
        <p:nvGrpSpPr>
          <p:cNvPr id="361" name="Google Shape;361;p41"/>
          <p:cNvGrpSpPr/>
          <p:nvPr/>
        </p:nvGrpSpPr>
        <p:grpSpPr>
          <a:xfrm>
            <a:off x="2951344" y="2794855"/>
            <a:ext cx="424872" cy="434110"/>
            <a:chOff x="775856" y="2620048"/>
            <a:chExt cx="424872" cy="434110"/>
          </a:xfrm>
        </p:grpSpPr>
        <p:sp>
          <p:nvSpPr>
            <p:cNvPr id="362" name="Google Shape;362;p41"/>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63" name="Google Shape;363;p41"/>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1</a:t>
              </a:r>
              <a:endParaRPr/>
            </a:p>
          </p:txBody>
        </p:sp>
      </p:grpSp>
      <p:sp>
        <p:nvSpPr>
          <p:cNvPr id="364" name="Google Shape;364;p41"/>
          <p:cNvSpPr/>
          <p:nvPr/>
        </p:nvSpPr>
        <p:spPr>
          <a:xfrm>
            <a:off x="3580580" y="3417625"/>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365" name="Google Shape;365;p41"/>
          <p:cNvGrpSpPr/>
          <p:nvPr/>
        </p:nvGrpSpPr>
        <p:grpSpPr>
          <a:xfrm>
            <a:off x="2951344" y="3637219"/>
            <a:ext cx="424872" cy="434110"/>
            <a:chOff x="775856" y="2620048"/>
            <a:chExt cx="424872" cy="434110"/>
          </a:xfrm>
        </p:grpSpPr>
        <p:sp>
          <p:nvSpPr>
            <p:cNvPr id="366" name="Google Shape;366;p41"/>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67" name="Google Shape;367;p41"/>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2</a:t>
              </a:r>
              <a:endParaRPr sz="1700">
                <a:solidFill>
                  <a:srgbClr val="3AC830"/>
                </a:solidFill>
                <a:latin typeface="Roboto Black"/>
                <a:ea typeface="Roboto Black"/>
                <a:cs typeface="Roboto Black"/>
                <a:sym typeface="Roboto Black"/>
              </a:endParaRPr>
            </a:p>
          </p:txBody>
        </p:sp>
      </p:grpSp>
      <p:sp>
        <p:nvSpPr>
          <p:cNvPr id="368" name="Google Shape;368;p41"/>
          <p:cNvSpPr/>
          <p:nvPr/>
        </p:nvSpPr>
        <p:spPr>
          <a:xfrm>
            <a:off x="3580580" y="4259989"/>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369" name="Google Shape;369;p41"/>
          <p:cNvGrpSpPr/>
          <p:nvPr/>
        </p:nvGrpSpPr>
        <p:grpSpPr>
          <a:xfrm>
            <a:off x="2951344" y="4479583"/>
            <a:ext cx="424872" cy="434110"/>
            <a:chOff x="775856" y="2620048"/>
            <a:chExt cx="424872" cy="434110"/>
          </a:xfrm>
        </p:grpSpPr>
        <p:sp>
          <p:nvSpPr>
            <p:cNvPr id="370" name="Google Shape;370;p41"/>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71" name="Google Shape;371;p41"/>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3</a:t>
              </a:r>
              <a:endParaRPr sz="1700">
                <a:solidFill>
                  <a:srgbClr val="3AC830"/>
                </a:solidFill>
                <a:latin typeface="Roboto Black"/>
                <a:ea typeface="Roboto Black"/>
                <a:cs typeface="Roboto Black"/>
                <a:sym typeface="Roboto Black"/>
              </a:endParaRPr>
            </a:p>
          </p:txBody>
        </p:sp>
      </p:grpSp>
      <p:sp>
        <p:nvSpPr>
          <p:cNvPr id="372" name="Google Shape;372;p41"/>
          <p:cNvSpPr/>
          <p:nvPr/>
        </p:nvSpPr>
        <p:spPr>
          <a:xfrm>
            <a:off x="2582720" y="1645449"/>
            <a:ext cx="476646" cy="39600"/>
          </a:xfrm>
          <a:prstGeom prst="rect">
            <a:avLst/>
          </a:prstGeom>
          <a:solidFill>
            <a:srgbClr val="3AC8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73" name="Google Shape;373;p41"/>
          <p:cNvSpPr txBox="1"/>
          <p:nvPr>
            <p:ph type="title"/>
          </p:nvPr>
        </p:nvSpPr>
        <p:spPr>
          <a:xfrm>
            <a:off x="2475636" y="930842"/>
            <a:ext cx="6986021" cy="583237"/>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900"/>
              <a:buFont typeface="Roboto Slab"/>
              <a:buNone/>
            </a:pPr>
            <a:r>
              <a:rPr b="1" i="0" lang="en-US" sz="2900" u="none" cap="none" strike="noStrike">
                <a:solidFill>
                  <a:schemeClr val="dk1"/>
                </a:solidFill>
                <a:latin typeface="Roboto Slab"/>
                <a:ea typeface="Roboto Slab"/>
                <a:cs typeface="Roboto Slab"/>
                <a:sym typeface="Roboto Slab"/>
              </a:rPr>
              <a:t>Summary</a:t>
            </a:r>
            <a:endParaRPr b="1" i="0" sz="2900" u="none" cap="none" strike="noStrike">
              <a:solidFill>
                <a:schemeClr val="dk1"/>
              </a:solidFill>
              <a:latin typeface="Roboto Slab"/>
              <a:ea typeface="Roboto Slab"/>
              <a:cs typeface="Roboto Slab"/>
              <a:sym typeface="Roboto Slab"/>
            </a:endParaRPr>
          </a:p>
        </p:txBody>
      </p:sp>
      <p:sp>
        <p:nvSpPr>
          <p:cNvPr id="374" name="Google Shape;374;p41"/>
          <p:cNvSpPr txBox="1"/>
          <p:nvPr>
            <p:ph idx="1" type="body"/>
          </p:nvPr>
        </p:nvSpPr>
        <p:spPr>
          <a:xfrm>
            <a:off x="3475786" y="4395466"/>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Recommend learners the next course </a:t>
            </a:r>
            <a:br>
              <a:rPr b="0" i="0" lang="en-US" sz="1300" u="none" cap="none" strike="noStrike">
                <a:solidFill>
                  <a:srgbClr val="3F3F3F"/>
                </a:solidFill>
                <a:latin typeface="Roboto"/>
                <a:ea typeface="Roboto"/>
                <a:cs typeface="Roboto"/>
                <a:sym typeface="Roboto"/>
              </a:rPr>
            </a:br>
            <a:r>
              <a:rPr b="0" i="0" lang="en-US" sz="1300" u="none" cap="none" strike="noStrike">
                <a:solidFill>
                  <a:srgbClr val="3F3F3F"/>
                </a:solidFill>
                <a:latin typeface="Roboto"/>
                <a:ea typeface="Roboto"/>
                <a:cs typeface="Roboto"/>
                <a:sym typeface="Roboto"/>
              </a:rPr>
              <a:t>or module of study.</a:t>
            </a:r>
            <a:endParaRPr/>
          </a:p>
        </p:txBody>
      </p:sp>
      <p:sp>
        <p:nvSpPr>
          <p:cNvPr id="375" name="Google Shape;375;p41"/>
          <p:cNvSpPr txBox="1"/>
          <p:nvPr>
            <p:ph idx="2" type="body"/>
          </p:nvPr>
        </p:nvSpPr>
        <p:spPr>
          <a:xfrm>
            <a:off x="3475786" y="3553102"/>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Identify what skills students have acquired.</a:t>
            </a:r>
            <a:endParaRPr/>
          </a:p>
        </p:txBody>
      </p:sp>
      <p:sp>
        <p:nvSpPr>
          <p:cNvPr id="376" name="Google Shape;376;p41"/>
          <p:cNvSpPr txBox="1"/>
          <p:nvPr>
            <p:ph idx="3" type="body"/>
          </p:nvPr>
        </p:nvSpPr>
        <p:spPr>
          <a:xfrm>
            <a:off x="3475786" y="2710738"/>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Use this slide to summarize the course </a:t>
            </a:r>
            <a:br>
              <a:rPr b="0" i="0" lang="en-US" sz="1300" u="none" cap="none" strike="noStrike">
                <a:solidFill>
                  <a:srgbClr val="3F3F3F"/>
                </a:solidFill>
                <a:latin typeface="Roboto"/>
                <a:ea typeface="Roboto"/>
                <a:cs typeface="Roboto"/>
                <a:sym typeface="Roboto"/>
              </a:rPr>
            </a:br>
            <a:r>
              <a:rPr b="0" i="0" lang="en-US" sz="1300" u="none" cap="none" strike="noStrike">
                <a:solidFill>
                  <a:srgbClr val="3F3F3F"/>
                </a:solidFill>
                <a:latin typeface="Roboto"/>
                <a:ea typeface="Roboto"/>
                <a:cs typeface="Roboto"/>
                <a:sym typeface="Roboto"/>
              </a:rPr>
              <a:t>or an individual chapter.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2"/>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83" name="Google Shape;383;p42"/>
          <p:cNvSpPr/>
          <p:nvPr/>
        </p:nvSpPr>
        <p:spPr>
          <a:xfrm>
            <a:off x="1527682" y="166931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84" name="Google Shape;384;p42"/>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85" name="Google Shape;385;p42"/>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The Process</a:t>
            </a:r>
            <a:endParaRPr b="0" i="0" sz="1100" u="none" cap="none" strike="noStrike">
              <a:solidFill>
                <a:srgbClr val="6B6B6B"/>
              </a:solidFill>
              <a:latin typeface="Roboto Slab"/>
              <a:ea typeface="Roboto Slab"/>
              <a:cs typeface="Roboto Slab"/>
              <a:sym typeface="Roboto Slab"/>
            </a:endParaRPr>
          </a:p>
        </p:txBody>
      </p:sp>
      <p:sp>
        <p:nvSpPr>
          <p:cNvPr id="386" name="Google Shape;386;p42"/>
          <p:cNvSpPr txBox="1"/>
          <p:nvPr>
            <p:ph idx="3" type="body"/>
          </p:nvPr>
        </p:nvSpPr>
        <p:spPr>
          <a:xfrm>
            <a:off x="1468775" y="1974950"/>
            <a:ext cx="5018100" cy="4058700"/>
          </a:xfrm>
          <a:prstGeom prst="rect">
            <a:avLst/>
          </a:prstGeom>
          <a:noFill/>
          <a:ln>
            <a:noFill/>
          </a:ln>
        </p:spPr>
        <p:txBody>
          <a:bodyPr anchorCtr="0" anchor="t" bIns="45700" lIns="91425" spcFirstLastPara="1" rIns="91425" wrap="square" tIns="45700">
            <a:noAutofit/>
          </a:bodyPr>
          <a:lstStyle/>
          <a:p>
            <a:pPr indent="0" lvl="0" marL="0" rtl="0" algn="l">
              <a:spcBef>
                <a:spcPts val="1200"/>
              </a:spcBef>
              <a:spcAft>
                <a:spcPts val="0"/>
              </a:spcAft>
              <a:buClr>
                <a:srgbClr val="595959"/>
              </a:buClr>
              <a:buSzPts val="1400"/>
              <a:buFont typeface="Arial"/>
              <a:buNone/>
            </a:pPr>
            <a:r>
              <a:rPr b="1" lang="en-US"/>
              <a:t>Define</a:t>
            </a:r>
            <a:r>
              <a:rPr lang="en-US"/>
              <a:t>: Failure is not an option when it comes to wellness. Choose and choose again to be healthy and well</a:t>
            </a:r>
            <a:endParaRPr b="1"/>
          </a:p>
          <a:p>
            <a:pPr indent="0" lvl="0" marL="0" marR="0" rtl="0" algn="l">
              <a:lnSpc>
                <a:spcPct val="134000"/>
              </a:lnSpc>
              <a:spcBef>
                <a:spcPts val="1200"/>
              </a:spcBef>
              <a:spcAft>
                <a:spcPts val="0"/>
              </a:spcAft>
              <a:buClr>
                <a:srgbClr val="595959"/>
              </a:buClr>
              <a:buSzPts val="1400"/>
              <a:buFont typeface="Arial"/>
              <a:buNone/>
            </a:pPr>
            <a:r>
              <a:t/>
            </a:r>
            <a:endParaRPr b="1"/>
          </a:p>
          <a:p>
            <a:pPr indent="0" lvl="0" marL="0" marR="0" rtl="0" algn="l">
              <a:lnSpc>
                <a:spcPct val="134000"/>
              </a:lnSpc>
              <a:spcBef>
                <a:spcPts val="1200"/>
              </a:spcBef>
              <a:spcAft>
                <a:spcPts val="0"/>
              </a:spcAft>
              <a:buClr>
                <a:srgbClr val="595959"/>
              </a:buClr>
              <a:buSzPts val="1400"/>
              <a:buFont typeface="Arial"/>
              <a:buNone/>
            </a:pPr>
            <a:r>
              <a:rPr b="1" lang="en-US"/>
              <a:t>Defend</a:t>
            </a:r>
            <a:r>
              <a:rPr lang="en-US"/>
              <a:t>: Wellness is a dynamic balance between exercise, nutrition, sleep, and social life. Know your weaknesses and set up fences to </a:t>
            </a:r>
            <a:r>
              <a:rPr lang="en-US"/>
              <a:t>thwart</a:t>
            </a:r>
            <a:r>
              <a:rPr lang="en-US"/>
              <a:t> off threats</a:t>
            </a:r>
            <a:endParaRPr/>
          </a:p>
          <a:p>
            <a:pPr indent="0" lvl="0" marL="0" marR="0" rtl="0" algn="l">
              <a:lnSpc>
                <a:spcPct val="134000"/>
              </a:lnSpc>
              <a:spcBef>
                <a:spcPts val="1200"/>
              </a:spcBef>
              <a:spcAft>
                <a:spcPts val="0"/>
              </a:spcAft>
              <a:buClr>
                <a:srgbClr val="595959"/>
              </a:buClr>
              <a:buSzPts val="1400"/>
              <a:buFont typeface="Arial"/>
              <a:buNone/>
            </a:pPr>
            <a:r>
              <a:t/>
            </a:r>
            <a:endParaRPr/>
          </a:p>
          <a:p>
            <a:pPr indent="0" lvl="0" marL="0" marR="0" rtl="0" algn="l">
              <a:lnSpc>
                <a:spcPct val="134000"/>
              </a:lnSpc>
              <a:spcBef>
                <a:spcPts val="1200"/>
              </a:spcBef>
              <a:spcAft>
                <a:spcPts val="0"/>
              </a:spcAft>
              <a:buClr>
                <a:srgbClr val="595959"/>
              </a:buClr>
              <a:buSzPts val="1400"/>
              <a:buFont typeface="Arial"/>
              <a:buNone/>
            </a:pPr>
            <a:r>
              <a:rPr b="1" lang="en-US"/>
              <a:t>Develop</a:t>
            </a:r>
            <a:r>
              <a:rPr lang="en-US"/>
              <a:t>: Eliminate noxious habits for each pillar of wellness and replace it with healthy goals. Develop your weaknesses and solidify your strengths</a:t>
            </a:r>
            <a:endParaRPr/>
          </a:p>
        </p:txBody>
      </p:sp>
      <p:sp>
        <p:nvSpPr>
          <p:cNvPr id="387" name="Google Shape;387;p42"/>
          <p:cNvSpPr txBox="1"/>
          <p:nvPr>
            <p:ph type="title"/>
          </p:nvPr>
        </p:nvSpPr>
        <p:spPr>
          <a:xfrm>
            <a:off x="1394971" y="60418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3-D Integrity Model</a:t>
            </a:r>
            <a:endParaRPr b="1" i="0" sz="2800" u="none" cap="none" strike="noStrike">
              <a:solidFill>
                <a:schemeClr val="dk1"/>
              </a:solidFill>
              <a:latin typeface="Roboto Slab"/>
              <a:ea typeface="Roboto Slab"/>
              <a:cs typeface="Roboto Slab"/>
              <a:sym typeface="Roboto Slab"/>
            </a:endParaRPr>
          </a:p>
        </p:txBody>
      </p:sp>
      <p:pic>
        <p:nvPicPr>
          <p:cNvPr id="388" name="Google Shape;388;p42"/>
          <p:cNvPicPr preferRelativeResize="0"/>
          <p:nvPr>
            <p:ph idx="2" type="pic"/>
          </p:nvPr>
        </p:nvPicPr>
        <p:blipFill rotWithShape="1">
          <a:blip r:embed="rId3">
            <a:alphaModFix/>
          </a:blip>
          <a:srcRect b="12502" l="0" r="0" t="12502"/>
          <a:stretch/>
        </p:blipFill>
        <p:spPr>
          <a:xfrm>
            <a:off x="7265561" y="1410311"/>
            <a:ext cx="5549556" cy="3915903"/>
          </a:xfrm>
          <a:prstGeom prst="roundRect">
            <a:avLst>
              <a:gd fmla="val 2235" name="adj"/>
            </a:avLst>
          </a:prstGeom>
          <a:noFill/>
          <a:ln>
            <a:noFill/>
          </a:ln>
        </p:spPr>
      </p:pic>
      <p:sp>
        <p:nvSpPr>
          <p:cNvPr id="389" name="Google Shape;389;p42"/>
          <p:cNvSpPr txBox="1"/>
          <p:nvPr/>
        </p:nvSpPr>
        <p:spPr>
          <a:xfrm>
            <a:off x="528425" y="5824325"/>
            <a:ext cx="3000000" cy="9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Flash Video</a:t>
            </a:r>
            <a:endParaRPr b="1" u="sng">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3"/>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96" name="Google Shape;396;p43"/>
          <p:cNvSpPr/>
          <p:nvPr/>
        </p:nvSpPr>
        <p:spPr>
          <a:xfrm>
            <a:off x="1572632" y="2557463"/>
            <a:ext cx="414337"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97" name="Google Shape;397;p43"/>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98" name="Google Shape;398;p43"/>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Defend</a:t>
            </a:r>
            <a:endParaRPr b="0" i="0" sz="1100" u="none" cap="none" strike="noStrike">
              <a:solidFill>
                <a:srgbClr val="6B6B6B"/>
              </a:solidFill>
              <a:latin typeface="Roboto Slab"/>
              <a:ea typeface="Roboto Slab"/>
              <a:cs typeface="Roboto Slab"/>
              <a:sym typeface="Roboto Slab"/>
            </a:endParaRPr>
          </a:p>
        </p:txBody>
      </p:sp>
      <p:sp>
        <p:nvSpPr>
          <p:cNvPr id="399" name="Google Shape;399;p43"/>
          <p:cNvSpPr txBox="1"/>
          <p:nvPr>
            <p:ph idx="3" type="body"/>
          </p:nvPr>
        </p:nvSpPr>
        <p:spPr>
          <a:xfrm>
            <a:off x="1468768" y="2725473"/>
            <a:ext cx="4516686" cy="2110321"/>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t>If health and wellness is a balance, we must know where our </a:t>
            </a:r>
            <a:r>
              <a:rPr lang="en-US"/>
              <a:t>strengths</a:t>
            </a:r>
            <a:r>
              <a:rPr lang="en-US"/>
              <a:t> and weaknesses lie. That way we can put effort on the areas that need it the most.</a:t>
            </a:r>
            <a:endParaRPr/>
          </a:p>
          <a:p>
            <a:pPr indent="0" lvl="0" marL="0" marR="0" rtl="0" algn="l">
              <a:lnSpc>
                <a:spcPct val="134000"/>
              </a:lnSpc>
              <a:spcBef>
                <a:spcPts val="1200"/>
              </a:spcBef>
              <a:spcAft>
                <a:spcPts val="0"/>
              </a:spcAft>
              <a:buClr>
                <a:srgbClr val="595959"/>
              </a:buClr>
              <a:buSzPts val="1400"/>
              <a:buFont typeface="Arial"/>
              <a:buNone/>
            </a:pPr>
            <a:r>
              <a:rPr lang="en-US"/>
              <a:t>In business, a SWOT Analysis serves to identify the strengths, opportunities, weaknesses, and threats to the health of the </a:t>
            </a:r>
            <a:r>
              <a:rPr lang="en-US"/>
              <a:t>business</a:t>
            </a:r>
            <a:r>
              <a:rPr lang="en-US"/>
              <a:t>. It is the same way with wellness. By completing a SWOT analysis you know where you stand in your wellness journey. </a:t>
            </a:r>
            <a:endParaRPr/>
          </a:p>
        </p:txBody>
      </p:sp>
      <p:sp>
        <p:nvSpPr>
          <p:cNvPr id="400" name="Google Shape;400;p43"/>
          <p:cNvSpPr txBox="1"/>
          <p:nvPr>
            <p:ph type="title"/>
          </p:nvPr>
        </p:nvSpPr>
        <p:spPr>
          <a:xfrm>
            <a:off x="1462421" y="1503585"/>
            <a:ext cx="4523033" cy="938911"/>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Defend</a:t>
            </a:r>
            <a:endParaRPr b="1" i="0" sz="2800" u="none" cap="none" strike="noStrike">
              <a:solidFill>
                <a:schemeClr val="dk1"/>
              </a:solidFill>
              <a:latin typeface="Roboto Slab"/>
              <a:ea typeface="Roboto Slab"/>
              <a:cs typeface="Roboto Slab"/>
              <a:sym typeface="Roboto Slab"/>
            </a:endParaRPr>
          </a:p>
        </p:txBody>
      </p:sp>
      <p:sp>
        <p:nvSpPr>
          <p:cNvPr id="401" name="Google Shape;401;p43"/>
          <p:cNvSpPr txBox="1"/>
          <p:nvPr/>
        </p:nvSpPr>
        <p:spPr>
          <a:xfrm>
            <a:off x="607100" y="5326225"/>
            <a:ext cx="3000000" cy="100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SWOT Analysis</a:t>
            </a:r>
            <a:endParaRPr b="1" u="sng">
              <a:solidFill>
                <a:schemeClr val="dk1"/>
              </a:solidFill>
            </a:endParaRPr>
          </a:p>
        </p:txBody>
      </p:sp>
      <p:pic>
        <p:nvPicPr>
          <p:cNvPr id="402" name="Google Shape;402;p43"/>
          <p:cNvPicPr preferRelativeResize="0"/>
          <p:nvPr/>
        </p:nvPicPr>
        <p:blipFill>
          <a:blip r:embed="rId3">
            <a:alphaModFix/>
          </a:blip>
          <a:stretch>
            <a:fillRect/>
          </a:stretch>
        </p:blipFill>
        <p:spPr>
          <a:xfrm>
            <a:off x="7194671" y="1061553"/>
            <a:ext cx="4182873" cy="4143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4"/>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09" name="Google Shape;409;p44"/>
          <p:cNvSpPr/>
          <p:nvPr/>
        </p:nvSpPr>
        <p:spPr>
          <a:xfrm>
            <a:off x="1212882" y="1905388"/>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10" name="Google Shape;410;p44"/>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411" name="Google Shape;411;p44"/>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Develop</a:t>
            </a:r>
            <a:endParaRPr b="0" i="0" sz="1100" u="none" cap="none" strike="noStrike">
              <a:solidFill>
                <a:srgbClr val="6B6B6B"/>
              </a:solidFill>
              <a:latin typeface="Roboto Slab"/>
              <a:ea typeface="Roboto Slab"/>
              <a:cs typeface="Roboto Slab"/>
              <a:sym typeface="Roboto Slab"/>
            </a:endParaRPr>
          </a:p>
        </p:txBody>
      </p:sp>
      <p:sp>
        <p:nvSpPr>
          <p:cNvPr id="412" name="Google Shape;412;p44"/>
          <p:cNvSpPr txBox="1"/>
          <p:nvPr>
            <p:ph idx="3" type="body"/>
          </p:nvPr>
        </p:nvSpPr>
        <p:spPr>
          <a:xfrm>
            <a:off x="1162080" y="2174573"/>
            <a:ext cx="4516800" cy="21102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t>Now that you have completed a SWOT </a:t>
            </a:r>
            <a:r>
              <a:rPr lang="en-US"/>
              <a:t>analysis</a:t>
            </a:r>
            <a:r>
              <a:rPr lang="en-US"/>
              <a:t>, it is time to develop your weaknesses. </a:t>
            </a:r>
            <a:endParaRPr/>
          </a:p>
          <a:p>
            <a:pPr indent="0" lvl="0" marL="0" marR="0" rtl="0" algn="l">
              <a:lnSpc>
                <a:spcPct val="134000"/>
              </a:lnSpc>
              <a:spcBef>
                <a:spcPts val="1200"/>
              </a:spcBef>
              <a:spcAft>
                <a:spcPts val="0"/>
              </a:spcAft>
              <a:buClr>
                <a:srgbClr val="595959"/>
              </a:buClr>
              <a:buSzPts val="1400"/>
              <a:buFont typeface="Arial"/>
              <a:buNone/>
            </a:pPr>
            <a:r>
              <a:rPr lang="en-US"/>
              <a:t>The best way to develop on your weakness is to create a goal list and then come up with a plan to </a:t>
            </a:r>
            <a:r>
              <a:rPr lang="en-US"/>
              <a:t>achieve</a:t>
            </a:r>
            <a:r>
              <a:rPr lang="en-US"/>
              <a:t> your goals. </a:t>
            </a:r>
            <a:endParaRPr/>
          </a:p>
        </p:txBody>
      </p:sp>
      <p:sp>
        <p:nvSpPr>
          <p:cNvPr id="413" name="Google Shape;413;p44"/>
          <p:cNvSpPr txBox="1"/>
          <p:nvPr>
            <p:ph type="title"/>
          </p:nvPr>
        </p:nvSpPr>
        <p:spPr>
          <a:xfrm>
            <a:off x="1158921" y="85153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Develop</a:t>
            </a:r>
            <a:endParaRPr b="1" i="0" sz="2800" u="none" cap="none" strike="noStrike">
              <a:solidFill>
                <a:schemeClr val="dk1"/>
              </a:solidFill>
              <a:latin typeface="Roboto Slab"/>
              <a:ea typeface="Roboto Slab"/>
              <a:cs typeface="Roboto Slab"/>
              <a:sym typeface="Roboto Slab"/>
            </a:endParaRPr>
          </a:p>
        </p:txBody>
      </p:sp>
      <p:pic>
        <p:nvPicPr>
          <p:cNvPr id="414" name="Google Shape;414;p44"/>
          <p:cNvPicPr preferRelativeResize="0"/>
          <p:nvPr>
            <p:ph idx="2" type="pic"/>
          </p:nvPr>
        </p:nvPicPr>
        <p:blipFill rotWithShape="1">
          <a:blip r:embed="rId3">
            <a:alphaModFix/>
          </a:blip>
          <a:srcRect b="12502" l="0" r="0" t="12502"/>
          <a:stretch/>
        </p:blipFill>
        <p:spPr>
          <a:xfrm>
            <a:off x="7265561" y="1410311"/>
            <a:ext cx="5549556" cy="3915903"/>
          </a:xfrm>
          <a:prstGeom prst="roundRect">
            <a:avLst>
              <a:gd fmla="val 2235" name="adj"/>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45"/>
          <p:cNvSpPr txBox="1"/>
          <p:nvPr>
            <p:ph idx="1" type="body"/>
          </p:nvPr>
        </p:nvSpPr>
        <p:spPr>
          <a:xfrm>
            <a:off x="441747" y="85412"/>
            <a:ext cx="5410500" cy="26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Develop</a:t>
            </a:r>
            <a:endParaRPr/>
          </a:p>
        </p:txBody>
      </p:sp>
      <p:sp>
        <p:nvSpPr>
          <p:cNvPr id="421" name="Google Shape;421;p45"/>
          <p:cNvSpPr txBox="1"/>
          <p:nvPr>
            <p:ph idx="2" type="body"/>
          </p:nvPr>
        </p:nvSpPr>
        <p:spPr>
          <a:xfrm>
            <a:off x="885450" y="1871052"/>
            <a:ext cx="4689600" cy="473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have established that wellness is a skill that must be practiced. Now it is time to </a:t>
            </a:r>
            <a:r>
              <a:rPr lang="en-US"/>
              <a:t>establish</a:t>
            </a:r>
            <a:r>
              <a:rPr lang="en-US"/>
              <a:t> goals that will address your specific weaknesses. For goals to be successful they must be...</a:t>
            </a:r>
            <a:endParaRPr/>
          </a:p>
          <a:p>
            <a:pPr indent="0" lvl="0" marL="0" rtl="0" algn="l">
              <a:spcBef>
                <a:spcPts val="1200"/>
              </a:spcBef>
              <a:spcAft>
                <a:spcPts val="0"/>
              </a:spcAft>
              <a:buNone/>
            </a:pPr>
            <a:r>
              <a:rPr b="1" lang="en-US"/>
              <a:t>Realistic</a:t>
            </a:r>
            <a:endParaRPr b="1"/>
          </a:p>
          <a:p>
            <a:pPr indent="-317500" lvl="0" marL="457200" rtl="0" algn="l">
              <a:spcBef>
                <a:spcPts val="1200"/>
              </a:spcBef>
              <a:spcAft>
                <a:spcPts val="0"/>
              </a:spcAft>
              <a:buSzPts val="1400"/>
              <a:buChar char="-"/>
            </a:pPr>
            <a:r>
              <a:rPr lang="en-US"/>
              <a:t>achievable,</a:t>
            </a:r>
            <a:r>
              <a:rPr lang="en-US"/>
              <a:t> given your lifestyle</a:t>
            </a:r>
            <a:endParaRPr/>
          </a:p>
          <a:p>
            <a:pPr indent="0" lvl="0" marL="0" rtl="0" algn="l">
              <a:spcBef>
                <a:spcPts val="1200"/>
              </a:spcBef>
              <a:spcAft>
                <a:spcPts val="0"/>
              </a:spcAft>
              <a:buNone/>
            </a:pPr>
            <a:r>
              <a:rPr b="1" lang="en-US"/>
              <a:t>Tangible</a:t>
            </a:r>
            <a:endParaRPr b="1"/>
          </a:p>
          <a:p>
            <a:pPr indent="-317500" lvl="0" marL="457200" rtl="0" algn="l">
              <a:spcBef>
                <a:spcPts val="1200"/>
              </a:spcBef>
              <a:spcAft>
                <a:spcPts val="0"/>
              </a:spcAft>
              <a:buSzPts val="1400"/>
              <a:buChar char="-"/>
            </a:pPr>
            <a:r>
              <a:rPr lang="en-US"/>
              <a:t>a specific and measurable goal</a:t>
            </a:r>
            <a:endParaRPr/>
          </a:p>
          <a:p>
            <a:pPr indent="0" lvl="0" marL="0" rtl="0" algn="l">
              <a:spcBef>
                <a:spcPts val="1200"/>
              </a:spcBef>
              <a:spcAft>
                <a:spcPts val="0"/>
              </a:spcAft>
              <a:buNone/>
            </a:pPr>
            <a:r>
              <a:rPr b="1" lang="en-US"/>
              <a:t>Shared</a:t>
            </a:r>
            <a:endParaRPr b="1"/>
          </a:p>
          <a:p>
            <a:pPr indent="-317500" lvl="0" marL="457200" rtl="0" algn="l">
              <a:spcBef>
                <a:spcPts val="1200"/>
              </a:spcBef>
              <a:spcAft>
                <a:spcPts val="0"/>
              </a:spcAft>
              <a:buSzPts val="1400"/>
              <a:buChar char="-"/>
            </a:pPr>
            <a:r>
              <a:rPr lang="en-US"/>
              <a:t>Let others know your goals so as to hold you accountable</a:t>
            </a:r>
            <a:endParaRPr/>
          </a:p>
        </p:txBody>
      </p:sp>
      <p:sp>
        <p:nvSpPr>
          <p:cNvPr id="422" name="Google Shape;422;p45"/>
          <p:cNvSpPr txBox="1"/>
          <p:nvPr>
            <p:ph type="title"/>
          </p:nvPr>
        </p:nvSpPr>
        <p:spPr>
          <a:xfrm>
            <a:off x="885449" y="806535"/>
            <a:ext cx="4523100" cy="93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Creating Goals</a:t>
            </a:r>
            <a:endParaRPr/>
          </a:p>
        </p:txBody>
      </p:sp>
      <p:sp>
        <p:nvSpPr>
          <p:cNvPr id="423" name="Google Shape;423;p45"/>
          <p:cNvSpPr/>
          <p:nvPr>
            <p:ph idx="3" type="pic"/>
          </p:nvPr>
        </p:nvSpPr>
        <p:spPr>
          <a:xfrm>
            <a:off x="6472988" y="0"/>
            <a:ext cx="5718900" cy="68580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b="1" lang="en-US">
                <a:solidFill>
                  <a:srgbClr val="595959"/>
                </a:solidFill>
              </a:rPr>
              <a:t>“If you Fail to Plan, then Plan to Fail” - Unknown</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6"/>
          <p:cNvSpPr txBox="1"/>
          <p:nvPr>
            <p:ph idx="1" type="body"/>
          </p:nvPr>
        </p:nvSpPr>
        <p:spPr>
          <a:xfrm>
            <a:off x="441747" y="85412"/>
            <a:ext cx="5410500" cy="26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Develop</a:t>
            </a:r>
            <a:endParaRPr/>
          </a:p>
        </p:txBody>
      </p:sp>
      <p:sp>
        <p:nvSpPr>
          <p:cNvPr id="430" name="Google Shape;430;p46"/>
          <p:cNvSpPr txBox="1"/>
          <p:nvPr>
            <p:ph idx="2" type="body"/>
          </p:nvPr>
        </p:nvSpPr>
        <p:spPr>
          <a:xfrm>
            <a:off x="718950" y="1415250"/>
            <a:ext cx="4689600" cy="48543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200"/>
              </a:spcBef>
              <a:spcAft>
                <a:spcPts val="0"/>
              </a:spcAft>
              <a:buNone/>
            </a:pPr>
            <a:r>
              <a:rPr b="1" lang="en-US">
                <a:solidFill>
                  <a:srgbClr val="000000"/>
                </a:solidFill>
                <a:latin typeface="Arial"/>
                <a:ea typeface="Arial"/>
                <a:cs typeface="Arial"/>
                <a:sym typeface="Arial"/>
              </a:rPr>
              <a:t>Exercise</a:t>
            </a:r>
            <a:r>
              <a:rPr lang="en-US">
                <a:solidFill>
                  <a:srgbClr val="000000"/>
                </a:solidFill>
                <a:latin typeface="Arial"/>
                <a:ea typeface="Arial"/>
                <a:cs typeface="Arial"/>
                <a:sym typeface="Arial"/>
              </a:rPr>
              <a:t>: </a:t>
            </a:r>
            <a:r>
              <a:rPr lang="en-US">
                <a:solidFill>
                  <a:srgbClr val="222222"/>
                </a:solidFill>
                <a:highlight>
                  <a:srgbClr val="FFFFFF"/>
                </a:highlight>
                <a:latin typeface="Arial"/>
                <a:ea typeface="Arial"/>
                <a:cs typeface="Arial"/>
                <a:sym typeface="Arial"/>
              </a:rPr>
              <a:t> </a:t>
            </a:r>
            <a:endParaRPr>
              <a:solidFill>
                <a:srgbClr val="222222"/>
              </a:solidFill>
              <a:highlight>
                <a:srgbClr val="FFFFFF"/>
              </a:highlight>
              <a:latin typeface="Arial"/>
              <a:ea typeface="Arial"/>
              <a:cs typeface="Arial"/>
              <a:sym typeface="Arial"/>
            </a:endParaRPr>
          </a:p>
          <a:p>
            <a:pPr indent="-317500" lvl="0" marL="457200" rtl="0" algn="l">
              <a:spcBef>
                <a:spcPts val="1200"/>
              </a:spcBef>
              <a:spcAft>
                <a:spcPts val="0"/>
              </a:spcAft>
              <a:buClr>
                <a:srgbClr val="222222"/>
              </a:buClr>
              <a:buSzPts val="1400"/>
              <a:buFont typeface="Arial"/>
              <a:buAutoNum type="arabicPeriod"/>
            </a:pPr>
            <a:r>
              <a:rPr lang="en-US">
                <a:solidFill>
                  <a:srgbClr val="222222"/>
                </a:solidFill>
                <a:highlight>
                  <a:srgbClr val="FFFFFF"/>
                </a:highlight>
                <a:latin typeface="Arial"/>
                <a:ea typeface="Arial"/>
                <a:cs typeface="Arial"/>
                <a:sym typeface="Arial"/>
              </a:rPr>
              <a:t>Lose 50 lbs</a:t>
            </a:r>
            <a:endParaRPr>
              <a:solidFill>
                <a:srgbClr val="222222"/>
              </a:solidFill>
              <a:highlight>
                <a:srgbClr val="FFFFFF"/>
              </a:highlight>
              <a:latin typeface="Arial"/>
              <a:ea typeface="Arial"/>
              <a:cs typeface="Arial"/>
              <a:sym typeface="Arial"/>
            </a:endParaRPr>
          </a:p>
          <a:p>
            <a:pPr indent="-317500" lvl="0" marL="457200" rtl="0" algn="l">
              <a:spcBef>
                <a:spcPts val="0"/>
              </a:spcBef>
              <a:spcAft>
                <a:spcPts val="0"/>
              </a:spcAft>
              <a:buClr>
                <a:srgbClr val="222222"/>
              </a:buClr>
              <a:buSzPts val="1400"/>
              <a:buFont typeface="Arial"/>
              <a:buAutoNum type="arabicPeriod"/>
            </a:pPr>
            <a:r>
              <a:rPr lang="en-US">
                <a:solidFill>
                  <a:srgbClr val="222222"/>
                </a:solidFill>
                <a:highlight>
                  <a:srgbClr val="FFFFFF"/>
                </a:highlight>
                <a:latin typeface="Arial"/>
                <a:ea typeface="Arial"/>
                <a:cs typeface="Arial"/>
                <a:sym typeface="Arial"/>
              </a:rPr>
              <a:t>Go to the gym 5x per week</a:t>
            </a:r>
            <a:endParaRPr>
              <a:solidFill>
                <a:srgbClr val="222222"/>
              </a:solidFill>
              <a:highlight>
                <a:srgbClr val="FFFFFF"/>
              </a:highlight>
              <a:latin typeface="Arial"/>
              <a:ea typeface="Arial"/>
              <a:cs typeface="Arial"/>
              <a:sym typeface="Arial"/>
            </a:endParaRPr>
          </a:p>
          <a:p>
            <a:pPr indent="0" lvl="0" marL="0" rtl="0" algn="l">
              <a:spcBef>
                <a:spcPts val="1200"/>
              </a:spcBef>
              <a:spcAft>
                <a:spcPts val="0"/>
              </a:spcAft>
              <a:buNone/>
            </a:pPr>
            <a:r>
              <a:rPr b="1" lang="en-US">
                <a:solidFill>
                  <a:srgbClr val="000000"/>
                </a:solidFill>
                <a:latin typeface="Arial"/>
                <a:ea typeface="Arial"/>
                <a:cs typeface="Arial"/>
                <a:sym typeface="Arial"/>
              </a:rPr>
              <a:t>Nutrition</a:t>
            </a:r>
            <a:r>
              <a:rPr lang="en-US">
                <a:solidFill>
                  <a:srgbClr val="000000"/>
                </a:solidFill>
                <a:latin typeface="Arial"/>
                <a:ea typeface="Arial"/>
                <a:cs typeface="Arial"/>
                <a:sym typeface="Arial"/>
              </a:rPr>
              <a:t>: </a:t>
            </a:r>
            <a:endParaRPr>
              <a:solidFill>
                <a:srgbClr val="000000"/>
              </a:solidFill>
              <a:latin typeface="Arial"/>
              <a:ea typeface="Arial"/>
              <a:cs typeface="Arial"/>
              <a:sym typeface="Arial"/>
            </a:endParaRPr>
          </a:p>
          <a:p>
            <a:pPr indent="-317500" lvl="0" marL="457200" rtl="0" algn="l">
              <a:spcBef>
                <a:spcPts val="1200"/>
              </a:spcBef>
              <a:spcAft>
                <a:spcPts val="0"/>
              </a:spcAft>
              <a:buClr>
                <a:srgbClr val="000000"/>
              </a:buClr>
              <a:buSzPts val="1400"/>
              <a:buFont typeface="Arial"/>
              <a:buAutoNum type="arabicPeriod"/>
            </a:pPr>
            <a:r>
              <a:rPr lang="en-US">
                <a:solidFill>
                  <a:srgbClr val="000000"/>
                </a:solidFill>
                <a:latin typeface="Arial"/>
                <a:ea typeface="Arial"/>
                <a:cs typeface="Arial"/>
                <a:sym typeface="Arial"/>
              </a:rPr>
              <a:t>Cut out sugar</a:t>
            </a:r>
            <a:endParaRPr>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AutoNum type="arabicPeriod"/>
            </a:pPr>
            <a:r>
              <a:rPr lang="en-US">
                <a:solidFill>
                  <a:srgbClr val="000000"/>
                </a:solidFill>
                <a:latin typeface="Arial"/>
                <a:ea typeface="Arial"/>
                <a:cs typeface="Arial"/>
                <a:sym typeface="Arial"/>
              </a:rPr>
              <a:t>Do not eat out as much fat</a:t>
            </a:r>
            <a:endParaRPr>
              <a:solidFill>
                <a:srgbClr val="000000"/>
              </a:solidFill>
              <a:latin typeface="Arial"/>
              <a:ea typeface="Arial"/>
              <a:cs typeface="Arial"/>
              <a:sym typeface="Arial"/>
            </a:endParaRPr>
          </a:p>
          <a:p>
            <a:pPr indent="0" lvl="0" marL="0" rtl="0" algn="l">
              <a:spcBef>
                <a:spcPts val="1200"/>
              </a:spcBef>
              <a:spcAft>
                <a:spcPts val="0"/>
              </a:spcAft>
              <a:buNone/>
            </a:pPr>
            <a:r>
              <a:rPr b="1" lang="en-US">
                <a:solidFill>
                  <a:srgbClr val="000000"/>
                </a:solidFill>
                <a:latin typeface="Arial"/>
                <a:ea typeface="Arial"/>
                <a:cs typeface="Arial"/>
                <a:sym typeface="Arial"/>
              </a:rPr>
              <a:t>Sleep</a:t>
            </a:r>
            <a:endParaRPr>
              <a:solidFill>
                <a:srgbClr val="000000"/>
              </a:solidFill>
              <a:latin typeface="Arial"/>
              <a:ea typeface="Arial"/>
              <a:cs typeface="Arial"/>
              <a:sym typeface="Arial"/>
            </a:endParaRPr>
          </a:p>
          <a:p>
            <a:pPr indent="-317500" lvl="0" marL="457200" rtl="0" algn="l">
              <a:spcBef>
                <a:spcPts val="1200"/>
              </a:spcBef>
              <a:spcAft>
                <a:spcPts val="0"/>
              </a:spcAft>
              <a:buClr>
                <a:srgbClr val="000000"/>
              </a:buClr>
              <a:buSzPts val="1400"/>
              <a:buFont typeface="Arial"/>
              <a:buAutoNum type="arabicPeriod"/>
            </a:pPr>
            <a:r>
              <a:rPr lang="en-US">
                <a:solidFill>
                  <a:srgbClr val="000000"/>
                </a:solidFill>
                <a:latin typeface="Arial"/>
                <a:ea typeface="Arial"/>
                <a:cs typeface="Arial"/>
                <a:sym typeface="Arial"/>
              </a:rPr>
              <a:t>Get 8 hours of sleep every night</a:t>
            </a:r>
            <a:endParaRPr>
              <a:solidFill>
                <a:srgbClr val="000000"/>
              </a:solidFill>
              <a:latin typeface="Arial"/>
              <a:ea typeface="Arial"/>
              <a:cs typeface="Arial"/>
              <a:sym typeface="Arial"/>
            </a:endParaRPr>
          </a:p>
          <a:p>
            <a:pPr indent="0" lvl="0" marL="0" rtl="0" algn="l">
              <a:spcBef>
                <a:spcPts val="1200"/>
              </a:spcBef>
              <a:spcAft>
                <a:spcPts val="0"/>
              </a:spcAft>
              <a:buNone/>
            </a:pPr>
            <a:r>
              <a:rPr b="1" lang="en-US">
                <a:solidFill>
                  <a:srgbClr val="000000"/>
                </a:solidFill>
                <a:latin typeface="Arial"/>
                <a:ea typeface="Arial"/>
                <a:cs typeface="Arial"/>
                <a:sym typeface="Arial"/>
              </a:rPr>
              <a:t>Social Life</a:t>
            </a:r>
            <a:endParaRPr b="1">
              <a:solidFill>
                <a:srgbClr val="000000"/>
              </a:solidFill>
              <a:latin typeface="Arial"/>
              <a:ea typeface="Arial"/>
              <a:cs typeface="Arial"/>
              <a:sym typeface="Arial"/>
            </a:endParaRPr>
          </a:p>
          <a:p>
            <a:pPr indent="-317500" lvl="0" marL="457200" rtl="0" algn="l">
              <a:spcBef>
                <a:spcPts val="1200"/>
              </a:spcBef>
              <a:spcAft>
                <a:spcPts val="0"/>
              </a:spcAft>
              <a:buClr>
                <a:srgbClr val="000000"/>
              </a:buClr>
              <a:buSzPts val="1400"/>
              <a:buFont typeface="Arial"/>
              <a:buAutoNum type="arabicPeriod"/>
            </a:pPr>
            <a:r>
              <a:rPr lang="en-US">
                <a:solidFill>
                  <a:srgbClr val="000000"/>
                </a:solidFill>
                <a:latin typeface="Arial"/>
                <a:ea typeface="Arial"/>
                <a:cs typeface="Arial"/>
                <a:sym typeface="Arial"/>
              </a:rPr>
              <a:t>Meet with friends every Saturday</a:t>
            </a:r>
            <a:endParaRPr>
              <a:solidFill>
                <a:srgbClr val="000000"/>
              </a:solidFill>
              <a:latin typeface="Arial"/>
              <a:ea typeface="Arial"/>
              <a:cs typeface="Arial"/>
              <a:sym typeface="Arial"/>
            </a:endParaRPr>
          </a:p>
        </p:txBody>
      </p:sp>
      <p:sp>
        <p:nvSpPr>
          <p:cNvPr id="431" name="Google Shape;431;p46"/>
          <p:cNvSpPr txBox="1"/>
          <p:nvPr>
            <p:ph type="title"/>
          </p:nvPr>
        </p:nvSpPr>
        <p:spPr>
          <a:xfrm>
            <a:off x="718949" y="411635"/>
            <a:ext cx="4523100" cy="93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Example of Bad Goals</a:t>
            </a:r>
            <a:endParaRPr/>
          </a:p>
        </p:txBody>
      </p:sp>
      <p:sp>
        <p:nvSpPr>
          <p:cNvPr id="432" name="Google Shape;432;p46"/>
          <p:cNvSpPr/>
          <p:nvPr>
            <p:ph idx="3" type="pic"/>
          </p:nvPr>
        </p:nvSpPr>
        <p:spPr>
          <a:xfrm>
            <a:off x="6360275" y="1392150"/>
            <a:ext cx="5242200" cy="4877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34000"/>
              </a:lnSpc>
              <a:spcBef>
                <a:spcPts val="1200"/>
              </a:spcBef>
              <a:spcAft>
                <a:spcPts val="0"/>
              </a:spcAft>
              <a:buNone/>
            </a:pPr>
            <a:r>
              <a:rPr b="1" lang="en-US" sz="1400">
                <a:solidFill>
                  <a:srgbClr val="000000"/>
                </a:solidFill>
                <a:latin typeface="Arial"/>
                <a:ea typeface="Arial"/>
                <a:cs typeface="Arial"/>
                <a:sym typeface="Arial"/>
              </a:rPr>
              <a:t>Exercise</a:t>
            </a:r>
            <a:r>
              <a:rPr lang="en-US" sz="1400">
                <a:solidFill>
                  <a:srgbClr val="000000"/>
                </a:solidFill>
                <a:latin typeface="Arial"/>
                <a:ea typeface="Arial"/>
                <a:cs typeface="Arial"/>
                <a:sym typeface="Arial"/>
              </a:rPr>
              <a:t>: </a:t>
            </a:r>
            <a:r>
              <a:rPr lang="en-US" sz="1400">
                <a:solidFill>
                  <a:srgbClr val="222222"/>
                </a:solidFill>
                <a:highlight>
                  <a:srgbClr val="FFFFFF"/>
                </a:highlight>
                <a:latin typeface="Arial"/>
                <a:ea typeface="Arial"/>
                <a:cs typeface="Arial"/>
                <a:sym typeface="Arial"/>
              </a:rPr>
              <a:t> </a:t>
            </a:r>
            <a:endParaRPr sz="1400">
              <a:solidFill>
                <a:srgbClr val="222222"/>
              </a:solidFill>
              <a:highlight>
                <a:srgbClr val="FFFFFF"/>
              </a:highlight>
              <a:latin typeface="Arial"/>
              <a:ea typeface="Arial"/>
              <a:cs typeface="Arial"/>
              <a:sym typeface="Arial"/>
            </a:endParaRPr>
          </a:p>
          <a:p>
            <a:pPr indent="-317500" lvl="0" marL="457200" rtl="0" algn="l">
              <a:lnSpc>
                <a:spcPct val="134000"/>
              </a:lnSpc>
              <a:spcBef>
                <a:spcPts val="1200"/>
              </a:spcBef>
              <a:spcAft>
                <a:spcPts val="0"/>
              </a:spcAft>
              <a:buClr>
                <a:srgbClr val="222222"/>
              </a:buClr>
              <a:buSzPts val="1400"/>
              <a:buFont typeface="Arial"/>
              <a:buAutoNum type="arabicPeriod"/>
            </a:pPr>
            <a:r>
              <a:rPr lang="en-US" sz="1400">
                <a:solidFill>
                  <a:srgbClr val="222222"/>
                </a:solidFill>
                <a:highlight>
                  <a:srgbClr val="FFFFFF"/>
                </a:highlight>
                <a:latin typeface="Arial"/>
                <a:ea typeface="Arial"/>
                <a:cs typeface="Arial"/>
                <a:sym typeface="Arial"/>
              </a:rPr>
              <a:t>Learn a new sport (i.e. swimming, dancing, rock climbing)</a:t>
            </a:r>
            <a:endParaRPr sz="1400">
              <a:solidFill>
                <a:srgbClr val="222222"/>
              </a:solidFill>
              <a:highlight>
                <a:srgbClr val="FFFFFF"/>
              </a:highlight>
              <a:latin typeface="Arial"/>
              <a:ea typeface="Arial"/>
              <a:cs typeface="Arial"/>
              <a:sym typeface="Arial"/>
            </a:endParaRPr>
          </a:p>
          <a:p>
            <a:pPr indent="-317500" lvl="0" marL="457200" rtl="0" algn="l">
              <a:lnSpc>
                <a:spcPct val="134000"/>
              </a:lnSpc>
              <a:spcBef>
                <a:spcPts val="0"/>
              </a:spcBef>
              <a:spcAft>
                <a:spcPts val="0"/>
              </a:spcAft>
              <a:buClr>
                <a:srgbClr val="222222"/>
              </a:buClr>
              <a:buSzPts val="1400"/>
              <a:buFont typeface="Arial"/>
              <a:buAutoNum type="arabicPeriod"/>
            </a:pPr>
            <a:r>
              <a:rPr lang="en-US" sz="1400">
                <a:solidFill>
                  <a:srgbClr val="222222"/>
                </a:solidFill>
                <a:highlight>
                  <a:srgbClr val="FFFFFF"/>
                </a:highlight>
                <a:latin typeface="Arial"/>
                <a:ea typeface="Arial"/>
                <a:cs typeface="Arial"/>
                <a:sym typeface="Arial"/>
              </a:rPr>
              <a:t>Run a 5k on (insert specific date)</a:t>
            </a:r>
            <a:endParaRPr sz="1400">
              <a:solidFill>
                <a:srgbClr val="222222"/>
              </a:solidFill>
              <a:highlight>
                <a:srgbClr val="FFFFFF"/>
              </a:highlight>
              <a:latin typeface="Arial"/>
              <a:ea typeface="Arial"/>
              <a:cs typeface="Arial"/>
              <a:sym typeface="Arial"/>
            </a:endParaRPr>
          </a:p>
          <a:p>
            <a:pPr indent="0" lvl="0" marL="0" rtl="0" algn="l">
              <a:lnSpc>
                <a:spcPct val="134000"/>
              </a:lnSpc>
              <a:spcBef>
                <a:spcPts val="1200"/>
              </a:spcBef>
              <a:spcAft>
                <a:spcPts val="0"/>
              </a:spcAft>
              <a:buNone/>
            </a:pPr>
            <a:r>
              <a:rPr b="1" lang="en-US" sz="1400">
                <a:solidFill>
                  <a:srgbClr val="000000"/>
                </a:solidFill>
                <a:latin typeface="Arial"/>
                <a:ea typeface="Arial"/>
                <a:cs typeface="Arial"/>
                <a:sym typeface="Arial"/>
              </a:rPr>
              <a:t>Nutrition</a:t>
            </a:r>
            <a:endParaRPr sz="1400">
              <a:solidFill>
                <a:srgbClr val="000000"/>
              </a:solidFill>
              <a:latin typeface="Arial"/>
              <a:ea typeface="Arial"/>
              <a:cs typeface="Arial"/>
              <a:sym typeface="Arial"/>
            </a:endParaRPr>
          </a:p>
          <a:p>
            <a:pPr indent="-317500" lvl="0" marL="457200" rtl="0" algn="l">
              <a:lnSpc>
                <a:spcPct val="134000"/>
              </a:lnSpc>
              <a:spcBef>
                <a:spcPts val="12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Rid your house of all unhealthy food</a:t>
            </a:r>
            <a:endParaRPr sz="1400">
              <a:solidFill>
                <a:srgbClr val="000000"/>
              </a:solidFill>
              <a:latin typeface="Arial"/>
              <a:ea typeface="Arial"/>
              <a:cs typeface="Arial"/>
              <a:sym typeface="Arial"/>
            </a:endParaRPr>
          </a:p>
          <a:p>
            <a:pPr indent="0" lvl="0" marL="0" rtl="0" algn="l">
              <a:lnSpc>
                <a:spcPct val="134000"/>
              </a:lnSpc>
              <a:spcBef>
                <a:spcPts val="1200"/>
              </a:spcBef>
              <a:spcAft>
                <a:spcPts val="0"/>
              </a:spcAft>
              <a:buNone/>
            </a:pPr>
            <a:r>
              <a:rPr b="1" lang="en-US" sz="1400">
                <a:solidFill>
                  <a:srgbClr val="000000"/>
                </a:solidFill>
                <a:latin typeface="Arial"/>
                <a:ea typeface="Arial"/>
                <a:cs typeface="Arial"/>
                <a:sym typeface="Arial"/>
              </a:rPr>
              <a:t>Sleep</a:t>
            </a:r>
            <a:endParaRPr sz="1400">
              <a:solidFill>
                <a:srgbClr val="000000"/>
              </a:solidFill>
              <a:latin typeface="Arial"/>
              <a:ea typeface="Arial"/>
              <a:cs typeface="Arial"/>
              <a:sym typeface="Arial"/>
            </a:endParaRPr>
          </a:p>
          <a:p>
            <a:pPr indent="-317500" lvl="0" marL="457200" rtl="0" algn="l">
              <a:lnSpc>
                <a:spcPct val="134000"/>
              </a:lnSpc>
              <a:spcBef>
                <a:spcPts val="12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Stop using electronics devices after 8 PM</a:t>
            </a:r>
            <a:endParaRPr sz="1400">
              <a:solidFill>
                <a:srgbClr val="000000"/>
              </a:solidFill>
              <a:latin typeface="Arial"/>
              <a:ea typeface="Arial"/>
              <a:cs typeface="Arial"/>
              <a:sym typeface="Arial"/>
            </a:endParaRPr>
          </a:p>
          <a:p>
            <a:pPr indent="-317500" lvl="0" marL="457200" rtl="0" algn="l">
              <a:lnSpc>
                <a:spcPct val="134000"/>
              </a:lnSpc>
              <a:spcBef>
                <a:spcPts val="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No electronics allowed in the bedroom</a:t>
            </a:r>
            <a:endParaRPr sz="1400">
              <a:solidFill>
                <a:srgbClr val="000000"/>
              </a:solidFill>
              <a:latin typeface="Arial"/>
              <a:ea typeface="Arial"/>
              <a:cs typeface="Arial"/>
              <a:sym typeface="Arial"/>
            </a:endParaRPr>
          </a:p>
          <a:p>
            <a:pPr indent="0" lvl="0" marL="0" rtl="0" algn="l">
              <a:lnSpc>
                <a:spcPct val="134000"/>
              </a:lnSpc>
              <a:spcBef>
                <a:spcPts val="1200"/>
              </a:spcBef>
              <a:spcAft>
                <a:spcPts val="0"/>
              </a:spcAft>
              <a:buNone/>
            </a:pPr>
            <a:r>
              <a:rPr b="1" lang="en-US" sz="1400">
                <a:solidFill>
                  <a:srgbClr val="000000"/>
                </a:solidFill>
                <a:latin typeface="Arial"/>
                <a:ea typeface="Arial"/>
                <a:cs typeface="Arial"/>
                <a:sym typeface="Arial"/>
              </a:rPr>
              <a:t>Social Life</a:t>
            </a:r>
            <a:endParaRPr b="1" sz="1400">
              <a:solidFill>
                <a:srgbClr val="000000"/>
              </a:solidFill>
              <a:latin typeface="Arial"/>
              <a:ea typeface="Arial"/>
              <a:cs typeface="Arial"/>
              <a:sym typeface="Arial"/>
            </a:endParaRPr>
          </a:p>
          <a:p>
            <a:pPr indent="-317500" lvl="0" marL="457200" rtl="0" algn="l">
              <a:lnSpc>
                <a:spcPct val="134000"/>
              </a:lnSpc>
              <a:spcBef>
                <a:spcPts val="1200"/>
              </a:spcBef>
              <a:spcAft>
                <a:spcPts val="0"/>
              </a:spcAft>
              <a:buClr>
                <a:srgbClr val="000000"/>
              </a:buClr>
              <a:buSzPts val="1400"/>
              <a:buFont typeface="Arial"/>
              <a:buAutoNum type="arabicPeriod"/>
            </a:pPr>
            <a:r>
              <a:rPr lang="en-US" sz="1400">
                <a:solidFill>
                  <a:srgbClr val="000000"/>
                </a:solidFill>
                <a:latin typeface="Arial"/>
                <a:ea typeface="Arial"/>
                <a:cs typeface="Arial"/>
                <a:sym typeface="Arial"/>
              </a:rPr>
              <a:t>Join a book club</a:t>
            </a:r>
            <a:endParaRPr sz="1400">
              <a:solidFill>
                <a:srgbClr val="000000"/>
              </a:solidFill>
              <a:latin typeface="Arial"/>
              <a:ea typeface="Arial"/>
              <a:cs typeface="Arial"/>
              <a:sym typeface="Arial"/>
            </a:endParaRPr>
          </a:p>
          <a:p>
            <a:pPr indent="0" lvl="0" marL="0" rtl="0" algn="l">
              <a:spcBef>
                <a:spcPts val="1000"/>
              </a:spcBef>
              <a:spcAft>
                <a:spcPts val="0"/>
              </a:spcAft>
              <a:buNone/>
            </a:pPr>
            <a:r>
              <a:t/>
            </a:r>
            <a:endParaRPr/>
          </a:p>
        </p:txBody>
      </p:sp>
      <p:sp>
        <p:nvSpPr>
          <p:cNvPr id="433" name="Google Shape;433;p46"/>
          <p:cNvSpPr txBox="1"/>
          <p:nvPr>
            <p:ph type="title"/>
          </p:nvPr>
        </p:nvSpPr>
        <p:spPr>
          <a:xfrm>
            <a:off x="6360274" y="347010"/>
            <a:ext cx="4523100" cy="93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Example of Good Goals</a:t>
            </a:r>
            <a:endParaRPr/>
          </a:p>
        </p:txBody>
      </p:sp>
      <p:sp>
        <p:nvSpPr>
          <p:cNvPr id="434" name="Google Shape;434;p46"/>
          <p:cNvSpPr txBox="1"/>
          <p:nvPr/>
        </p:nvSpPr>
        <p:spPr>
          <a:xfrm>
            <a:off x="3439625" y="5991200"/>
            <a:ext cx="3216000" cy="753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US" u="sng"/>
              <a:t>Embed PDF To Create Goal List</a:t>
            </a:r>
            <a:endParaRPr b="1" u="sng"/>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47"/>
          <p:cNvSpPr/>
          <p:nvPr/>
        </p:nvSpPr>
        <p:spPr>
          <a:xfrm>
            <a:off x="8350083" y="9525"/>
            <a:ext cx="3841800" cy="6858000"/>
          </a:xfrm>
          <a:prstGeom prst="rect">
            <a:avLst/>
          </a:prstGeom>
          <a:solidFill>
            <a:schemeClr val="dk1">
              <a:alpha val="58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41" name="Google Shape;441;p47"/>
          <p:cNvSpPr/>
          <p:nvPr/>
        </p:nvSpPr>
        <p:spPr>
          <a:xfrm>
            <a:off x="1572632" y="255746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42" name="Google Shape;442;p47"/>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443" name="Google Shape;443;p47"/>
          <p:cNvSpPr txBox="1"/>
          <p:nvPr>
            <p:ph idx="1" type="body"/>
          </p:nvPr>
        </p:nvSpPr>
        <p:spPr>
          <a:xfrm>
            <a:off x="441749" y="85412"/>
            <a:ext cx="5715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b="0" i="0" lang="en-US" sz="1100" u="none" cap="none" strike="noStrike">
                <a:solidFill>
                  <a:srgbClr val="6B6B6B"/>
                </a:solidFill>
                <a:latin typeface="Roboto Slab"/>
                <a:ea typeface="Roboto Slab"/>
                <a:cs typeface="Roboto Slab"/>
                <a:sym typeface="Roboto Slab"/>
              </a:rPr>
              <a:t>Train the Brain</a:t>
            </a:r>
            <a:endParaRPr b="0" i="0" sz="1100" u="none" cap="none" strike="noStrike">
              <a:solidFill>
                <a:srgbClr val="6B6B6B"/>
              </a:solidFill>
              <a:latin typeface="Roboto Slab"/>
              <a:ea typeface="Roboto Slab"/>
              <a:cs typeface="Roboto Slab"/>
              <a:sym typeface="Roboto Slab"/>
            </a:endParaRPr>
          </a:p>
        </p:txBody>
      </p:sp>
      <p:sp>
        <p:nvSpPr>
          <p:cNvPr id="444" name="Google Shape;444;p47"/>
          <p:cNvSpPr txBox="1"/>
          <p:nvPr>
            <p:ph idx="3" type="body"/>
          </p:nvPr>
        </p:nvSpPr>
        <p:spPr>
          <a:xfrm>
            <a:off x="1468775" y="2725476"/>
            <a:ext cx="4516800" cy="33981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595959"/>
              </a:buClr>
              <a:buSzPts val="1400"/>
              <a:buFont typeface="Arial"/>
              <a:buNone/>
            </a:pPr>
            <a:r>
              <a:rPr lang="en-US"/>
              <a:t>Failure is not an option.</a:t>
            </a:r>
            <a:endParaRPr/>
          </a:p>
          <a:p>
            <a:pPr indent="0" lvl="0" marL="0" rtl="0" algn="l">
              <a:spcBef>
                <a:spcPts val="1200"/>
              </a:spcBef>
              <a:spcAft>
                <a:spcPts val="0"/>
              </a:spcAft>
              <a:buClr>
                <a:srgbClr val="595959"/>
              </a:buClr>
              <a:buSzPts val="1400"/>
              <a:buFont typeface="Arial"/>
              <a:buNone/>
            </a:pPr>
            <a:r>
              <a:rPr lang="en-US"/>
              <a:t>To fail at wellness would be to succumb to a life of unhealthiness, poor sleep, and poor diet, and depression. </a:t>
            </a:r>
            <a:endParaRPr/>
          </a:p>
          <a:p>
            <a:pPr indent="0" lvl="0" marL="0" rtl="0" algn="l">
              <a:spcBef>
                <a:spcPts val="1200"/>
              </a:spcBef>
              <a:spcAft>
                <a:spcPts val="0"/>
              </a:spcAft>
              <a:buClr>
                <a:srgbClr val="595959"/>
              </a:buClr>
              <a:buSzPts val="1400"/>
              <a:buFont typeface="Arial"/>
              <a:buNone/>
            </a:pPr>
            <a:r>
              <a:rPr lang="en-US"/>
              <a:t>It’s about a lifestyle change. Sometimes you will fail towards achieving your wellness goals. When you do fall short know that you can always get back up again. </a:t>
            </a:r>
            <a:endParaRPr/>
          </a:p>
        </p:txBody>
      </p:sp>
      <p:sp>
        <p:nvSpPr>
          <p:cNvPr id="445" name="Google Shape;445;p47"/>
          <p:cNvSpPr txBox="1"/>
          <p:nvPr>
            <p:ph type="title"/>
          </p:nvPr>
        </p:nvSpPr>
        <p:spPr>
          <a:xfrm>
            <a:off x="1465621" y="106673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Demand</a:t>
            </a:r>
            <a:endParaRPr b="1" i="0" sz="2800" u="none" cap="none" strike="noStrike">
              <a:solidFill>
                <a:schemeClr val="dk1"/>
              </a:solidFill>
              <a:latin typeface="Roboto Slab"/>
              <a:ea typeface="Roboto Slab"/>
              <a:cs typeface="Roboto Slab"/>
              <a:sym typeface="Roboto Slab"/>
            </a:endParaRPr>
          </a:p>
        </p:txBody>
      </p:sp>
      <p:pic>
        <p:nvPicPr>
          <p:cNvPr id="446" name="Google Shape;446;p47"/>
          <p:cNvPicPr preferRelativeResize="0"/>
          <p:nvPr>
            <p:ph idx="2" type="pic"/>
          </p:nvPr>
        </p:nvPicPr>
        <p:blipFill rotWithShape="1">
          <a:blip r:embed="rId3">
            <a:alphaModFix/>
          </a:blip>
          <a:srcRect b="12501" l="0" r="0" t="12501"/>
          <a:stretch/>
        </p:blipFill>
        <p:spPr>
          <a:xfrm>
            <a:off x="7265561" y="1410311"/>
            <a:ext cx="5549700" cy="3915900"/>
          </a:xfrm>
          <a:prstGeom prst="roundRect">
            <a:avLst>
              <a:gd fmla="val 2235"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48"/>
          <p:cNvSpPr/>
          <p:nvPr/>
        </p:nvSpPr>
        <p:spPr>
          <a:xfrm>
            <a:off x="0" y="0"/>
            <a:ext cx="12192000" cy="685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pic>
        <p:nvPicPr>
          <p:cNvPr id="453" name="Google Shape;453;p48"/>
          <p:cNvPicPr preferRelativeResize="0"/>
          <p:nvPr/>
        </p:nvPicPr>
        <p:blipFill rotWithShape="1">
          <a:blip r:embed="rId3">
            <a:alphaModFix/>
          </a:blip>
          <a:srcRect b="40297" l="0" r="0" t="1"/>
          <a:stretch/>
        </p:blipFill>
        <p:spPr>
          <a:xfrm>
            <a:off x="2256927" y="-289637"/>
            <a:ext cx="7274339" cy="7202501"/>
          </a:xfrm>
          <a:prstGeom prst="rect">
            <a:avLst/>
          </a:prstGeom>
          <a:noFill/>
          <a:ln>
            <a:noFill/>
          </a:ln>
        </p:spPr>
      </p:pic>
      <p:grpSp>
        <p:nvGrpSpPr>
          <p:cNvPr id="454" name="Google Shape;454;p48"/>
          <p:cNvGrpSpPr/>
          <p:nvPr/>
        </p:nvGrpSpPr>
        <p:grpSpPr>
          <a:xfrm>
            <a:off x="2951344" y="2794855"/>
            <a:ext cx="424872" cy="434110"/>
            <a:chOff x="775856" y="2620048"/>
            <a:chExt cx="424872" cy="434110"/>
          </a:xfrm>
        </p:grpSpPr>
        <p:sp>
          <p:nvSpPr>
            <p:cNvPr id="455" name="Google Shape;455;p48"/>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56" name="Google Shape;456;p48"/>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1</a:t>
              </a:r>
              <a:endParaRPr/>
            </a:p>
          </p:txBody>
        </p:sp>
      </p:grpSp>
      <p:sp>
        <p:nvSpPr>
          <p:cNvPr id="457" name="Google Shape;457;p48"/>
          <p:cNvSpPr/>
          <p:nvPr/>
        </p:nvSpPr>
        <p:spPr>
          <a:xfrm>
            <a:off x="3580580" y="3417625"/>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458" name="Google Shape;458;p48"/>
          <p:cNvGrpSpPr/>
          <p:nvPr/>
        </p:nvGrpSpPr>
        <p:grpSpPr>
          <a:xfrm>
            <a:off x="2951344" y="3637219"/>
            <a:ext cx="424872" cy="434110"/>
            <a:chOff x="775856" y="2620048"/>
            <a:chExt cx="424872" cy="434110"/>
          </a:xfrm>
        </p:grpSpPr>
        <p:sp>
          <p:nvSpPr>
            <p:cNvPr id="459" name="Google Shape;459;p48"/>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60" name="Google Shape;460;p48"/>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2</a:t>
              </a:r>
              <a:endParaRPr sz="1700">
                <a:solidFill>
                  <a:srgbClr val="3AC830"/>
                </a:solidFill>
                <a:latin typeface="Roboto Black"/>
                <a:ea typeface="Roboto Black"/>
                <a:cs typeface="Roboto Black"/>
                <a:sym typeface="Roboto Black"/>
              </a:endParaRPr>
            </a:p>
          </p:txBody>
        </p:sp>
      </p:grpSp>
      <p:sp>
        <p:nvSpPr>
          <p:cNvPr id="461" name="Google Shape;461;p48"/>
          <p:cNvSpPr/>
          <p:nvPr/>
        </p:nvSpPr>
        <p:spPr>
          <a:xfrm>
            <a:off x="3580580" y="4259989"/>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462" name="Google Shape;462;p48"/>
          <p:cNvGrpSpPr/>
          <p:nvPr/>
        </p:nvGrpSpPr>
        <p:grpSpPr>
          <a:xfrm>
            <a:off x="2951344" y="4479583"/>
            <a:ext cx="424872" cy="434110"/>
            <a:chOff x="775856" y="2620048"/>
            <a:chExt cx="424872" cy="434110"/>
          </a:xfrm>
        </p:grpSpPr>
        <p:sp>
          <p:nvSpPr>
            <p:cNvPr id="463" name="Google Shape;463;p48"/>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64" name="Google Shape;464;p48"/>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3</a:t>
              </a:r>
              <a:endParaRPr sz="1700">
                <a:solidFill>
                  <a:srgbClr val="3AC830"/>
                </a:solidFill>
                <a:latin typeface="Roboto Black"/>
                <a:ea typeface="Roboto Black"/>
                <a:cs typeface="Roboto Black"/>
                <a:sym typeface="Roboto Black"/>
              </a:endParaRPr>
            </a:p>
          </p:txBody>
        </p:sp>
      </p:grpSp>
      <p:sp>
        <p:nvSpPr>
          <p:cNvPr id="465" name="Google Shape;465;p48"/>
          <p:cNvSpPr/>
          <p:nvPr/>
        </p:nvSpPr>
        <p:spPr>
          <a:xfrm>
            <a:off x="2582720" y="1645449"/>
            <a:ext cx="476646" cy="39600"/>
          </a:xfrm>
          <a:prstGeom prst="rect">
            <a:avLst/>
          </a:prstGeom>
          <a:solidFill>
            <a:srgbClr val="3AC8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66" name="Google Shape;466;p48"/>
          <p:cNvSpPr txBox="1"/>
          <p:nvPr>
            <p:ph type="title"/>
          </p:nvPr>
        </p:nvSpPr>
        <p:spPr>
          <a:xfrm>
            <a:off x="2475636" y="930842"/>
            <a:ext cx="6986021" cy="583237"/>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900"/>
              <a:buFont typeface="Roboto Slab"/>
              <a:buNone/>
            </a:pPr>
            <a:r>
              <a:rPr b="1" i="0" lang="en-US" sz="2900" u="none" cap="none" strike="noStrike">
                <a:solidFill>
                  <a:schemeClr val="dk1"/>
                </a:solidFill>
                <a:latin typeface="Roboto Slab"/>
                <a:ea typeface="Roboto Slab"/>
                <a:cs typeface="Roboto Slab"/>
                <a:sym typeface="Roboto Slab"/>
              </a:rPr>
              <a:t>Summary</a:t>
            </a:r>
            <a:endParaRPr b="1" i="0" sz="2900" u="none" cap="none" strike="noStrike">
              <a:solidFill>
                <a:schemeClr val="dk1"/>
              </a:solidFill>
              <a:latin typeface="Roboto Slab"/>
              <a:ea typeface="Roboto Slab"/>
              <a:cs typeface="Roboto Slab"/>
              <a:sym typeface="Roboto Slab"/>
            </a:endParaRPr>
          </a:p>
        </p:txBody>
      </p:sp>
      <p:sp>
        <p:nvSpPr>
          <p:cNvPr id="467" name="Google Shape;467;p48"/>
          <p:cNvSpPr txBox="1"/>
          <p:nvPr>
            <p:ph idx="1" type="body"/>
          </p:nvPr>
        </p:nvSpPr>
        <p:spPr>
          <a:xfrm>
            <a:off x="3475786" y="4395466"/>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Recommend learners the next course </a:t>
            </a:r>
            <a:br>
              <a:rPr b="0" i="0" lang="en-US" sz="1300" u="none" cap="none" strike="noStrike">
                <a:solidFill>
                  <a:srgbClr val="3F3F3F"/>
                </a:solidFill>
                <a:latin typeface="Roboto"/>
                <a:ea typeface="Roboto"/>
                <a:cs typeface="Roboto"/>
                <a:sym typeface="Roboto"/>
              </a:rPr>
            </a:br>
            <a:r>
              <a:rPr b="0" i="0" lang="en-US" sz="1300" u="none" cap="none" strike="noStrike">
                <a:solidFill>
                  <a:srgbClr val="3F3F3F"/>
                </a:solidFill>
                <a:latin typeface="Roboto"/>
                <a:ea typeface="Roboto"/>
                <a:cs typeface="Roboto"/>
                <a:sym typeface="Roboto"/>
              </a:rPr>
              <a:t>or module of study.</a:t>
            </a:r>
            <a:endParaRPr/>
          </a:p>
        </p:txBody>
      </p:sp>
      <p:sp>
        <p:nvSpPr>
          <p:cNvPr id="468" name="Google Shape;468;p48"/>
          <p:cNvSpPr txBox="1"/>
          <p:nvPr>
            <p:ph idx="2" type="body"/>
          </p:nvPr>
        </p:nvSpPr>
        <p:spPr>
          <a:xfrm>
            <a:off x="3475786" y="3553102"/>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Identify what skills students have acquired.</a:t>
            </a:r>
            <a:endParaRPr/>
          </a:p>
        </p:txBody>
      </p:sp>
      <p:sp>
        <p:nvSpPr>
          <p:cNvPr id="469" name="Google Shape;469;p48"/>
          <p:cNvSpPr txBox="1"/>
          <p:nvPr>
            <p:ph idx="3" type="body"/>
          </p:nvPr>
        </p:nvSpPr>
        <p:spPr>
          <a:xfrm>
            <a:off x="3475786" y="2710738"/>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3F3F3F"/>
              </a:buClr>
              <a:buSzPts val="1300"/>
              <a:buFont typeface="Arial"/>
              <a:buNone/>
            </a:pPr>
            <a:r>
              <a:rPr b="0" i="0" lang="en-US" sz="1300" u="none" cap="none" strike="noStrike">
                <a:solidFill>
                  <a:srgbClr val="3F3F3F"/>
                </a:solidFill>
                <a:latin typeface="Roboto"/>
                <a:ea typeface="Roboto"/>
                <a:cs typeface="Roboto"/>
                <a:sym typeface="Roboto"/>
              </a:rPr>
              <a:t>Use this slide to summarize the course </a:t>
            </a:r>
            <a:br>
              <a:rPr b="0" i="0" lang="en-US" sz="1300" u="none" cap="none" strike="noStrike">
                <a:solidFill>
                  <a:srgbClr val="3F3F3F"/>
                </a:solidFill>
                <a:latin typeface="Roboto"/>
                <a:ea typeface="Roboto"/>
                <a:cs typeface="Roboto"/>
                <a:sym typeface="Roboto"/>
              </a:rPr>
            </a:br>
            <a:r>
              <a:rPr b="0" i="0" lang="en-US" sz="1300" u="none" cap="none" strike="noStrike">
                <a:solidFill>
                  <a:srgbClr val="3F3F3F"/>
                </a:solidFill>
                <a:latin typeface="Roboto"/>
                <a:ea typeface="Roboto"/>
                <a:cs typeface="Roboto"/>
                <a:sym typeface="Roboto"/>
              </a:rPr>
              <a:t>or an individual chapter.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49"/>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76" name="Google Shape;476;p49"/>
          <p:cNvSpPr/>
          <p:nvPr/>
        </p:nvSpPr>
        <p:spPr>
          <a:xfrm>
            <a:off x="1572632" y="2557463"/>
            <a:ext cx="414337"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477" name="Google Shape;477;p49"/>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478" name="Google Shape;478;p49"/>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b="0" i="0" lang="en-US" sz="1100" u="none" cap="none" strike="noStrike">
                <a:solidFill>
                  <a:srgbClr val="6B6B6B"/>
                </a:solidFill>
                <a:latin typeface="Roboto Slab"/>
                <a:ea typeface="Roboto Slab"/>
                <a:cs typeface="Roboto Slab"/>
                <a:sym typeface="Roboto Slab"/>
              </a:rPr>
              <a:t>Rehab Pitfalls</a:t>
            </a:r>
            <a:endParaRPr b="0" i="0" sz="1100" u="none" cap="none" strike="noStrike">
              <a:solidFill>
                <a:srgbClr val="6B6B6B"/>
              </a:solidFill>
              <a:latin typeface="Roboto Slab"/>
              <a:ea typeface="Roboto Slab"/>
              <a:cs typeface="Roboto Slab"/>
              <a:sym typeface="Roboto Slab"/>
            </a:endParaRPr>
          </a:p>
        </p:txBody>
      </p:sp>
      <p:sp>
        <p:nvSpPr>
          <p:cNvPr id="479" name="Google Shape;479;p49"/>
          <p:cNvSpPr txBox="1"/>
          <p:nvPr>
            <p:ph idx="3" type="body"/>
          </p:nvPr>
        </p:nvSpPr>
        <p:spPr>
          <a:xfrm>
            <a:off x="1468775" y="2725477"/>
            <a:ext cx="4516800" cy="3786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34000"/>
              </a:lnSpc>
              <a:spcBef>
                <a:spcPts val="1200"/>
              </a:spcBef>
              <a:spcAft>
                <a:spcPts val="0"/>
              </a:spcAft>
              <a:buSzPts val="1400"/>
              <a:buChar char="-"/>
            </a:pPr>
            <a:r>
              <a:rPr lang="en-US"/>
              <a:t>Definition of Wellness: </a:t>
            </a:r>
            <a:r>
              <a:rPr lang="en-US"/>
              <a:t>A balance between nutrition, exercise, sleep, and social life which allows you to meet your specific health goals. </a:t>
            </a:r>
            <a:endParaRPr/>
          </a:p>
          <a:p>
            <a:pPr indent="-317500" lvl="0" marL="457200" marR="0" rtl="0" algn="l">
              <a:lnSpc>
                <a:spcPct val="134000"/>
              </a:lnSpc>
              <a:spcBef>
                <a:spcPts val="0"/>
              </a:spcBef>
              <a:spcAft>
                <a:spcPts val="0"/>
              </a:spcAft>
              <a:buSzPts val="1400"/>
              <a:buChar char="-"/>
            </a:pPr>
            <a:r>
              <a:rPr lang="en-US"/>
              <a:t>3-D Integrity</a:t>
            </a:r>
            <a:endParaRPr/>
          </a:p>
          <a:p>
            <a:pPr indent="-317500" lvl="0" marL="457200" marR="0" rtl="0" algn="l">
              <a:lnSpc>
                <a:spcPct val="134000"/>
              </a:lnSpc>
              <a:spcBef>
                <a:spcPts val="0"/>
              </a:spcBef>
              <a:spcAft>
                <a:spcPts val="0"/>
              </a:spcAft>
              <a:buSzPts val="1400"/>
              <a:buChar char="-"/>
            </a:pPr>
            <a:r>
              <a:t/>
            </a:r>
            <a:endParaRPr/>
          </a:p>
        </p:txBody>
      </p:sp>
      <p:sp>
        <p:nvSpPr>
          <p:cNvPr id="480" name="Google Shape;480;p49"/>
          <p:cNvSpPr txBox="1"/>
          <p:nvPr>
            <p:ph type="title"/>
          </p:nvPr>
        </p:nvSpPr>
        <p:spPr>
          <a:xfrm>
            <a:off x="1462421" y="1503585"/>
            <a:ext cx="4523033" cy="938911"/>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In Summary</a:t>
            </a:r>
            <a:endParaRPr b="1" i="0" sz="2800" u="none" cap="none" strike="noStrike">
              <a:solidFill>
                <a:schemeClr val="dk1"/>
              </a:solidFill>
              <a:latin typeface="Roboto Slab"/>
              <a:ea typeface="Roboto Slab"/>
              <a:cs typeface="Roboto Slab"/>
              <a:sym typeface="Roboto Slab"/>
            </a:endParaRPr>
          </a:p>
        </p:txBody>
      </p:sp>
      <p:pic>
        <p:nvPicPr>
          <p:cNvPr id="481" name="Google Shape;481;p49"/>
          <p:cNvPicPr preferRelativeResize="0"/>
          <p:nvPr>
            <p:ph idx="2" type="pic"/>
          </p:nvPr>
        </p:nvPicPr>
        <p:blipFill rotWithShape="1">
          <a:blip r:embed="rId3">
            <a:alphaModFix/>
          </a:blip>
          <a:srcRect b="12502" l="0" r="0" t="12502"/>
          <a:stretch/>
        </p:blipFill>
        <p:spPr>
          <a:xfrm>
            <a:off x="7265561" y="1410311"/>
            <a:ext cx="5549556" cy="3915903"/>
          </a:xfrm>
          <a:prstGeom prst="roundRect">
            <a:avLst>
              <a:gd fmla="val 2235" name="adj"/>
            </a:avLst>
          </a:prstGeom>
          <a:noFill/>
          <a:ln>
            <a:noFill/>
          </a:ln>
        </p:spPr>
      </p:pic>
      <p:sp>
        <p:nvSpPr>
          <p:cNvPr id="482" name="Google Shape;482;p49"/>
          <p:cNvSpPr txBox="1"/>
          <p:nvPr/>
        </p:nvSpPr>
        <p:spPr>
          <a:xfrm>
            <a:off x="6486775" y="5756800"/>
            <a:ext cx="6475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u="sng"/>
              <a:t>Embed Flash Video</a:t>
            </a:r>
            <a:endParaRPr b="1" u="sng"/>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2"/>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4" name="Google Shape;224;p32"/>
          <p:cNvSpPr/>
          <p:nvPr/>
        </p:nvSpPr>
        <p:spPr>
          <a:xfrm>
            <a:off x="1098326" y="1361744"/>
            <a:ext cx="486000" cy="486000"/>
          </a:xfrm>
          <a:prstGeom prst="roundRect">
            <a:avLst>
              <a:gd fmla="val 7358" name="adj"/>
            </a:avLst>
          </a:pr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5" name="Google Shape;225;p32"/>
          <p:cNvSpPr/>
          <p:nvPr/>
        </p:nvSpPr>
        <p:spPr>
          <a:xfrm>
            <a:off x="1098326" y="2070197"/>
            <a:ext cx="3764758" cy="1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6" name="Google Shape;226;p32"/>
          <p:cNvSpPr/>
          <p:nvPr/>
        </p:nvSpPr>
        <p:spPr>
          <a:xfrm>
            <a:off x="1098326" y="2308846"/>
            <a:ext cx="486000" cy="486000"/>
          </a:xfrm>
          <a:prstGeom prst="roundRect">
            <a:avLst>
              <a:gd fmla="val 7358" name="adj"/>
            </a:avLst>
          </a:pr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7" name="Google Shape;227;p32"/>
          <p:cNvSpPr/>
          <p:nvPr/>
        </p:nvSpPr>
        <p:spPr>
          <a:xfrm>
            <a:off x="1098326" y="3017299"/>
            <a:ext cx="3764758" cy="1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8" name="Google Shape;228;p32"/>
          <p:cNvSpPr/>
          <p:nvPr/>
        </p:nvSpPr>
        <p:spPr>
          <a:xfrm>
            <a:off x="1098326" y="3255948"/>
            <a:ext cx="486000" cy="486000"/>
          </a:xfrm>
          <a:prstGeom prst="roundRect">
            <a:avLst>
              <a:gd fmla="val 7358" name="adj"/>
            </a:avLst>
          </a:pr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29" name="Google Shape;229;p32"/>
          <p:cNvSpPr/>
          <p:nvPr/>
        </p:nvSpPr>
        <p:spPr>
          <a:xfrm>
            <a:off x="1098326" y="3964401"/>
            <a:ext cx="3764758" cy="1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30" name="Google Shape;230;p32"/>
          <p:cNvSpPr/>
          <p:nvPr/>
        </p:nvSpPr>
        <p:spPr>
          <a:xfrm>
            <a:off x="1098326" y="4203050"/>
            <a:ext cx="486000" cy="486000"/>
          </a:xfrm>
          <a:prstGeom prst="roundRect">
            <a:avLst>
              <a:gd fmla="val 7358" name="adj"/>
            </a:avLst>
          </a:pr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31" name="Google Shape;231;p32"/>
          <p:cNvSpPr/>
          <p:nvPr/>
        </p:nvSpPr>
        <p:spPr>
          <a:xfrm>
            <a:off x="1098326" y="4911503"/>
            <a:ext cx="3764758" cy="1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32" name="Google Shape;232;p32"/>
          <p:cNvSpPr/>
          <p:nvPr/>
        </p:nvSpPr>
        <p:spPr>
          <a:xfrm>
            <a:off x="1098326" y="5150152"/>
            <a:ext cx="486000" cy="486000"/>
          </a:xfrm>
          <a:prstGeom prst="roundRect">
            <a:avLst>
              <a:gd fmla="val 7358" name="adj"/>
            </a:avLst>
          </a:pr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33" name="Google Shape;233;p32"/>
          <p:cNvSpPr txBox="1"/>
          <p:nvPr>
            <p:ph idx="1" type="body"/>
          </p:nvPr>
        </p:nvSpPr>
        <p:spPr>
          <a:xfrm>
            <a:off x="1120775" y="5190603"/>
            <a:ext cx="44499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4BD2C"/>
              </a:buClr>
              <a:buSzPts val="2000"/>
              <a:buFont typeface="Arial"/>
              <a:buNone/>
            </a:pPr>
            <a:r>
              <a:rPr b="1" i="0" lang="en-US" sz="2000" u="none" cap="none" strike="noStrike">
                <a:solidFill>
                  <a:srgbClr val="34BD2C"/>
                </a:solidFill>
                <a:latin typeface="Roboto"/>
                <a:ea typeface="Roboto"/>
                <a:cs typeface="Roboto"/>
                <a:sym typeface="Roboto"/>
              </a:rPr>
              <a:t>5</a:t>
            </a:r>
            <a:endParaRPr/>
          </a:p>
        </p:txBody>
      </p:sp>
      <p:sp>
        <p:nvSpPr>
          <p:cNvPr id="234" name="Google Shape;234;p32"/>
          <p:cNvSpPr txBox="1"/>
          <p:nvPr>
            <p:ph idx="2" type="body"/>
          </p:nvPr>
        </p:nvSpPr>
        <p:spPr>
          <a:xfrm>
            <a:off x="1766723" y="5082155"/>
            <a:ext cx="4104000" cy="648000"/>
          </a:xfrm>
          <a:prstGeom prst="rect">
            <a:avLst/>
          </a:prstGeom>
          <a:noFill/>
          <a:ln>
            <a:noFill/>
          </a:ln>
        </p:spPr>
        <p:txBody>
          <a:bodyPr anchorCtr="0" anchor="ctr" bIns="45700" lIns="91425" spcFirstLastPara="1" rIns="91425" wrap="square" tIns="45700">
            <a:noAutofit/>
          </a:bodyPr>
          <a:lstStyle/>
          <a:p>
            <a:pPr indent="0" lvl="0" marL="0" marR="0" rtl="0" algn="l">
              <a:lnSpc>
                <a:spcPct val="117000"/>
              </a:lnSpc>
              <a:spcBef>
                <a:spcPts val="0"/>
              </a:spcBef>
              <a:spcAft>
                <a:spcPts val="0"/>
              </a:spcAft>
              <a:buClr>
                <a:srgbClr val="262626"/>
              </a:buClr>
              <a:buSzPts val="1300"/>
              <a:buFont typeface="Arial"/>
              <a:buNone/>
            </a:pPr>
            <a:r>
              <a:rPr b="0" i="0" lang="en-US" sz="1300" u="none" cap="none" strike="noStrike">
                <a:solidFill>
                  <a:srgbClr val="262626"/>
                </a:solidFill>
                <a:latin typeface="Roboto"/>
                <a:ea typeface="Roboto"/>
                <a:cs typeface="Roboto"/>
                <a:sym typeface="Roboto"/>
              </a:rPr>
              <a:t>Learn how small changes can achieve big gains in your health and wellness</a:t>
            </a:r>
            <a:endParaRPr b="0" i="0" sz="1300" u="none" cap="none" strike="noStrike">
              <a:solidFill>
                <a:srgbClr val="262626"/>
              </a:solidFill>
              <a:latin typeface="Roboto"/>
              <a:ea typeface="Roboto"/>
              <a:cs typeface="Roboto"/>
              <a:sym typeface="Roboto"/>
            </a:endParaRPr>
          </a:p>
        </p:txBody>
      </p:sp>
      <p:sp>
        <p:nvSpPr>
          <p:cNvPr id="235" name="Google Shape;235;p32"/>
          <p:cNvSpPr txBox="1"/>
          <p:nvPr>
            <p:ph idx="3" type="body"/>
          </p:nvPr>
        </p:nvSpPr>
        <p:spPr>
          <a:xfrm>
            <a:off x="1120775" y="4243501"/>
            <a:ext cx="44499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4BD2C"/>
              </a:buClr>
              <a:buSzPts val="2000"/>
              <a:buFont typeface="Arial"/>
              <a:buNone/>
            </a:pPr>
            <a:r>
              <a:rPr b="1" i="0" lang="en-US" sz="2000" u="none" cap="none" strike="noStrike">
                <a:solidFill>
                  <a:srgbClr val="34BD2C"/>
                </a:solidFill>
                <a:latin typeface="Roboto"/>
                <a:ea typeface="Roboto"/>
                <a:cs typeface="Roboto"/>
                <a:sym typeface="Roboto"/>
              </a:rPr>
              <a:t>4</a:t>
            </a:r>
            <a:endParaRPr/>
          </a:p>
        </p:txBody>
      </p:sp>
      <p:sp>
        <p:nvSpPr>
          <p:cNvPr id="236" name="Google Shape;236;p32"/>
          <p:cNvSpPr txBox="1"/>
          <p:nvPr>
            <p:ph idx="4" type="body"/>
          </p:nvPr>
        </p:nvSpPr>
        <p:spPr>
          <a:xfrm>
            <a:off x="1766723" y="4135053"/>
            <a:ext cx="4104000" cy="648000"/>
          </a:xfrm>
          <a:prstGeom prst="rect">
            <a:avLst/>
          </a:prstGeom>
          <a:noFill/>
          <a:ln>
            <a:noFill/>
          </a:ln>
        </p:spPr>
        <p:txBody>
          <a:bodyPr anchorCtr="0" anchor="ctr" bIns="45700" lIns="91425" spcFirstLastPara="1" rIns="91425" wrap="square" tIns="45700">
            <a:noAutofit/>
          </a:bodyPr>
          <a:lstStyle/>
          <a:p>
            <a:pPr indent="0" lvl="0" marL="0" marR="0" rtl="0" algn="l">
              <a:lnSpc>
                <a:spcPct val="117000"/>
              </a:lnSpc>
              <a:spcBef>
                <a:spcPts val="0"/>
              </a:spcBef>
              <a:spcAft>
                <a:spcPts val="0"/>
              </a:spcAft>
              <a:buClr>
                <a:srgbClr val="262626"/>
              </a:buClr>
              <a:buSzPts val="1300"/>
              <a:buFont typeface="Arial"/>
              <a:buNone/>
            </a:pPr>
            <a:r>
              <a:rPr b="0" i="0" lang="en-US" sz="1300" u="none" cap="none" strike="noStrike">
                <a:solidFill>
                  <a:srgbClr val="262626"/>
                </a:solidFill>
                <a:latin typeface="Roboto"/>
                <a:ea typeface="Roboto"/>
                <a:cs typeface="Roboto"/>
                <a:sym typeface="Roboto"/>
              </a:rPr>
              <a:t>Avoid the pitfalls of bad habits and destructive behaviors</a:t>
            </a:r>
            <a:endParaRPr b="0" i="0" sz="1300" u="none" cap="none" strike="noStrike">
              <a:solidFill>
                <a:srgbClr val="262626"/>
              </a:solidFill>
              <a:latin typeface="Roboto"/>
              <a:ea typeface="Roboto"/>
              <a:cs typeface="Roboto"/>
              <a:sym typeface="Roboto"/>
            </a:endParaRPr>
          </a:p>
        </p:txBody>
      </p:sp>
      <p:sp>
        <p:nvSpPr>
          <p:cNvPr id="237" name="Google Shape;237;p32"/>
          <p:cNvSpPr txBox="1"/>
          <p:nvPr>
            <p:ph idx="5" type="body"/>
          </p:nvPr>
        </p:nvSpPr>
        <p:spPr>
          <a:xfrm>
            <a:off x="1120775" y="3296399"/>
            <a:ext cx="44499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4BD2C"/>
              </a:buClr>
              <a:buSzPts val="2000"/>
              <a:buFont typeface="Arial"/>
              <a:buNone/>
            </a:pPr>
            <a:r>
              <a:rPr b="1" i="0" lang="en-US" sz="2000" u="none" cap="none" strike="noStrike">
                <a:solidFill>
                  <a:srgbClr val="34BD2C"/>
                </a:solidFill>
                <a:latin typeface="Roboto"/>
                <a:ea typeface="Roboto"/>
                <a:cs typeface="Roboto"/>
                <a:sym typeface="Roboto"/>
              </a:rPr>
              <a:t>3</a:t>
            </a:r>
            <a:endParaRPr/>
          </a:p>
        </p:txBody>
      </p:sp>
      <p:sp>
        <p:nvSpPr>
          <p:cNvPr id="238" name="Google Shape;238;p32"/>
          <p:cNvSpPr txBox="1"/>
          <p:nvPr>
            <p:ph idx="6" type="body"/>
          </p:nvPr>
        </p:nvSpPr>
        <p:spPr>
          <a:xfrm>
            <a:off x="1766723" y="3187951"/>
            <a:ext cx="4104000" cy="648000"/>
          </a:xfrm>
          <a:prstGeom prst="rect">
            <a:avLst/>
          </a:prstGeom>
          <a:noFill/>
          <a:ln>
            <a:noFill/>
          </a:ln>
        </p:spPr>
        <p:txBody>
          <a:bodyPr anchorCtr="0" anchor="ctr" bIns="45700" lIns="91425" spcFirstLastPara="1" rIns="91425" wrap="square" tIns="45700">
            <a:noAutofit/>
          </a:bodyPr>
          <a:lstStyle/>
          <a:p>
            <a:pPr indent="0" lvl="0" marL="0" marR="0" rtl="0" algn="l">
              <a:lnSpc>
                <a:spcPct val="117000"/>
              </a:lnSpc>
              <a:spcBef>
                <a:spcPts val="0"/>
              </a:spcBef>
              <a:spcAft>
                <a:spcPts val="0"/>
              </a:spcAft>
              <a:buClr>
                <a:srgbClr val="262626"/>
              </a:buClr>
              <a:buSzPts val="1300"/>
              <a:buFont typeface="Arial"/>
              <a:buNone/>
            </a:pPr>
            <a:r>
              <a:rPr b="0" i="0" lang="en-US" sz="1300" u="none" cap="none" strike="noStrike">
                <a:solidFill>
                  <a:srgbClr val="262626"/>
                </a:solidFill>
                <a:latin typeface="Roboto"/>
                <a:ea typeface="Roboto"/>
                <a:cs typeface="Roboto"/>
                <a:sym typeface="Roboto"/>
              </a:rPr>
              <a:t>Understand the role of positive thinking and expecting change towards a healthy you</a:t>
            </a:r>
            <a:endParaRPr/>
          </a:p>
        </p:txBody>
      </p:sp>
      <p:sp>
        <p:nvSpPr>
          <p:cNvPr id="239" name="Google Shape;239;p32"/>
          <p:cNvSpPr txBox="1"/>
          <p:nvPr>
            <p:ph idx="7" type="body"/>
          </p:nvPr>
        </p:nvSpPr>
        <p:spPr>
          <a:xfrm>
            <a:off x="1120775" y="2349297"/>
            <a:ext cx="44499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4BD2C"/>
              </a:buClr>
              <a:buSzPts val="2000"/>
              <a:buFont typeface="Arial"/>
              <a:buNone/>
            </a:pPr>
            <a:r>
              <a:rPr b="1" i="0" lang="en-US" sz="2000" u="none" cap="none" strike="noStrike">
                <a:solidFill>
                  <a:srgbClr val="34BD2C"/>
                </a:solidFill>
                <a:latin typeface="Roboto"/>
                <a:ea typeface="Roboto"/>
                <a:cs typeface="Roboto"/>
                <a:sym typeface="Roboto"/>
              </a:rPr>
              <a:t>2</a:t>
            </a:r>
            <a:endParaRPr/>
          </a:p>
        </p:txBody>
      </p:sp>
      <p:sp>
        <p:nvSpPr>
          <p:cNvPr id="240" name="Google Shape;240;p32"/>
          <p:cNvSpPr txBox="1"/>
          <p:nvPr>
            <p:ph idx="8" type="body"/>
          </p:nvPr>
        </p:nvSpPr>
        <p:spPr>
          <a:xfrm>
            <a:off x="1766723" y="2240849"/>
            <a:ext cx="4104000" cy="648000"/>
          </a:xfrm>
          <a:prstGeom prst="rect">
            <a:avLst/>
          </a:prstGeom>
          <a:noFill/>
          <a:ln>
            <a:noFill/>
          </a:ln>
        </p:spPr>
        <p:txBody>
          <a:bodyPr anchorCtr="0" anchor="ctr" bIns="45700" lIns="91425" spcFirstLastPara="1" rIns="91425" wrap="square" tIns="45700">
            <a:noAutofit/>
          </a:bodyPr>
          <a:lstStyle/>
          <a:p>
            <a:pPr indent="0" lvl="0" marL="0" marR="0" rtl="0" algn="l">
              <a:lnSpc>
                <a:spcPct val="117000"/>
              </a:lnSpc>
              <a:spcBef>
                <a:spcPts val="0"/>
              </a:spcBef>
              <a:spcAft>
                <a:spcPts val="0"/>
              </a:spcAft>
              <a:buClr>
                <a:srgbClr val="262626"/>
              </a:buClr>
              <a:buSzPts val="1300"/>
              <a:buFont typeface="Arial"/>
              <a:buNone/>
            </a:pPr>
            <a:r>
              <a:rPr b="0" i="0" lang="en-US" sz="1300" u="none" cap="none" strike="noStrike">
                <a:solidFill>
                  <a:srgbClr val="262626"/>
                </a:solidFill>
                <a:latin typeface="Roboto"/>
                <a:ea typeface="Roboto"/>
                <a:cs typeface="Roboto"/>
                <a:sym typeface="Roboto"/>
              </a:rPr>
              <a:t>Learn the proven methods to curb your appetite and lose weight </a:t>
            </a:r>
            <a:endParaRPr/>
          </a:p>
        </p:txBody>
      </p:sp>
      <p:sp>
        <p:nvSpPr>
          <p:cNvPr id="241" name="Google Shape;241;p32"/>
          <p:cNvSpPr txBox="1"/>
          <p:nvPr>
            <p:ph idx="9" type="body"/>
          </p:nvPr>
        </p:nvSpPr>
        <p:spPr>
          <a:xfrm>
            <a:off x="1120775" y="1402195"/>
            <a:ext cx="444995" cy="40011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4BD2C"/>
              </a:buClr>
              <a:buSzPts val="2000"/>
              <a:buFont typeface="Arial"/>
              <a:buNone/>
            </a:pPr>
            <a:r>
              <a:rPr b="1" i="0" lang="en-US" sz="2000" u="none" cap="none" strike="noStrike">
                <a:solidFill>
                  <a:srgbClr val="34BD2C"/>
                </a:solidFill>
                <a:latin typeface="Roboto"/>
                <a:ea typeface="Roboto"/>
                <a:cs typeface="Roboto"/>
                <a:sym typeface="Roboto"/>
              </a:rPr>
              <a:t>1</a:t>
            </a:r>
            <a:endParaRPr/>
          </a:p>
        </p:txBody>
      </p:sp>
      <p:sp>
        <p:nvSpPr>
          <p:cNvPr id="242" name="Google Shape;242;p32"/>
          <p:cNvSpPr txBox="1"/>
          <p:nvPr>
            <p:ph idx="13" type="body"/>
          </p:nvPr>
        </p:nvSpPr>
        <p:spPr>
          <a:xfrm>
            <a:off x="1766723" y="1293747"/>
            <a:ext cx="4104000" cy="648000"/>
          </a:xfrm>
          <a:prstGeom prst="rect">
            <a:avLst/>
          </a:prstGeom>
          <a:noFill/>
          <a:ln>
            <a:noFill/>
          </a:ln>
        </p:spPr>
        <p:txBody>
          <a:bodyPr anchorCtr="0" anchor="ctr" bIns="45700" lIns="91425" spcFirstLastPara="1" rIns="91425" wrap="square" tIns="45700">
            <a:noAutofit/>
          </a:bodyPr>
          <a:lstStyle/>
          <a:p>
            <a:pPr indent="0" lvl="0" marL="0" marR="0" rtl="0" algn="l">
              <a:lnSpc>
                <a:spcPct val="117000"/>
              </a:lnSpc>
              <a:spcBef>
                <a:spcPts val="0"/>
              </a:spcBef>
              <a:spcAft>
                <a:spcPts val="0"/>
              </a:spcAft>
              <a:buClr>
                <a:srgbClr val="262626"/>
              </a:buClr>
              <a:buSzPts val="1300"/>
              <a:buFont typeface="Arial"/>
              <a:buNone/>
            </a:pPr>
            <a:r>
              <a:rPr b="0" i="0" lang="en-US" sz="1300" u="none" cap="none" strike="noStrike">
                <a:solidFill>
                  <a:srgbClr val="262626"/>
                </a:solidFill>
                <a:latin typeface="Roboto"/>
                <a:ea typeface="Roboto"/>
                <a:cs typeface="Roboto"/>
                <a:sym typeface="Roboto"/>
              </a:rPr>
              <a:t>Discover the importance of diet and nutrition for regaining health and wellness</a:t>
            </a:r>
            <a:endParaRPr/>
          </a:p>
        </p:txBody>
      </p:sp>
      <p:sp>
        <p:nvSpPr>
          <p:cNvPr id="243" name="Google Shape;243;p32"/>
          <p:cNvSpPr txBox="1"/>
          <p:nvPr>
            <p:ph type="title"/>
          </p:nvPr>
        </p:nvSpPr>
        <p:spPr>
          <a:xfrm>
            <a:off x="887272" y="489115"/>
            <a:ext cx="5888667" cy="5693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100"/>
              <a:buFont typeface="Roboto Slab"/>
              <a:buNone/>
            </a:pPr>
            <a:r>
              <a:rPr b="1" i="0" lang="en-US" sz="3100" u="none" cap="none" strike="noStrike">
                <a:solidFill>
                  <a:schemeClr val="dk1"/>
                </a:solidFill>
                <a:latin typeface="Roboto Slab"/>
                <a:ea typeface="Roboto Slab"/>
                <a:cs typeface="Roboto Slab"/>
                <a:sym typeface="Roboto Slab"/>
              </a:rPr>
              <a:t>Course Objectives</a:t>
            </a:r>
            <a:endParaRPr b="1" i="0" sz="3100" u="none" cap="none" strike="noStrike">
              <a:solidFill>
                <a:schemeClr val="dk1"/>
              </a:solidFill>
              <a:latin typeface="Roboto Slab"/>
              <a:ea typeface="Roboto Slab"/>
              <a:cs typeface="Roboto Slab"/>
              <a:sym typeface="Roboto Slab"/>
            </a:endParaRPr>
          </a:p>
        </p:txBody>
      </p:sp>
      <p:pic>
        <p:nvPicPr>
          <p:cNvPr id="244" name="Google Shape;244;p32"/>
          <p:cNvPicPr preferRelativeResize="0"/>
          <p:nvPr/>
        </p:nvPicPr>
        <p:blipFill rotWithShape="1">
          <a:blip r:embed="rId3">
            <a:alphaModFix/>
          </a:blip>
          <a:srcRect b="41778" l="0" r="0" t="-1"/>
          <a:stretch/>
        </p:blipFill>
        <p:spPr>
          <a:xfrm>
            <a:off x="6581606" y="469451"/>
            <a:ext cx="3943036" cy="64327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0"/>
          <p:cNvSpPr txBox="1"/>
          <p:nvPr>
            <p:ph type="title"/>
          </p:nvPr>
        </p:nvSpPr>
        <p:spPr>
          <a:xfrm>
            <a:off x="1706875" y="1160067"/>
            <a:ext cx="7318216" cy="6309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0"/>
              <a:buFont typeface="Roboto Slab"/>
              <a:buNone/>
            </a:pPr>
            <a:r>
              <a:rPr b="1" i="0" lang="en-US" sz="3500" u="none" cap="none" strike="noStrike">
                <a:solidFill>
                  <a:schemeClr val="dk1"/>
                </a:solidFill>
                <a:latin typeface="Roboto Slab"/>
                <a:ea typeface="Roboto Slab"/>
                <a:cs typeface="Roboto Slab"/>
                <a:sym typeface="Roboto Slab"/>
              </a:rPr>
              <a:t>Quiz Slide</a:t>
            </a:r>
            <a:endParaRPr b="1" i="0" sz="3500" u="none" cap="none" strike="noStrike">
              <a:solidFill>
                <a:schemeClr val="dk1"/>
              </a:solidFill>
              <a:latin typeface="Roboto Slab"/>
              <a:ea typeface="Roboto Slab"/>
              <a:cs typeface="Roboto Slab"/>
              <a:sym typeface="Roboto Slab"/>
            </a:endParaRPr>
          </a:p>
        </p:txBody>
      </p:sp>
      <p:sp>
        <p:nvSpPr>
          <p:cNvPr id="489" name="Google Shape;489;p50"/>
          <p:cNvSpPr txBox="1"/>
          <p:nvPr/>
        </p:nvSpPr>
        <p:spPr>
          <a:xfrm>
            <a:off x="1706875" y="1992142"/>
            <a:ext cx="4689504" cy="211032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95959"/>
              </a:buClr>
              <a:buSzPts val="1400"/>
              <a:buFont typeface="Arial"/>
              <a:buNone/>
            </a:pPr>
            <a:r>
              <a:rPr lang="en-US" sz="1400">
                <a:solidFill>
                  <a:srgbClr val="595959"/>
                </a:solidFill>
                <a:latin typeface="Roboto"/>
                <a:ea typeface="Roboto"/>
                <a:cs typeface="Roboto"/>
                <a:sym typeface="Roboto"/>
              </a:rPr>
              <a:t>Insert your quiz on this slide.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1007330" y="2557463"/>
            <a:ext cx="414337"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51" name="Google Shape;251;p33"/>
          <p:cNvSpPr txBox="1"/>
          <p:nvPr>
            <p:ph idx="1" type="body"/>
          </p:nvPr>
        </p:nvSpPr>
        <p:spPr>
          <a:xfrm>
            <a:off x="441747" y="85412"/>
            <a:ext cx="5410500" cy="261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222222"/>
                </a:solidFill>
                <a:latin typeface="Roboto"/>
                <a:ea typeface="Roboto"/>
                <a:cs typeface="Roboto"/>
                <a:sym typeface="Roboto"/>
              </a:rPr>
              <a:t>wellness</a:t>
            </a:r>
            <a:endParaRPr b="1" sz="1800">
              <a:solidFill>
                <a:srgbClr val="222222"/>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sz="1400">
                <a:solidFill>
                  <a:srgbClr val="222222"/>
                </a:solidFill>
                <a:latin typeface="Roboto"/>
                <a:ea typeface="Roboto"/>
                <a:cs typeface="Roboto"/>
                <a:sym typeface="Roboto"/>
              </a:rPr>
              <a:t>ˈwelnəs/</a:t>
            </a:r>
            <a:endParaRPr sz="1400">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i="1" lang="en-US">
                <a:solidFill>
                  <a:srgbClr val="222222"/>
                </a:solidFill>
                <a:latin typeface="Roboto"/>
                <a:ea typeface="Roboto"/>
                <a:cs typeface="Roboto"/>
                <a:sym typeface="Roboto"/>
              </a:rPr>
              <a:t>noun</a:t>
            </a:r>
            <a:endParaRPr i="1">
              <a:solidFill>
                <a:srgbClr val="222222"/>
              </a:solidFill>
              <a:latin typeface="Roboto"/>
              <a:ea typeface="Roboto"/>
              <a:cs typeface="Roboto"/>
              <a:sym typeface="Roboto"/>
            </a:endParaRPr>
          </a:p>
          <a:p>
            <a:pPr indent="-298450" lvl="0" marL="457200" rtl="0" algn="l">
              <a:lnSpc>
                <a:spcPct val="115000"/>
              </a:lnSpc>
              <a:spcBef>
                <a:spcPts val="0"/>
              </a:spcBef>
              <a:spcAft>
                <a:spcPts val="0"/>
              </a:spcAft>
              <a:buClr>
                <a:srgbClr val="222222"/>
              </a:buClr>
              <a:buSzPts val="1100"/>
              <a:buFont typeface="Roboto"/>
              <a:buAutoNum type="arabicPeriod"/>
            </a:pPr>
            <a:r>
              <a:rPr lang="en-US">
                <a:solidFill>
                  <a:srgbClr val="222222"/>
                </a:solidFill>
                <a:latin typeface="Roboto"/>
                <a:ea typeface="Roboto"/>
                <a:cs typeface="Roboto"/>
                <a:sym typeface="Roboto"/>
              </a:rPr>
              <a:t>the state of being in good health, especially as an actively pursued goal</a:t>
            </a:r>
            <a:endParaRPr>
              <a:solidFill>
                <a:srgbClr val="222222"/>
              </a:solidFill>
              <a:latin typeface="Roboto"/>
              <a:ea typeface="Roboto"/>
              <a:cs typeface="Roboto"/>
              <a:sym typeface="Roboto"/>
            </a:endParaRPr>
          </a:p>
          <a:p>
            <a:pPr indent="0" lvl="0" marL="0" marR="0" rtl="0" algn="l">
              <a:lnSpc>
                <a:spcPct val="100000"/>
              </a:lnSpc>
              <a:spcBef>
                <a:spcPts val="0"/>
              </a:spcBef>
              <a:spcAft>
                <a:spcPts val="0"/>
              </a:spcAft>
              <a:buClr>
                <a:srgbClr val="6B6B6B"/>
              </a:buClr>
              <a:buSzPts val="1100"/>
              <a:buFont typeface="Arial"/>
              <a:buNone/>
            </a:pPr>
            <a:r>
              <a:t/>
            </a:r>
            <a:endParaRPr/>
          </a:p>
        </p:txBody>
      </p:sp>
      <p:sp>
        <p:nvSpPr>
          <p:cNvPr id="252" name="Google Shape;252;p33"/>
          <p:cNvSpPr txBox="1"/>
          <p:nvPr>
            <p:ph idx="2" type="body"/>
          </p:nvPr>
        </p:nvSpPr>
        <p:spPr>
          <a:xfrm>
            <a:off x="898496" y="2725473"/>
            <a:ext cx="4689504" cy="2110321"/>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595959"/>
              </a:buClr>
              <a:buSzPts val="1400"/>
              <a:buFont typeface="Arial"/>
              <a:buNone/>
            </a:pPr>
            <a:r>
              <a:rPr lang="en-US"/>
              <a:t>It’s all in moderation. Human nature has the tendency to indulge in whatever makes us feel good at the moment. Our insatiable desire for gratification has led to the creation of countless fad diets and exercise programs; all in search for the quick-fix to </a:t>
            </a:r>
            <a:r>
              <a:rPr lang="en-US"/>
              <a:t>health</a:t>
            </a:r>
            <a:r>
              <a:rPr lang="en-US"/>
              <a:t>. </a:t>
            </a:r>
            <a:r>
              <a:rPr i="1" lang="en-US"/>
              <a:t>As if there is such a thing. </a:t>
            </a:r>
            <a:endParaRPr i="1"/>
          </a:p>
          <a:p>
            <a:pPr indent="0" lvl="0" marL="0" marR="0" rtl="0" algn="l">
              <a:lnSpc>
                <a:spcPct val="134000"/>
              </a:lnSpc>
              <a:spcBef>
                <a:spcPts val="0"/>
              </a:spcBef>
              <a:spcAft>
                <a:spcPts val="0"/>
              </a:spcAft>
              <a:buClr>
                <a:srgbClr val="595959"/>
              </a:buClr>
              <a:buSzPts val="1400"/>
              <a:buFont typeface="Arial"/>
              <a:buNone/>
            </a:pPr>
            <a:r>
              <a:t/>
            </a:r>
            <a:endParaRPr/>
          </a:p>
          <a:p>
            <a:pPr indent="0" lvl="0" marL="0" marR="0" rtl="0" algn="l">
              <a:lnSpc>
                <a:spcPct val="134000"/>
              </a:lnSpc>
              <a:spcBef>
                <a:spcPts val="0"/>
              </a:spcBef>
              <a:spcAft>
                <a:spcPts val="0"/>
              </a:spcAft>
              <a:buClr>
                <a:srgbClr val="595959"/>
              </a:buClr>
              <a:buSzPts val="1400"/>
              <a:buFont typeface="Arial"/>
              <a:buNone/>
            </a:pPr>
            <a:r>
              <a:rPr lang="en-US"/>
              <a:t>Do you ever wonder how a tightrope performer is able to walk with such poise despite the danger below. The answer is practice. So it is with wellness. We must put into practice all the attributes that contribute to a healthy life; sleep, exercise, nutrition, and social life. </a:t>
            </a:r>
            <a:endParaRPr/>
          </a:p>
          <a:p>
            <a:pPr indent="0" lvl="0" marL="0" marR="0" rtl="0" algn="l">
              <a:lnSpc>
                <a:spcPct val="134000"/>
              </a:lnSpc>
              <a:spcBef>
                <a:spcPts val="0"/>
              </a:spcBef>
              <a:spcAft>
                <a:spcPts val="0"/>
              </a:spcAft>
              <a:buClr>
                <a:srgbClr val="595959"/>
              </a:buClr>
              <a:buSzPts val="1400"/>
              <a:buFont typeface="Arial"/>
              <a:buNone/>
            </a:pPr>
            <a:r>
              <a:t/>
            </a:r>
            <a:endParaRPr/>
          </a:p>
          <a:p>
            <a:pPr indent="0" lvl="0" marL="0" marR="0" rtl="0" algn="l">
              <a:lnSpc>
                <a:spcPct val="134000"/>
              </a:lnSpc>
              <a:spcBef>
                <a:spcPts val="0"/>
              </a:spcBef>
              <a:spcAft>
                <a:spcPts val="0"/>
              </a:spcAft>
              <a:buClr>
                <a:srgbClr val="595959"/>
              </a:buClr>
              <a:buSzPts val="1400"/>
              <a:buFont typeface="Arial"/>
              <a:buNone/>
            </a:pPr>
            <a:r>
              <a:t/>
            </a:r>
            <a:endParaRPr/>
          </a:p>
          <a:p>
            <a:pPr indent="0" lvl="0" marL="0" marR="0" rtl="0" algn="l">
              <a:lnSpc>
                <a:spcPct val="134000"/>
              </a:lnSpc>
              <a:spcBef>
                <a:spcPts val="1200"/>
              </a:spcBef>
              <a:spcAft>
                <a:spcPts val="0"/>
              </a:spcAft>
              <a:buClr>
                <a:srgbClr val="595959"/>
              </a:buClr>
              <a:buSzPts val="1400"/>
              <a:buFont typeface="Arial"/>
              <a:buNone/>
            </a:pPr>
            <a:r>
              <a:rPr b="0" i="0" lang="en-US" sz="1400" u="none" cap="none" strike="noStrike">
                <a:solidFill>
                  <a:srgbClr val="595959"/>
                </a:solidFill>
                <a:latin typeface="Roboto"/>
                <a:ea typeface="Roboto"/>
                <a:cs typeface="Roboto"/>
                <a:sym typeface="Roboto"/>
              </a:rPr>
              <a:t>  </a:t>
            </a:r>
            <a:endParaRPr b="0" i="0" sz="1400" u="none" cap="none" strike="noStrike">
              <a:solidFill>
                <a:srgbClr val="595959"/>
              </a:solidFill>
              <a:latin typeface="Roboto"/>
              <a:ea typeface="Roboto"/>
              <a:cs typeface="Roboto"/>
              <a:sym typeface="Roboto"/>
            </a:endParaRPr>
          </a:p>
        </p:txBody>
      </p:sp>
      <p:sp>
        <p:nvSpPr>
          <p:cNvPr id="253" name="Google Shape;253;p33"/>
          <p:cNvSpPr txBox="1"/>
          <p:nvPr>
            <p:ph type="title"/>
          </p:nvPr>
        </p:nvSpPr>
        <p:spPr>
          <a:xfrm>
            <a:off x="892149" y="1503585"/>
            <a:ext cx="4960010" cy="938911"/>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Balancing Act</a:t>
            </a:r>
            <a:endParaRPr b="1" i="0" sz="2800" u="none" cap="none" strike="noStrike">
              <a:solidFill>
                <a:schemeClr val="dk1"/>
              </a:solidFill>
              <a:latin typeface="Roboto Slab"/>
              <a:ea typeface="Roboto Slab"/>
              <a:cs typeface="Roboto Slab"/>
              <a:sym typeface="Roboto Slab"/>
            </a:endParaRPr>
          </a:p>
        </p:txBody>
      </p:sp>
      <p:sp>
        <p:nvSpPr>
          <p:cNvPr id="254" name="Google Shape;254;p33"/>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pic>
        <p:nvPicPr>
          <p:cNvPr id="255" name="Google Shape;255;p33"/>
          <p:cNvPicPr preferRelativeResize="0"/>
          <p:nvPr/>
        </p:nvPicPr>
        <p:blipFill rotWithShape="1">
          <a:blip r:embed="rId3">
            <a:alphaModFix/>
          </a:blip>
          <a:srcRect b="0" l="3225" r="4361" t="0"/>
          <a:stretch/>
        </p:blipFill>
        <p:spPr>
          <a:xfrm>
            <a:off x="6280625" y="1358225"/>
            <a:ext cx="5604875" cy="3990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pic>
        <p:nvPicPr>
          <p:cNvPr id="261" name="Google Shape;261;p34"/>
          <p:cNvPicPr preferRelativeResize="0"/>
          <p:nvPr>
            <p:ph idx="3" type="pic"/>
          </p:nvPr>
        </p:nvPicPr>
        <p:blipFill rotWithShape="1">
          <a:blip r:embed="rId3">
            <a:alphaModFix/>
          </a:blip>
          <a:srcRect b="0" l="22204" r="22199" t="0"/>
          <a:stretch/>
        </p:blipFill>
        <p:spPr>
          <a:xfrm>
            <a:off x="6472988" y="0"/>
            <a:ext cx="5718900" cy="6858000"/>
          </a:xfrm>
          <a:prstGeom prst="rect">
            <a:avLst/>
          </a:prstGeom>
          <a:noFill/>
          <a:ln>
            <a:noFill/>
          </a:ln>
        </p:spPr>
      </p:pic>
      <p:sp>
        <p:nvSpPr>
          <p:cNvPr id="262" name="Google Shape;262;p34"/>
          <p:cNvSpPr/>
          <p:nvPr/>
        </p:nvSpPr>
        <p:spPr>
          <a:xfrm>
            <a:off x="1007330" y="2557463"/>
            <a:ext cx="414337"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63" name="Google Shape;263;p34"/>
          <p:cNvSpPr txBox="1"/>
          <p:nvPr>
            <p:ph idx="1" type="body"/>
          </p:nvPr>
        </p:nvSpPr>
        <p:spPr>
          <a:xfrm>
            <a:off x="441747" y="85412"/>
            <a:ext cx="5410412"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Wellness Defined</a:t>
            </a:r>
            <a:endParaRPr b="0" i="0" sz="1100" u="none" cap="none" strike="noStrike">
              <a:solidFill>
                <a:srgbClr val="6B6B6B"/>
              </a:solidFill>
              <a:latin typeface="Roboto Slab"/>
              <a:ea typeface="Roboto Slab"/>
              <a:cs typeface="Roboto Slab"/>
              <a:sym typeface="Roboto Slab"/>
            </a:endParaRPr>
          </a:p>
        </p:txBody>
      </p:sp>
      <p:sp>
        <p:nvSpPr>
          <p:cNvPr id="264" name="Google Shape;264;p34"/>
          <p:cNvSpPr txBox="1"/>
          <p:nvPr>
            <p:ph idx="2" type="body"/>
          </p:nvPr>
        </p:nvSpPr>
        <p:spPr>
          <a:xfrm>
            <a:off x="898496" y="2725473"/>
            <a:ext cx="4689504" cy="2110321"/>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t>Before you </a:t>
            </a:r>
            <a:r>
              <a:rPr lang="en-US"/>
              <a:t>pursue</a:t>
            </a:r>
            <a:r>
              <a:rPr lang="en-US"/>
              <a:t> health and wellness, we must have a common definition of wellness. </a:t>
            </a:r>
            <a:endParaRPr/>
          </a:p>
          <a:p>
            <a:pPr indent="0" lvl="0" marL="0" marR="0" rtl="0" algn="l">
              <a:lnSpc>
                <a:spcPct val="134000"/>
              </a:lnSpc>
              <a:spcBef>
                <a:spcPts val="1200"/>
              </a:spcBef>
              <a:spcAft>
                <a:spcPts val="0"/>
              </a:spcAft>
              <a:buClr>
                <a:srgbClr val="595959"/>
              </a:buClr>
              <a:buSzPts val="1400"/>
              <a:buFont typeface="Arial"/>
              <a:buNone/>
            </a:pPr>
            <a:r>
              <a:rPr lang="en-US"/>
              <a:t>At first glance, the bodybuilder at the gym seems like the ideal candidate for a specimen of wellness. They may appear “healthy,” but wellness is deeper than aesthetics. More than strength, endurance, or power; wellness is a state of being whole in all aspects of life. </a:t>
            </a:r>
            <a:endParaRPr/>
          </a:p>
          <a:p>
            <a:pPr indent="0" lvl="0" marL="0" marR="0" rtl="0" algn="l">
              <a:lnSpc>
                <a:spcPct val="134000"/>
              </a:lnSpc>
              <a:spcBef>
                <a:spcPts val="1200"/>
              </a:spcBef>
              <a:spcAft>
                <a:spcPts val="0"/>
              </a:spcAft>
              <a:buClr>
                <a:srgbClr val="595959"/>
              </a:buClr>
              <a:buSzPts val="1400"/>
              <a:buFont typeface="Arial"/>
              <a:buNone/>
            </a:pPr>
            <a:r>
              <a:rPr lang="en-US"/>
              <a:t>I propose that wellness be defined as: </a:t>
            </a:r>
            <a:r>
              <a:rPr b="1" lang="en-US"/>
              <a:t>A balance between nutrition, exercise, sleep, and social life which allows you to meet your specific health goals. </a:t>
            </a:r>
            <a:endParaRPr b="1"/>
          </a:p>
        </p:txBody>
      </p:sp>
      <p:sp>
        <p:nvSpPr>
          <p:cNvPr id="265" name="Google Shape;265;p34"/>
          <p:cNvSpPr txBox="1"/>
          <p:nvPr>
            <p:ph type="title"/>
          </p:nvPr>
        </p:nvSpPr>
        <p:spPr>
          <a:xfrm>
            <a:off x="892150" y="1503575"/>
            <a:ext cx="50469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A New Definition of Healthy</a:t>
            </a:r>
            <a:endParaRPr b="1" i="0" sz="2800" u="none" cap="none" strike="noStrike">
              <a:solidFill>
                <a:schemeClr val="dk1"/>
              </a:solidFill>
              <a:latin typeface="Roboto Slab"/>
              <a:ea typeface="Roboto Slab"/>
              <a:cs typeface="Roboto Slab"/>
              <a:sym typeface="Roboto Slab"/>
            </a:endParaRPr>
          </a:p>
        </p:txBody>
      </p:sp>
      <p:sp>
        <p:nvSpPr>
          <p:cNvPr id="266" name="Google Shape;266;p34"/>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id="272" name="Google Shape;272;p35"/>
          <p:cNvPicPr preferRelativeResize="0"/>
          <p:nvPr>
            <p:ph idx="3" type="pic"/>
          </p:nvPr>
        </p:nvPicPr>
        <p:blipFill rotWithShape="1">
          <a:blip r:embed="rId3">
            <a:alphaModFix/>
          </a:blip>
          <a:srcRect b="0" l="22203" r="22203" t="0"/>
          <a:stretch/>
        </p:blipFill>
        <p:spPr>
          <a:xfrm>
            <a:off x="6472988" y="0"/>
            <a:ext cx="5718900" cy="6858000"/>
          </a:xfrm>
          <a:prstGeom prst="rect">
            <a:avLst/>
          </a:prstGeom>
          <a:noFill/>
          <a:ln>
            <a:noFill/>
          </a:ln>
        </p:spPr>
      </p:pic>
      <p:sp>
        <p:nvSpPr>
          <p:cNvPr id="273" name="Google Shape;273;p35"/>
          <p:cNvSpPr/>
          <p:nvPr/>
        </p:nvSpPr>
        <p:spPr>
          <a:xfrm>
            <a:off x="984905" y="167166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74" name="Google Shape;274;p35"/>
          <p:cNvSpPr txBox="1"/>
          <p:nvPr>
            <p:ph idx="1" type="body"/>
          </p:nvPr>
        </p:nvSpPr>
        <p:spPr>
          <a:xfrm>
            <a:off x="441747" y="85412"/>
            <a:ext cx="5410412"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Recommended Goals</a:t>
            </a:r>
            <a:endParaRPr b="0" i="0" sz="1100" u="none" cap="none" strike="noStrike">
              <a:solidFill>
                <a:srgbClr val="6B6B6B"/>
              </a:solidFill>
              <a:latin typeface="Roboto Slab"/>
              <a:ea typeface="Roboto Slab"/>
              <a:cs typeface="Roboto Slab"/>
              <a:sym typeface="Roboto Slab"/>
            </a:endParaRPr>
          </a:p>
        </p:txBody>
      </p:sp>
      <p:sp>
        <p:nvSpPr>
          <p:cNvPr id="275" name="Google Shape;275;p35"/>
          <p:cNvSpPr txBox="1"/>
          <p:nvPr>
            <p:ph idx="2" type="body"/>
          </p:nvPr>
        </p:nvSpPr>
        <p:spPr>
          <a:xfrm>
            <a:off x="885425" y="1896902"/>
            <a:ext cx="4689600" cy="45540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b="1" lang="en-US"/>
              <a:t>Exercise</a:t>
            </a:r>
            <a:r>
              <a:rPr lang="en-US"/>
              <a:t>: </a:t>
            </a:r>
            <a:r>
              <a:rPr lang="en-US">
                <a:solidFill>
                  <a:srgbClr val="222222"/>
                </a:solidFill>
                <a:highlight>
                  <a:srgbClr val="FFFFFF"/>
                </a:highlight>
              </a:rPr>
              <a:t> Get at least 150 minutes of moderate aerobic activity or 75 minutes of vigorous aerobic activity a week.</a:t>
            </a:r>
            <a:endParaRPr>
              <a:solidFill>
                <a:srgbClr val="222222"/>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t/>
            </a:r>
            <a:endParaRPr>
              <a:solidFill>
                <a:srgbClr val="222222"/>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rPr b="1" lang="en-US"/>
              <a:t>Nutrition</a:t>
            </a:r>
            <a:r>
              <a:rPr lang="en-US"/>
              <a:t>: Limit your nutritional intake to ~2,000 calories per day. </a:t>
            </a:r>
            <a:r>
              <a:rPr lang="en-US">
                <a:solidFill>
                  <a:srgbClr val="222222"/>
                </a:solidFill>
                <a:highlight>
                  <a:srgbClr val="FFFFFF"/>
                </a:highlight>
              </a:rPr>
              <a:t>Carbs = 50%, Fat = 30 %, and protein = 20%.</a:t>
            </a:r>
            <a:endParaRPr>
              <a:solidFill>
                <a:srgbClr val="222222"/>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t/>
            </a:r>
            <a:endParaRPr>
              <a:solidFill>
                <a:srgbClr val="222222"/>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rPr b="1" lang="en-US"/>
              <a:t>Sleep</a:t>
            </a:r>
            <a:r>
              <a:rPr lang="en-US"/>
              <a:t>: </a:t>
            </a:r>
            <a:r>
              <a:rPr lang="en-US">
                <a:solidFill>
                  <a:srgbClr val="222222"/>
                </a:solidFill>
                <a:highlight>
                  <a:srgbClr val="FFFFFF"/>
                </a:highlight>
              </a:rPr>
              <a:t>Adults 26-64 years → 7 to 9 hours</a:t>
            </a:r>
            <a:endParaRPr>
              <a:solidFill>
                <a:srgbClr val="222222"/>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t/>
            </a:r>
            <a:endParaRPr/>
          </a:p>
          <a:p>
            <a:pPr indent="0" lvl="0" marL="0" marR="0" rtl="0" algn="l">
              <a:lnSpc>
                <a:spcPct val="134000"/>
              </a:lnSpc>
              <a:spcBef>
                <a:spcPts val="1200"/>
              </a:spcBef>
              <a:spcAft>
                <a:spcPts val="0"/>
              </a:spcAft>
              <a:buClr>
                <a:srgbClr val="595959"/>
              </a:buClr>
              <a:buSzPts val="1400"/>
              <a:buFont typeface="Arial"/>
              <a:buNone/>
            </a:pPr>
            <a:r>
              <a:rPr b="1" lang="en-US"/>
              <a:t>Social Life: </a:t>
            </a:r>
            <a:r>
              <a:rPr lang="en-US"/>
              <a:t>Go out with friends/ acquaintance 3-4 times per month.</a:t>
            </a:r>
            <a:endParaRPr/>
          </a:p>
        </p:txBody>
      </p:sp>
      <p:sp>
        <p:nvSpPr>
          <p:cNvPr id="276" name="Google Shape;276;p35"/>
          <p:cNvSpPr txBox="1"/>
          <p:nvPr>
            <p:ph type="title"/>
          </p:nvPr>
        </p:nvSpPr>
        <p:spPr>
          <a:xfrm>
            <a:off x="754050" y="539850"/>
            <a:ext cx="57189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What the Research Suggests</a:t>
            </a:r>
            <a:endParaRPr b="1" i="0" sz="2800" u="none" cap="none" strike="noStrike">
              <a:solidFill>
                <a:schemeClr val="dk1"/>
              </a:solidFill>
              <a:latin typeface="Roboto Slab"/>
              <a:ea typeface="Roboto Slab"/>
              <a:cs typeface="Roboto Slab"/>
              <a:sym typeface="Roboto Slab"/>
            </a:endParaRPr>
          </a:p>
        </p:txBody>
      </p:sp>
      <p:sp>
        <p:nvSpPr>
          <p:cNvPr id="277" name="Google Shape;277;p35"/>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278" name="Google Shape;278;p35"/>
          <p:cNvSpPr txBox="1"/>
          <p:nvPr/>
        </p:nvSpPr>
        <p:spPr>
          <a:xfrm>
            <a:off x="2793300" y="6213400"/>
            <a:ext cx="1984800" cy="7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u="sng"/>
              <a:t>Embed Flash Video</a:t>
            </a:r>
            <a:endParaRPr b="1" u="sng"/>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6"/>
          <p:cNvSpPr/>
          <p:nvPr/>
        </p:nvSpPr>
        <p:spPr>
          <a:xfrm>
            <a:off x="0" y="0"/>
            <a:ext cx="12192000" cy="6858000"/>
          </a:xfrm>
          <a:prstGeom prst="rect">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pic>
        <p:nvPicPr>
          <p:cNvPr id="285" name="Google Shape;285;p36"/>
          <p:cNvPicPr preferRelativeResize="0"/>
          <p:nvPr/>
        </p:nvPicPr>
        <p:blipFill rotWithShape="1">
          <a:blip r:embed="rId3">
            <a:alphaModFix/>
          </a:blip>
          <a:srcRect b="40297" l="0" r="0" t="1"/>
          <a:stretch/>
        </p:blipFill>
        <p:spPr>
          <a:xfrm>
            <a:off x="2256927" y="-289637"/>
            <a:ext cx="7274339" cy="7202501"/>
          </a:xfrm>
          <a:prstGeom prst="rect">
            <a:avLst/>
          </a:prstGeom>
          <a:noFill/>
          <a:ln>
            <a:noFill/>
          </a:ln>
        </p:spPr>
      </p:pic>
      <p:grpSp>
        <p:nvGrpSpPr>
          <p:cNvPr id="286" name="Google Shape;286;p36"/>
          <p:cNvGrpSpPr/>
          <p:nvPr/>
        </p:nvGrpSpPr>
        <p:grpSpPr>
          <a:xfrm>
            <a:off x="2951344" y="2794855"/>
            <a:ext cx="424872" cy="434110"/>
            <a:chOff x="775856" y="2620048"/>
            <a:chExt cx="424872" cy="434110"/>
          </a:xfrm>
        </p:grpSpPr>
        <p:sp>
          <p:nvSpPr>
            <p:cNvPr id="287" name="Google Shape;287;p36"/>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88" name="Google Shape;288;p36"/>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1</a:t>
              </a:r>
              <a:endParaRPr/>
            </a:p>
          </p:txBody>
        </p:sp>
      </p:grpSp>
      <p:sp>
        <p:nvSpPr>
          <p:cNvPr id="289" name="Google Shape;289;p36"/>
          <p:cNvSpPr/>
          <p:nvPr/>
        </p:nvSpPr>
        <p:spPr>
          <a:xfrm>
            <a:off x="3580580" y="3417625"/>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290" name="Google Shape;290;p36"/>
          <p:cNvGrpSpPr/>
          <p:nvPr/>
        </p:nvGrpSpPr>
        <p:grpSpPr>
          <a:xfrm>
            <a:off x="2951344" y="3637219"/>
            <a:ext cx="424872" cy="434110"/>
            <a:chOff x="775856" y="2620048"/>
            <a:chExt cx="424872" cy="434110"/>
          </a:xfrm>
        </p:grpSpPr>
        <p:sp>
          <p:nvSpPr>
            <p:cNvPr id="291" name="Google Shape;291;p36"/>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92" name="Google Shape;292;p36"/>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2</a:t>
              </a:r>
              <a:endParaRPr sz="1700">
                <a:solidFill>
                  <a:srgbClr val="3AC830"/>
                </a:solidFill>
                <a:latin typeface="Roboto Black"/>
                <a:ea typeface="Roboto Black"/>
                <a:cs typeface="Roboto Black"/>
                <a:sym typeface="Roboto Black"/>
              </a:endParaRPr>
            </a:p>
          </p:txBody>
        </p:sp>
      </p:grpSp>
      <p:sp>
        <p:nvSpPr>
          <p:cNvPr id="293" name="Google Shape;293;p36"/>
          <p:cNvSpPr/>
          <p:nvPr/>
        </p:nvSpPr>
        <p:spPr>
          <a:xfrm>
            <a:off x="3580580" y="4259989"/>
            <a:ext cx="3309939" cy="18000"/>
          </a:xfrm>
          <a:prstGeom prst="rect">
            <a:avLst/>
          </a:prstGeom>
          <a:solidFill>
            <a:srgbClr val="DFDF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grpSp>
        <p:nvGrpSpPr>
          <p:cNvPr id="294" name="Google Shape;294;p36"/>
          <p:cNvGrpSpPr/>
          <p:nvPr/>
        </p:nvGrpSpPr>
        <p:grpSpPr>
          <a:xfrm>
            <a:off x="2951344" y="4479583"/>
            <a:ext cx="424872" cy="434110"/>
            <a:chOff x="775856" y="2620048"/>
            <a:chExt cx="424872" cy="434110"/>
          </a:xfrm>
        </p:grpSpPr>
        <p:sp>
          <p:nvSpPr>
            <p:cNvPr id="295" name="Google Shape;295;p36"/>
            <p:cNvSpPr/>
            <p:nvPr/>
          </p:nvSpPr>
          <p:spPr>
            <a:xfrm>
              <a:off x="775856" y="2620048"/>
              <a:ext cx="424872" cy="434110"/>
            </a:xfrm>
            <a:prstGeom prst="roundRect">
              <a:avLst>
                <a:gd fmla="val 7358" name="adj"/>
              </a:avLst>
            </a:prstGeom>
            <a:solidFill>
              <a:schemeClr val="dk1">
                <a:alpha val="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96" name="Google Shape;296;p36"/>
            <p:cNvSpPr txBox="1"/>
            <p:nvPr/>
          </p:nvSpPr>
          <p:spPr>
            <a:xfrm>
              <a:off x="830254" y="2654454"/>
              <a:ext cx="311304" cy="3539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700">
                  <a:solidFill>
                    <a:srgbClr val="3AC830"/>
                  </a:solidFill>
                  <a:latin typeface="Roboto Black"/>
                  <a:ea typeface="Roboto Black"/>
                  <a:cs typeface="Roboto Black"/>
                  <a:sym typeface="Roboto Black"/>
                </a:rPr>
                <a:t>3</a:t>
              </a:r>
              <a:endParaRPr sz="1700">
                <a:solidFill>
                  <a:srgbClr val="3AC830"/>
                </a:solidFill>
                <a:latin typeface="Roboto Black"/>
                <a:ea typeface="Roboto Black"/>
                <a:cs typeface="Roboto Black"/>
                <a:sym typeface="Roboto Black"/>
              </a:endParaRPr>
            </a:p>
          </p:txBody>
        </p:sp>
      </p:grpSp>
      <p:sp>
        <p:nvSpPr>
          <p:cNvPr id="297" name="Google Shape;297;p36"/>
          <p:cNvSpPr/>
          <p:nvPr/>
        </p:nvSpPr>
        <p:spPr>
          <a:xfrm>
            <a:off x="2582720" y="1645449"/>
            <a:ext cx="476646" cy="39600"/>
          </a:xfrm>
          <a:prstGeom prst="rect">
            <a:avLst/>
          </a:prstGeom>
          <a:solidFill>
            <a:srgbClr val="3AC8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298" name="Google Shape;298;p36"/>
          <p:cNvSpPr txBox="1"/>
          <p:nvPr>
            <p:ph type="title"/>
          </p:nvPr>
        </p:nvSpPr>
        <p:spPr>
          <a:xfrm>
            <a:off x="2475636" y="930842"/>
            <a:ext cx="6986021" cy="583237"/>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900"/>
              <a:buFont typeface="Roboto Slab"/>
              <a:buNone/>
            </a:pPr>
            <a:r>
              <a:rPr b="1" i="0" lang="en-US" sz="2900" u="none" cap="none" strike="noStrike">
                <a:solidFill>
                  <a:schemeClr val="dk1"/>
                </a:solidFill>
                <a:latin typeface="Roboto Slab"/>
                <a:ea typeface="Roboto Slab"/>
                <a:cs typeface="Roboto Slab"/>
                <a:sym typeface="Roboto Slab"/>
              </a:rPr>
              <a:t>Summary</a:t>
            </a:r>
            <a:endParaRPr b="1" i="0" sz="2900" u="none" cap="none" strike="noStrike">
              <a:solidFill>
                <a:schemeClr val="dk1"/>
              </a:solidFill>
              <a:latin typeface="Roboto Slab"/>
              <a:ea typeface="Roboto Slab"/>
              <a:cs typeface="Roboto Slab"/>
              <a:sym typeface="Roboto Slab"/>
            </a:endParaRPr>
          </a:p>
        </p:txBody>
      </p:sp>
      <p:sp>
        <p:nvSpPr>
          <p:cNvPr id="299" name="Google Shape;299;p36"/>
          <p:cNvSpPr txBox="1"/>
          <p:nvPr>
            <p:ph idx="1" type="body"/>
          </p:nvPr>
        </p:nvSpPr>
        <p:spPr>
          <a:xfrm>
            <a:off x="3475786" y="4395466"/>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lang="en-US" sz="1200"/>
              <a:t>Establish and keep regular watch on your daily wellness goals.</a:t>
            </a:r>
            <a:endParaRPr sz="1200"/>
          </a:p>
        </p:txBody>
      </p:sp>
      <p:sp>
        <p:nvSpPr>
          <p:cNvPr id="300" name="Google Shape;300;p36"/>
          <p:cNvSpPr txBox="1"/>
          <p:nvPr>
            <p:ph idx="2" type="body"/>
          </p:nvPr>
        </p:nvSpPr>
        <p:spPr>
          <a:xfrm>
            <a:off x="3475786" y="3553102"/>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28000"/>
              </a:lnSpc>
              <a:spcBef>
                <a:spcPts val="0"/>
              </a:spcBef>
              <a:spcAft>
                <a:spcPts val="0"/>
              </a:spcAft>
              <a:buClr>
                <a:srgbClr val="3F3F3F"/>
              </a:buClr>
              <a:buSzPts val="1300"/>
              <a:buFont typeface="Arial"/>
              <a:buNone/>
            </a:pPr>
            <a:r>
              <a:rPr lang="en-US" sz="1200"/>
              <a:t>Wellness Definition: </a:t>
            </a:r>
            <a:r>
              <a:rPr lang="en-US" sz="1200">
                <a:solidFill>
                  <a:srgbClr val="595959"/>
                </a:solidFill>
              </a:rPr>
              <a:t>A balance between nutrition, exercise, sleep, and social life which allows you to meet your specific health goals</a:t>
            </a:r>
            <a:r>
              <a:rPr lang="en-US" sz="1200"/>
              <a:t> </a:t>
            </a:r>
            <a:endParaRPr sz="1200"/>
          </a:p>
        </p:txBody>
      </p:sp>
      <p:sp>
        <p:nvSpPr>
          <p:cNvPr id="301" name="Google Shape;301;p36"/>
          <p:cNvSpPr txBox="1"/>
          <p:nvPr>
            <p:ph idx="3" type="body"/>
          </p:nvPr>
        </p:nvSpPr>
        <p:spPr>
          <a:xfrm>
            <a:off x="3475786" y="2710738"/>
            <a:ext cx="3777668" cy="565026"/>
          </a:xfrm>
          <a:prstGeom prst="rect">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3F3F3F"/>
              </a:buClr>
              <a:buSzPts val="1300"/>
              <a:buFont typeface="Arial"/>
              <a:buNone/>
            </a:pPr>
            <a:r>
              <a:rPr lang="en-US" sz="1200"/>
              <a:t>Health and wellness is a skill that needs to be practiced</a:t>
            </a:r>
            <a:r>
              <a:rPr b="0" i="0" lang="en-US" sz="1200" u="none" cap="none" strike="noStrike">
                <a:solidFill>
                  <a:srgbClr val="3F3F3F"/>
                </a:solidFill>
                <a:latin typeface="Roboto"/>
                <a:ea typeface="Roboto"/>
                <a:cs typeface="Roboto"/>
                <a:sym typeface="Roboto"/>
              </a:rPr>
              <a:t>.</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7"/>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08" name="Google Shape;308;p37"/>
          <p:cNvSpPr/>
          <p:nvPr/>
        </p:nvSpPr>
        <p:spPr>
          <a:xfrm>
            <a:off x="1595132" y="165806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09" name="Google Shape;309;p37"/>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10" name="Google Shape;310;p37"/>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Exercise</a:t>
            </a:r>
            <a:endParaRPr b="0" i="0" sz="1100" u="none" cap="none" strike="noStrike">
              <a:solidFill>
                <a:srgbClr val="6B6B6B"/>
              </a:solidFill>
              <a:latin typeface="Roboto Slab"/>
              <a:ea typeface="Roboto Slab"/>
              <a:cs typeface="Roboto Slab"/>
              <a:sym typeface="Roboto Slab"/>
            </a:endParaRPr>
          </a:p>
        </p:txBody>
      </p:sp>
      <p:sp>
        <p:nvSpPr>
          <p:cNvPr id="311" name="Google Shape;311;p37"/>
          <p:cNvSpPr txBox="1"/>
          <p:nvPr>
            <p:ph idx="3" type="body"/>
          </p:nvPr>
        </p:nvSpPr>
        <p:spPr>
          <a:xfrm>
            <a:off x="1468755" y="1760398"/>
            <a:ext cx="4516800" cy="21102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0"/>
              </a:spcBef>
              <a:spcAft>
                <a:spcPts val="0"/>
              </a:spcAft>
              <a:buClr>
                <a:srgbClr val="595959"/>
              </a:buClr>
              <a:buSzPts val="1400"/>
              <a:buFont typeface="Arial"/>
              <a:buNone/>
            </a:pPr>
            <a:r>
              <a:rPr lang="en-US"/>
              <a:t>If there was a pill that could help lower your weight, reduce blood pressure, normalize cholesterol levels, and increase your mood, would you not take this pill daily? The </a:t>
            </a:r>
            <a:r>
              <a:rPr lang="en-US"/>
              <a:t>beautiful</a:t>
            </a:r>
            <a:r>
              <a:rPr lang="en-US"/>
              <a:t> truth is that daily exercise can do all this and much more. And it doesn’t need to be more than 15 minutes per day. We all know the benefits so why do we not tap into this form of medication?</a:t>
            </a:r>
            <a:endParaRPr/>
          </a:p>
          <a:p>
            <a:pPr indent="0" lvl="0" marL="0" marR="0" rtl="0" algn="l">
              <a:lnSpc>
                <a:spcPct val="134000"/>
              </a:lnSpc>
              <a:spcBef>
                <a:spcPts val="0"/>
              </a:spcBef>
              <a:spcAft>
                <a:spcPts val="0"/>
              </a:spcAft>
              <a:buClr>
                <a:srgbClr val="595959"/>
              </a:buClr>
              <a:buSzPts val="1400"/>
              <a:buFont typeface="Arial"/>
              <a:buNone/>
            </a:pPr>
            <a:r>
              <a:t/>
            </a:r>
            <a:endParaRPr/>
          </a:p>
          <a:p>
            <a:pPr indent="0" lvl="0" marL="0" marR="0" rtl="0" algn="l">
              <a:lnSpc>
                <a:spcPct val="134000"/>
              </a:lnSpc>
              <a:spcBef>
                <a:spcPts val="0"/>
              </a:spcBef>
              <a:spcAft>
                <a:spcPts val="0"/>
              </a:spcAft>
              <a:buClr>
                <a:srgbClr val="595959"/>
              </a:buClr>
              <a:buSzPts val="1400"/>
              <a:buFont typeface="Arial"/>
              <a:buNone/>
            </a:pPr>
            <a:r>
              <a:rPr lang="en-US"/>
              <a:t>The body thrives when we move and move often. Unfortunately, the sedentary lifestyle has become a noxious habit.  According to the American College of Sports Medicine, we should all aim to get 150 hours of moderate exercise or 75 minutes of vigorous exercise each week.  </a:t>
            </a:r>
            <a:endParaRPr/>
          </a:p>
          <a:p>
            <a:pPr indent="0" lvl="0" marL="0" marR="0" rtl="0" algn="l">
              <a:lnSpc>
                <a:spcPct val="134000"/>
              </a:lnSpc>
              <a:spcBef>
                <a:spcPts val="0"/>
              </a:spcBef>
              <a:spcAft>
                <a:spcPts val="0"/>
              </a:spcAft>
              <a:buClr>
                <a:srgbClr val="595959"/>
              </a:buClr>
              <a:buSzPts val="1400"/>
              <a:buFont typeface="Arial"/>
              <a:buNone/>
            </a:pPr>
            <a:r>
              <a:t/>
            </a:r>
            <a:endParaRPr/>
          </a:p>
          <a:p>
            <a:pPr indent="0" lvl="0" marL="0" marR="0" rtl="0" algn="l">
              <a:lnSpc>
                <a:spcPct val="134000"/>
              </a:lnSpc>
              <a:spcBef>
                <a:spcPts val="0"/>
              </a:spcBef>
              <a:spcAft>
                <a:spcPts val="0"/>
              </a:spcAft>
              <a:buClr>
                <a:srgbClr val="595959"/>
              </a:buClr>
              <a:buSzPts val="1400"/>
              <a:buFont typeface="Arial"/>
              <a:buNone/>
            </a:pPr>
            <a:r>
              <a:t/>
            </a:r>
            <a:endParaRPr/>
          </a:p>
        </p:txBody>
      </p:sp>
      <p:sp>
        <p:nvSpPr>
          <p:cNvPr id="312" name="Google Shape;312;p37"/>
          <p:cNvSpPr txBox="1"/>
          <p:nvPr>
            <p:ph type="title"/>
          </p:nvPr>
        </p:nvSpPr>
        <p:spPr>
          <a:xfrm>
            <a:off x="1465596" y="649160"/>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Exercise</a:t>
            </a:r>
            <a:endParaRPr b="1" i="0" sz="2800" u="none" cap="none" strike="noStrike">
              <a:solidFill>
                <a:schemeClr val="dk1"/>
              </a:solidFill>
              <a:latin typeface="Roboto Slab"/>
              <a:ea typeface="Roboto Slab"/>
              <a:cs typeface="Roboto Slab"/>
              <a:sym typeface="Roboto Slab"/>
            </a:endParaRPr>
          </a:p>
        </p:txBody>
      </p:sp>
      <p:pic>
        <p:nvPicPr>
          <p:cNvPr id="313" name="Google Shape;313;p37"/>
          <p:cNvPicPr preferRelativeResize="0"/>
          <p:nvPr>
            <p:ph idx="2" type="pic"/>
          </p:nvPr>
        </p:nvPicPr>
        <p:blipFill rotWithShape="1">
          <a:blip r:embed="rId3">
            <a:alphaModFix/>
          </a:blip>
          <a:srcRect b="0" l="2758" r="2758" t="0"/>
          <a:stretch/>
        </p:blipFill>
        <p:spPr>
          <a:xfrm>
            <a:off x="7265561" y="1410311"/>
            <a:ext cx="5549700" cy="3915900"/>
          </a:xfrm>
          <a:prstGeom prst="roundRect">
            <a:avLst>
              <a:gd fmla="val 2235" name="adj"/>
            </a:avLst>
          </a:prstGeom>
          <a:noFill/>
          <a:ln>
            <a:noFill/>
          </a:ln>
        </p:spPr>
      </p:pic>
      <p:sp>
        <p:nvSpPr>
          <p:cNvPr id="314" name="Google Shape;314;p37"/>
          <p:cNvSpPr txBox="1"/>
          <p:nvPr/>
        </p:nvSpPr>
        <p:spPr>
          <a:xfrm>
            <a:off x="738425" y="45967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Flash Video</a:t>
            </a:r>
            <a:endParaRPr b="1" u="sng">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8"/>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21" name="Google Shape;321;p38"/>
          <p:cNvSpPr/>
          <p:nvPr/>
        </p:nvSpPr>
        <p:spPr>
          <a:xfrm>
            <a:off x="1468782" y="1551938"/>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22" name="Google Shape;322;p38"/>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23" name="Google Shape;323;p38"/>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Diet and Nutrition</a:t>
            </a:r>
            <a:endParaRPr b="0" i="0" sz="1100" u="none" cap="none" strike="noStrike">
              <a:solidFill>
                <a:srgbClr val="6B6B6B"/>
              </a:solidFill>
              <a:latin typeface="Roboto Slab"/>
              <a:ea typeface="Roboto Slab"/>
              <a:cs typeface="Roboto Slab"/>
              <a:sym typeface="Roboto Slab"/>
            </a:endParaRPr>
          </a:p>
        </p:txBody>
      </p:sp>
      <p:sp>
        <p:nvSpPr>
          <p:cNvPr id="324" name="Google Shape;324;p38"/>
          <p:cNvSpPr txBox="1"/>
          <p:nvPr>
            <p:ph idx="3" type="body"/>
          </p:nvPr>
        </p:nvSpPr>
        <p:spPr>
          <a:xfrm>
            <a:off x="1426355" y="1782798"/>
            <a:ext cx="4516800" cy="21102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t>You wouldn’t build your home using </a:t>
            </a:r>
            <a:r>
              <a:rPr lang="en-US"/>
              <a:t>warped</a:t>
            </a:r>
            <a:r>
              <a:rPr lang="en-US"/>
              <a:t> wood and brittle bricks would you? Of course not! We want our home </a:t>
            </a:r>
            <a:r>
              <a:rPr lang="en-US"/>
              <a:t>to be a strong fortres</a:t>
            </a:r>
            <a:r>
              <a:rPr lang="en-US"/>
              <a:t>s. </a:t>
            </a:r>
            <a:endParaRPr/>
          </a:p>
          <a:p>
            <a:pPr indent="0" lvl="0" marL="0" marR="0" rtl="0" algn="l">
              <a:lnSpc>
                <a:spcPct val="134000"/>
              </a:lnSpc>
              <a:spcBef>
                <a:spcPts val="1200"/>
              </a:spcBef>
              <a:spcAft>
                <a:spcPts val="0"/>
              </a:spcAft>
              <a:buClr>
                <a:srgbClr val="595959"/>
              </a:buClr>
              <a:buSzPts val="1400"/>
              <a:buFont typeface="Arial"/>
              <a:buNone/>
            </a:pPr>
            <a:r>
              <a:rPr lang="en-US"/>
              <a:t>What’s interesting is that we do not view bodies in this same manner. The way to eat healthy is no surprise to any of us, yet this is the most common downfall of health. </a:t>
            </a:r>
            <a:endParaRPr/>
          </a:p>
          <a:p>
            <a:pPr indent="0" lvl="0" marL="0" marR="0" rtl="0" algn="l">
              <a:lnSpc>
                <a:spcPct val="134000"/>
              </a:lnSpc>
              <a:spcBef>
                <a:spcPts val="1200"/>
              </a:spcBef>
              <a:spcAft>
                <a:spcPts val="0"/>
              </a:spcAft>
              <a:buClr>
                <a:srgbClr val="595959"/>
              </a:buClr>
              <a:buSzPts val="1400"/>
              <a:buFont typeface="Arial"/>
              <a:buNone/>
            </a:pPr>
            <a:r>
              <a:rPr lang="en-US"/>
              <a:t>We need to view food as fuel and not fun. The purpose of food is to give our body the nourishment to carry out the physical demands of life. </a:t>
            </a:r>
            <a:endParaRPr/>
          </a:p>
        </p:txBody>
      </p:sp>
      <p:sp>
        <p:nvSpPr>
          <p:cNvPr id="325" name="Google Shape;325;p38"/>
          <p:cNvSpPr txBox="1"/>
          <p:nvPr>
            <p:ph type="title"/>
          </p:nvPr>
        </p:nvSpPr>
        <p:spPr>
          <a:xfrm>
            <a:off x="1423146" y="54518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Diet and Nutrition</a:t>
            </a:r>
            <a:endParaRPr b="1" i="0" sz="2800" u="none" cap="none" strike="noStrike">
              <a:solidFill>
                <a:schemeClr val="dk1"/>
              </a:solidFill>
              <a:latin typeface="Roboto Slab"/>
              <a:ea typeface="Roboto Slab"/>
              <a:cs typeface="Roboto Slab"/>
              <a:sym typeface="Roboto Slab"/>
            </a:endParaRPr>
          </a:p>
        </p:txBody>
      </p:sp>
      <p:pic>
        <p:nvPicPr>
          <p:cNvPr id="326" name="Google Shape;326;p38"/>
          <p:cNvPicPr preferRelativeResize="0"/>
          <p:nvPr>
            <p:ph idx="2" type="pic"/>
          </p:nvPr>
        </p:nvPicPr>
        <p:blipFill rotWithShape="1">
          <a:blip r:embed="rId3">
            <a:alphaModFix/>
          </a:blip>
          <a:srcRect b="0" l="2758" r="2758" t="0"/>
          <a:stretch/>
        </p:blipFill>
        <p:spPr>
          <a:xfrm>
            <a:off x="7265561" y="1410311"/>
            <a:ext cx="5549700" cy="3915900"/>
          </a:xfrm>
          <a:prstGeom prst="roundRect">
            <a:avLst>
              <a:gd fmla="val 2235" name="adj"/>
            </a:avLst>
          </a:prstGeom>
          <a:noFill/>
          <a:ln>
            <a:noFill/>
          </a:ln>
        </p:spPr>
      </p:pic>
      <p:sp>
        <p:nvSpPr>
          <p:cNvPr id="327" name="Google Shape;327;p38"/>
          <p:cNvSpPr txBox="1"/>
          <p:nvPr/>
        </p:nvSpPr>
        <p:spPr>
          <a:xfrm>
            <a:off x="441750" y="4868950"/>
            <a:ext cx="3000000" cy="168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Flash Video</a:t>
            </a:r>
            <a:endParaRPr b="1" u="sng">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39"/>
          <p:cNvSpPr/>
          <p:nvPr/>
        </p:nvSpPr>
        <p:spPr>
          <a:xfrm>
            <a:off x="8350083" y="9525"/>
            <a:ext cx="3841917" cy="6858000"/>
          </a:xfrm>
          <a:prstGeom prst="rect">
            <a:avLst/>
          </a:prstGeom>
          <a:solidFill>
            <a:schemeClr val="dk1">
              <a:alpha val="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34" name="Google Shape;334;p39"/>
          <p:cNvSpPr/>
          <p:nvPr/>
        </p:nvSpPr>
        <p:spPr>
          <a:xfrm>
            <a:off x="1512807" y="1410363"/>
            <a:ext cx="414300" cy="3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boto"/>
              <a:ea typeface="Roboto"/>
              <a:cs typeface="Roboto"/>
              <a:sym typeface="Roboto"/>
            </a:endParaRPr>
          </a:p>
        </p:txBody>
      </p:sp>
      <p:sp>
        <p:nvSpPr>
          <p:cNvPr id="335" name="Google Shape;335;p39"/>
          <p:cNvSpPr/>
          <p:nvPr/>
        </p:nvSpPr>
        <p:spPr>
          <a:xfrm>
            <a:off x="354171" y="121444"/>
            <a:ext cx="36000" cy="187200"/>
          </a:xfrm>
          <a:prstGeom prst="rect">
            <a:avLst/>
          </a:prstGeom>
          <a:solidFill>
            <a:srgbClr val="C7C7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Roboto"/>
              <a:ea typeface="Roboto"/>
              <a:cs typeface="Roboto"/>
              <a:sym typeface="Roboto"/>
            </a:endParaRPr>
          </a:p>
        </p:txBody>
      </p:sp>
      <p:sp>
        <p:nvSpPr>
          <p:cNvPr id="336" name="Google Shape;336;p39"/>
          <p:cNvSpPr txBox="1"/>
          <p:nvPr>
            <p:ph idx="1" type="body"/>
          </p:nvPr>
        </p:nvSpPr>
        <p:spPr>
          <a:xfrm>
            <a:off x="441749" y="85412"/>
            <a:ext cx="5714921" cy="2616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B6B6B"/>
              </a:buClr>
              <a:buSzPts val="1100"/>
              <a:buFont typeface="Arial"/>
              <a:buNone/>
            </a:pPr>
            <a:r>
              <a:rPr lang="en-US"/>
              <a:t>Sleep</a:t>
            </a:r>
            <a:endParaRPr b="0" i="0" sz="1100" u="none" cap="none" strike="noStrike">
              <a:solidFill>
                <a:srgbClr val="6B6B6B"/>
              </a:solidFill>
              <a:latin typeface="Roboto Slab"/>
              <a:ea typeface="Roboto Slab"/>
              <a:cs typeface="Roboto Slab"/>
              <a:sym typeface="Roboto Slab"/>
            </a:endParaRPr>
          </a:p>
        </p:txBody>
      </p:sp>
      <p:sp>
        <p:nvSpPr>
          <p:cNvPr id="337" name="Google Shape;337;p39"/>
          <p:cNvSpPr txBox="1"/>
          <p:nvPr>
            <p:ph idx="3" type="body"/>
          </p:nvPr>
        </p:nvSpPr>
        <p:spPr>
          <a:xfrm>
            <a:off x="1375705" y="1601198"/>
            <a:ext cx="4516800" cy="2110200"/>
          </a:xfrm>
          <a:prstGeom prst="rect">
            <a:avLst/>
          </a:prstGeom>
          <a:noFill/>
          <a:ln>
            <a:noFill/>
          </a:ln>
        </p:spPr>
        <p:txBody>
          <a:bodyPr anchorCtr="0" anchor="t" bIns="45700" lIns="91425" spcFirstLastPara="1" rIns="91425" wrap="square" tIns="45700">
            <a:noAutofit/>
          </a:bodyPr>
          <a:lstStyle/>
          <a:p>
            <a:pPr indent="0" lvl="0" marL="0" marR="0" rtl="0" algn="l">
              <a:lnSpc>
                <a:spcPct val="134000"/>
              </a:lnSpc>
              <a:spcBef>
                <a:spcPts val="1200"/>
              </a:spcBef>
              <a:spcAft>
                <a:spcPts val="0"/>
              </a:spcAft>
              <a:buClr>
                <a:srgbClr val="595959"/>
              </a:buClr>
              <a:buSzPts val="1400"/>
              <a:buFont typeface="Arial"/>
              <a:buNone/>
            </a:pPr>
            <a:r>
              <a:rPr lang="en-US">
                <a:solidFill>
                  <a:srgbClr val="666666"/>
                </a:solidFill>
                <a:highlight>
                  <a:srgbClr val="FFFFFF"/>
                </a:highlight>
              </a:rPr>
              <a:t>At the end of a difficult day, sleep is a welcome release. A good night’s sleep is credited with restoring healthy brain function and physical well-being. Basically, the way you feel when you’re awake depends on how well you sleep. Disturbed sleep is often due to various stressors with the most common reported being persistent pain, depression, and/or anxiety. </a:t>
            </a:r>
            <a:endParaRPr>
              <a:solidFill>
                <a:srgbClr val="666666"/>
              </a:solidFill>
              <a:highlight>
                <a:srgbClr val="FFFFFF"/>
              </a:highlight>
            </a:endParaRPr>
          </a:p>
          <a:p>
            <a:pPr indent="0" lvl="0" marL="0" marR="0" rtl="0" algn="l">
              <a:lnSpc>
                <a:spcPct val="134000"/>
              </a:lnSpc>
              <a:spcBef>
                <a:spcPts val="1200"/>
              </a:spcBef>
              <a:spcAft>
                <a:spcPts val="0"/>
              </a:spcAft>
              <a:buClr>
                <a:srgbClr val="595959"/>
              </a:buClr>
              <a:buSzPts val="1400"/>
              <a:buFont typeface="Arial"/>
              <a:buNone/>
            </a:pPr>
            <a:r>
              <a:rPr lang="en-US">
                <a:solidFill>
                  <a:srgbClr val="666666"/>
                </a:solidFill>
                <a:highlight>
                  <a:srgbClr val="FFFFFF"/>
                </a:highlight>
              </a:rPr>
              <a:t>The American Academy of Sleep Medicine and the Sleep Research Society recommends that adults sleep at least 7 hours each night to promote optimal health and well-being. Sleeping less than 7 hours is associated with an increased risk of developing chronic conditions such as obesity, diabetes, high blood pressure, heart disease, stroke, and frequent mental distress.</a:t>
            </a:r>
            <a:endParaRPr i="0" u="none" cap="none" strike="noStrike">
              <a:solidFill>
                <a:srgbClr val="595959"/>
              </a:solidFill>
            </a:endParaRPr>
          </a:p>
        </p:txBody>
      </p:sp>
      <p:sp>
        <p:nvSpPr>
          <p:cNvPr id="338" name="Google Shape;338;p39"/>
          <p:cNvSpPr txBox="1"/>
          <p:nvPr>
            <p:ph type="title"/>
          </p:nvPr>
        </p:nvSpPr>
        <p:spPr>
          <a:xfrm>
            <a:off x="1372496" y="471385"/>
            <a:ext cx="4523100" cy="939000"/>
          </a:xfrm>
          <a:prstGeom prst="rect">
            <a:avLst/>
          </a:prstGeom>
          <a:noFill/>
          <a:ln>
            <a:noFill/>
          </a:ln>
        </p:spPr>
        <p:txBody>
          <a:bodyPr anchorCtr="0" anchor="b" bIns="45700" lIns="91425" spcFirstLastPara="1" rIns="91425" wrap="square" tIns="45700">
            <a:noAutofit/>
          </a:bodyPr>
          <a:lstStyle/>
          <a:p>
            <a:pPr indent="0" lvl="0" marL="0" marR="0" rtl="0" algn="l">
              <a:lnSpc>
                <a:spcPct val="110000"/>
              </a:lnSpc>
              <a:spcBef>
                <a:spcPts val="0"/>
              </a:spcBef>
              <a:spcAft>
                <a:spcPts val="0"/>
              </a:spcAft>
              <a:buClr>
                <a:schemeClr val="dk1"/>
              </a:buClr>
              <a:buSzPts val="2800"/>
              <a:buFont typeface="Roboto Slab"/>
              <a:buNone/>
            </a:pPr>
            <a:r>
              <a:rPr lang="en-US"/>
              <a:t>Sleep</a:t>
            </a:r>
            <a:endParaRPr b="1" i="0" sz="2800" u="none" cap="none" strike="noStrike">
              <a:solidFill>
                <a:schemeClr val="dk1"/>
              </a:solidFill>
              <a:latin typeface="Roboto Slab"/>
              <a:ea typeface="Roboto Slab"/>
              <a:cs typeface="Roboto Slab"/>
              <a:sym typeface="Roboto Slab"/>
            </a:endParaRPr>
          </a:p>
        </p:txBody>
      </p:sp>
      <p:pic>
        <p:nvPicPr>
          <p:cNvPr id="339" name="Google Shape;339;p39"/>
          <p:cNvPicPr preferRelativeResize="0"/>
          <p:nvPr>
            <p:ph idx="2" type="pic"/>
          </p:nvPr>
        </p:nvPicPr>
        <p:blipFill rotWithShape="1">
          <a:blip r:embed="rId3">
            <a:alphaModFix/>
          </a:blip>
          <a:srcRect b="12502" l="0" r="0" t="12502"/>
          <a:stretch/>
        </p:blipFill>
        <p:spPr>
          <a:xfrm>
            <a:off x="7265561" y="1410311"/>
            <a:ext cx="5549556" cy="3915903"/>
          </a:xfrm>
          <a:prstGeom prst="roundRect">
            <a:avLst>
              <a:gd fmla="val 2235" name="adj"/>
            </a:avLst>
          </a:prstGeom>
          <a:noFill/>
          <a:ln>
            <a:noFill/>
          </a:ln>
        </p:spPr>
      </p:pic>
      <p:sp>
        <p:nvSpPr>
          <p:cNvPr id="340" name="Google Shape;340;p39"/>
          <p:cNvSpPr txBox="1"/>
          <p:nvPr/>
        </p:nvSpPr>
        <p:spPr>
          <a:xfrm>
            <a:off x="6515850" y="47360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u="sng">
                <a:solidFill>
                  <a:schemeClr val="dk1"/>
                </a:solidFill>
              </a:rPr>
              <a:t>Embed Flash Video</a:t>
            </a:r>
            <a:endParaRPr b="1" u="sng">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eme">
  <a:themeElements>
    <a:clrScheme name="Navigation Dark">
      <a:dk1>
        <a:srgbClr val="000000"/>
      </a:dk1>
      <a:lt1>
        <a:srgbClr val="FFFFFF"/>
      </a:lt1>
      <a:dk2>
        <a:srgbClr val="44546A"/>
      </a:dk2>
      <a:lt2>
        <a:srgbClr val="E7E6E6"/>
      </a:lt2>
      <a:accent1>
        <a:srgbClr val="5B9BD5"/>
      </a:accent1>
      <a:accent2>
        <a:srgbClr val="ED7D31"/>
      </a:accent2>
      <a:accent3>
        <a:srgbClr val="A5A5A5"/>
      </a:accent3>
      <a:accent4>
        <a:srgbClr val="92D050"/>
      </a:accent4>
      <a:accent5>
        <a:srgbClr val="4472C4"/>
      </a:accent5>
      <a:accent6>
        <a:srgbClr val="34BD2D"/>
      </a:accent6>
      <a:hlink>
        <a:srgbClr val="5B9BD5"/>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