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1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Harper" userId="bc385a2577ede147" providerId="LiveId" clId="{2238B68F-7D7F-4D61-BA22-C75986B056C7}"/>
    <pc:docChg chg="custSel modSld">
      <pc:chgData name="Emily Harper" userId="bc385a2577ede147" providerId="LiveId" clId="{2238B68F-7D7F-4D61-BA22-C75986B056C7}" dt="2024-03-05T09:13:04.512" v="3" actId="14100"/>
      <pc:docMkLst>
        <pc:docMk/>
      </pc:docMkLst>
      <pc:sldChg chg="addSp delSp modSp mod">
        <pc:chgData name="Emily Harper" userId="bc385a2577ede147" providerId="LiveId" clId="{2238B68F-7D7F-4D61-BA22-C75986B056C7}" dt="2024-03-05T09:13:04.512" v="3" actId="14100"/>
        <pc:sldMkLst>
          <pc:docMk/>
          <pc:sldMk cId="1372771977" sldId="259"/>
        </pc:sldMkLst>
        <pc:picChg chg="del">
          <ac:chgData name="Emily Harper" userId="bc385a2577ede147" providerId="LiveId" clId="{2238B68F-7D7F-4D61-BA22-C75986B056C7}" dt="2024-03-05T09:12:53.346" v="0" actId="478"/>
          <ac:picMkLst>
            <pc:docMk/>
            <pc:sldMk cId="1372771977" sldId="259"/>
            <ac:picMk id="3" creationId="{AD6D7C4E-0673-AE5E-AC0C-C2683DE19577}"/>
          </ac:picMkLst>
        </pc:picChg>
        <pc:picChg chg="add mod">
          <ac:chgData name="Emily Harper" userId="bc385a2577ede147" providerId="LiveId" clId="{2238B68F-7D7F-4D61-BA22-C75986B056C7}" dt="2024-03-05T09:13:04.512" v="3" actId="14100"/>
          <ac:picMkLst>
            <pc:docMk/>
            <pc:sldMk cId="1372771977" sldId="259"/>
            <ac:picMk id="5" creationId="{E1A72E34-6F34-45A2-E70B-6584019A2D29}"/>
          </ac:picMkLst>
        </pc:picChg>
      </pc:sldChg>
    </pc:docChg>
  </pc:docChgLst>
  <pc:docChgLst>
    <pc:chgData name="Emily Harper" userId="bc385a2577ede147" providerId="LiveId" clId="{DACC2949-991A-4E69-91EC-795600F2FB89}"/>
    <pc:docChg chg="custSel addSld modSld">
      <pc:chgData name="Emily Harper" userId="bc385a2577ede147" providerId="LiveId" clId="{DACC2949-991A-4E69-91EC-795600F2FB89}" dt="2023-11-04T16:58:16.337" v="65" actId="26606"/>
      <pc:docMkLst>
        <pc:docMk/>
      </pc:docMkLst>
      <pc:sldChg chg="addSp modSp">
        <pc:chgData name="Emily Harper" userId="bc385a2577ede147" providerId="LiveId" clId="{DACC2949-991A-4E69-91EC-795600F2FB89}" dt="2023-11-04T16:03:33.399" v="46"/>
        <pc:sldMkLst>
          <pc:docMk/>
          <pc:sldMk cId="1479967956" sldId="256"/>
        </pc:sldMkLst>
        <pc:picChg chg="add mod">
          <ac:chgData name="Emily Harper" userId="bc385a2577ede147" providerId="LiveId" clId="{DACC2949-991A-4E69-91EC-795600F2FB89}" dt="2023-11-04T16:03:33.399" v="46"/>
          <ac:picMkLst>
            <pc:docMk/>
            <pc:sldMk cId="1479967956" sldId="256"/>
            <ac:picMk id="6" creationId="{8C1A75F8-9768-5440-032A-CD30BCE52CA1}"/>
          </ac:picMkLst>
        </pc:picChg>
      </pc:sldChg>
      <pc:sldChg chg="addSp modSp">
        <pc:chgData name="Emily Harper" userId="bc385a2577ede147" providerId="LiveId" clId="{DACC2949-991A-4E69-91EC-795600F2FB89}" dt="2023-11-04T16:03:38.424" v="47"/>
        <pc:sldMkLst>
          <pc:docMk/>
          <pc:sldMk cId="4211246187" sldId="258"/>
        </pc:sldMkLst>
        <pc:picChg chg="add mod">
          <ac:chgData name="Emily Harper" userId="bc385a2577ede147" providerId="LiveId" clId="{DACC2949-991A-4E69-91EC-795600F2FB89}" dt="2023-11-04T16:03:38.424" v="47"/>
          <ac:picMkLst>
            <pc:docMk/>
            <pc:sldMk cId="4211246187" sldId="258"/>
            <ac:picMk id="4" creationId="{8A3A4A66-5A35-9220-0705-B90E5E53C0D2}"/>
          </ac:picMkLst>
        </pc:picChg>
      </pc:sldChg>
      <pc:sldChg chg="addSp modSp">
        <pc:chgData name="Emily Harper" userId="bc385a2577ede147" providerId="LiveId" clId="{DACC2949-991A-4E69-91EC-795600F2FB89}" dt="2023-11-04T16:03:41.149" v="48"/>
        <pc:sldMkLst>
          <pc:docMk/>
          <pc:sldMk cId="1372771977" sldId="259"/>
        </pc:sldMkLst>
        <pc:picChg chg="add mod">
          <ac:chgData name="Emily Harper" userId="bc385a2577ede147" providerId="LiveId" clId="{DACC2949-991A-4E69-91EC-795600F2FB89}" dt="2023-11-04T16:03:41.149" v="48"/>
          <ac:picMkLst>
            <pc:docMk/>
            <pc:sldMk cId="1372771977" sldId="259"/>
            <ac:picMk id="4" creationId="{B615B00A-1155-07E1-2F1F-1A2A9AA8105E}"/>
          </ac:picMkLst>
        </pc:picChg>
      </pc:sldChg>
      <pc:sldChg chg="addSp modSp mod">
        <pc:chgData name="Emily Harper" userId="bc385a2577ede147" providerId="LiveId" clId="{DACC2949-991A-4E69-91EC-795600F2FB89}" dt="2023-11-04T16:03:43.636" v="49"/>
        <pc:sldMkLst>
          <pc:docMk/>
          <pc:sldMk cId="1538112816" sldId="260"/>
        </pc:sldMkLst>
        <pc:picChg chg="add mod">
          <ac:chgData name="Emily Harper" userId="bc385a2577ede147" providerId="LiveId" clId="{DACC2949-991A-4E69-91EC-795600F2FB89}" dt="2023-11-04T10:26:26.136" v="2" actId="14100"/>
          <ac:picMkLst>
            <pc:docMk/>
            <pc:sldMk cId="1538112816" sldId="260"/>
            <ac:picMk id="3" creationId="{C271C933-4E29-5E3B-EA10-441AB851A943}"/>
          </ac:picMkLst>
        </pc:picChg>
        <pc:picChg chg="add mod">
          <ac:chgData name="Emily Harper" userId="bc385a2577ede147" providerId="LiveId" clId="{DACC2949-991A-4E69-91EC-795600F2FB89}" dt="2023-11-04T16:03:43.636" v="49"/>
          <ac:picMkLst>
            <pc:docMk/>
            <pc:sldMk cId="1538112816" sldId="260"/>
            <ac:picMk id="4" creationId="{85C2537F-C794-FAAB-A865-7E571850BD10}"/>
          </ac:picMkLst>
        </pc:picChg>
      </pc:sldChg>
      <pc:sldChg chg="addSp modSp new mod">
        <pc:chgData name="Emily Harper" userId="bc385a2577ede147" providerId="LiveId" clId="{DACC2949-991A-4E69-91EC-795600F2FB89}" dt="2023-11-04T16:03:46.103" v="50"/>
        <pc:sldMkLst>
          <pc:docMk/>
          <pc:sldMk cId="1647269215" sldId="261"/>
        </pc:sldMkLst>
        <pc:picChg chg="add mod">
          <ac:chgData name="Emily Harper" userId="bc385a2577ede147" providerId="LiveId" clId="{DACC2949-991A-4E69-91EC-795600F2FB89}" dt="2023-11-04T10:27:35.910" v="11" actId="1076"/>
          <ac:picMkLst>
            <pc:docMk/>
            <pc:sldMk cId="1647269215" sldId="261"/>
            <ac:picMk id="3" creationId="{636A8C20-B28F-230F-8E0D-4596E049A593}"/>
          </ac:picMkLst>
        </pc:picChg>
        <pc:picChg chg="add mod">
          <ac:chgData name="Emily Harper" userId="bc385a2577ede147" providerId="LiveId" clId="{DACC2949-991A-4E69-91EC-795600F2FB89}" dt="2023-11-04T16:03:46.103" v="50"/>
          <ac:picMkLst>
            <pc:docMk/>
            <pc:sldMk cId="1647269215" sldId="261"/>
            <ac:picMk id="4" creationId="{B196AE7C-24E8-A880-8331-4F1EA79333CA}"/>
          </ac:picMkLst>
        </pc:picChg>
      </pc:sldChg>
      <pc:sldChg chg="addSp modSp new mod">
        <pc:chgData name="Emily Harper" userId="bc385a2577ede147" providerId="LiveId" clId="{DACC2949-991A-4E69-91EC-795600F2FB89}" dt="2023-11-04T16:03:48.261" v="51"/>
        <pc:sldMkLst>
          <pc:docMk/>
          <pc:sldMk cId="86469473" sldId="262"/>
        </pc:sldMkLst>
        <pc:picChg chg="add mod">
          <ac:chgData name="Emily Harper" userId="bc385a2577ede147" providerId="LiveId" clId="{DACC2949-991A-4E69-91EC-795600F2FB89}" dt="2023-11-04T10:31:08.870" v="15" actId="1076"/>
          <ac:picMkLst>
            <pc:docMk/>
            <pc:sldMk cId="86469473" sldId="262"/>
            <ac:picMk id="3" creationId="{640EC0ED-9A1B-8462-D8B6-02033FA44F61}"/>
          </ac:picMkLst>
        </pc:picChg>
        <pc:picChg chg="add mod">
          <ac:chgData name="Emily Harper" userId="bc385a2577ede147" providerId="LiveId" clId="{DACC2949-991A-4E69-91EC-795600F2FB89}" dt="2023-11-04T16:03:48.261" v="51"/>
          <ac:picMkLst>
            <pc:docMk/>
            <pc:sldMk cId="86469473" sldId="262"/>
            <ac:picMk id="4" creationId="{0BE72F02-3D02-5B28-81FE-400D73941C7E}"/>
          </ac:picMkLst>
        </pc:picChg>
      </pc:sldChg>
      <pc:sldChg chg="addSp modSp new mod">
        <pc:chgData name="Emily Harper" userId="bc385a2577ede147" providerId="LiveId" clId="{DACC2949-991A-4E69-91EC-795600F2FB89}" dt="2023-11-04T16:03:50.992" v="52"/>
        <pc:sldMkLst>
          <pc:docMk/>
          <pc:sldMk cId="2245306190" sldId="263"/>
        </pc:sldMkLst>
        <pc:picChg chg="add mod">
          <ac:chgData name="Emily Harper" userId="bc385a2577ede147" providerId="LiveId" clId="{DACC2949-991A-4E69-91EC-795600F2FB89}" dt="2023-11-04T10:31:50.691" v="19" actId="14100"/>
          <ac:picMkLst>
            <pc:docMk/>
            <pc:sldMk cId="2245306190" sldId="263"/>
            <ac:picMk id="3" creationId="{B57F03FE-0379-14FA-C084-92AC631C4639}"/>
          </ac:picMkLst>
        </pc:picChg>
        <pc:picChg chg="add mod">
          <ac:chgData name="Emily Harper" userId="bc385a2577ede147" providerId="LiveId" clId="{DACC2949-991A-4E69-91EC-795600F2FB89}" dt="2023-11-04T16:03:50.992" v="52"/>
          <ac:picMkLst>
            <pc:docMk/>
            <pc:sldMk cId="2245306190" sldId="263"/>
            <ac:picMk id="4" creationId="{9BE7924A-1D27-DCF8-D067-2C46E9D9E8CE}"/>
          </ac:picMkLst>
        </pc:picChg>
      </pc:sldChg>
      <pc:sldChg chg="addSp modSp new mod">
        <pc:chgData name="Emily Harper" userId="bc385a2577ede147" providerId="LiveId" clId="{DACC2949-991A-4E69-91EC-795600F2FB89}" dt="2023-11-04T16:03:53.854" v="53"/>
        <pc:sldMkLst>
          <pc:docMk/>
          <pc:sldMk cId="2075873418" sldId="264"/>
        </pc:sldMkLst>
        <pc:picChg chg="add mod">
          <ac:chgData name="Emily Harper" userId="bc385a2577ede147" providerId="LiveId" clId="{DACC2949-991A-4E69-91EC-795600F2FB89}" dt="2023-11-04T10:34:52.063" v="22" actId="14100"/>
          <ac:picMkLst>
            <pc:docMk/>
            <pc:sldMk cId="2075873418" sldId="264"/>
            <ac:picMk id="3" creationId="{0550ACB9-EE8C-0AEE-F08F-0A257AD5FA45}"/>
          </ac:picMkLst>
        </pc:picChg>
        <pc:picChg chg="add mod">
          <ac:chgData name="Emily Harper" userId="bc385a2577ede147" providerId="LiveId" clId="{DACC2949-991A-4E69-91EC-795600F2FB89}" dt="2023-11-04T16:03:53.854" v="53"/>
          <ac:picMkLst>
            <pc:docMk/>
            <pc:sldMk cId="2075873418" sldId="264"/>
            <ac:picMk id="4" creationId="{1E9FC11B-D7FA-118F-81F3-E6D756E4BF17}"/>
          </ac:picMkLst>
        </pc:picChg>
      </pc:sldChg>
      <pc:sldChg chg="addSp modSp new mod">
        <pc:chgData name="Emily Harper" userId="bc385a2577ede147" providerId="LiveId" clId="{DACC2949-991A-4E69-91EC-795600F2FB89}" dt="2023-11-04T16:03:57.230" v="54"/>
        <pc:sldMkLst>
          <pc:docMk/>
          <pc:sldMk cId="2007556865" sldId="265"/>
        </pc:sldMkLst>
        <pc:picChg chg="add mod">
          <ac:chgData name="Emily Harper" userId="bc385a2577ede147" providerId="LiveId" clId="{DACC2949-991A-4E69-91EC-795600F2FB89}" dt="2023-11-04T10:36:42.653" v="25" actId="14100"/>
          <ac:picMkLst>
            <pc:docMk/>
            <pc:sldMk cId="2007556865" sldId="265"/>
            <ac:picMk id="3" creationId="{9A5BF035-C572-704A-89B4-6709F446FFB5}"/>
          </ac:picMkLst>
        </pc:picChg>
        <pc:picChg chg="add mod">
          <ac:chgData name="Emily Harper" userId="bc385a2577ede147" providerId="LiveId" clId="{DACC2949-991A-4E69-91EC-795600F2FB89}" dt="2023-11-04T16:03:57.230" v="54"/>
          <ac:picMkLst>
            <pc:docMk/>
            <pc:sldMk cId="2007556865" sldId="265"/>
            <ac:picMk id="4" creationId="{237F3FC5-5CB9-A22F-F05F-D5F5D392A0A1}"/>
          </ac:picMkLst>
        </pc:picChg>
      </pc:sldChg>
      <pc:sldChg chg="addSp modSp new mod">
        <pc:chgData name="Emily Harper" userId="bc385a2577ede147" providerId="LiveId" clId="{DACC2949-991A-4E69-91EC-795600F2FB89}" dt="2023-11-04T16:03:59.364" v="55"/>
        <pc:sldMkLst>
          <pc:docMk/>
          <pc:sldMk cId="1714598170" sldId="266"/>
        </pc:sldMkLst>
        <pc:picChg chg="add mod">
          <ac:chgData name="Emily Harper" userId="bc385a2577ede147" providerId="LiveId" clId="{DACC2949-991A-4E69-91EC-795600F2FB89}" dt="2023-11-04T10:40:51.861" v="29" actId="14100"/>
          <ac:picMkLst>
            <pc:docMk/>
            <pc:sldMk cId="1714598170" sldId="266"/>
            <ac:picMk id="3" creationId="{5279B93A-1E54-93F7-1424-ACD2E424E913}"/>
          </ac:picMkLst>
        </pc:picChg>
        <pc:picChg chg="add mod">
          <ac:chgData name="Emily Harper" userId="bc385a2577ede147" providerId="LiveId" clId="{DACC2949-991A-4E69-91EC-795600F2FB89}" dt="2023-11-04T16:03:59.364" v="55"/>
          <ac:picMkLst>
            <pc:docMk/>
            <pc:sldMk cId="1714598170" sldId="266"/>
            <ac:picMk id="4" creationId="{68C4275D-746A-00CD-5D5C-3A32CEB85151}"/>
          </ac:picMkLst>
        </pc:picChg>
      </pc:sldChg>
      <pc:sldChg chg="addSp modSp new mod">
        <pc:chgData name="Emily Harper" userId="bc385a2577ede147" providerId="LiveId" clId="{DACC2949-991A-4E69-91EC-795600F2FB89}" dt="2023-11-04T16:04:02.826" v="56"/>
        <pc:sldMkLst>
          <pc:docMk/>
          <pc:sldMk cId="3645237128" sldId="267"/>
        </pc:sldMkLst>
        <pc:picChg chg="add mod">
          <ac:chgData name="Emily Harper" userId="bc385a2577ede147" providerId="LiveId" clId="{DACC2949-991A-4E69-91EC-795600F2FB89}" dt="2023-11-04T10:51:42.664" v="33" actId="14100"/>
          <ac:picMkLst>
            <pc:docMk/>
            <pc:sldMk cId="3645237128" sldId="267"/>
            <ac:picMk id="3" creationId="{991EA4C6-247D-93FF-CF47-76A4EB2158D5}"/>
          </ac:picMkLst>
        </pc:picChg>
        <pc:picChg chg="add mod">
          <ac:chgData name="Emily Harper" userId="bc385a2577ede147" providerId="LiveId" clId="{DACC2949-991A-4E69-91EC-795600F2FB89}" dt="2023-11-04T16:04:02.826" v="56"/>
          <ac:picMkLst>
            <pc:docMk/>
            <pc:sldMk cId="3645237128" sldId="267"/>
            <ac:picMk id="4" creationId="{EEE654BD-B6DA-0B80-6C0E-5302C2F83F4F}"/>
          </ac:picMkLst>
        </pc:picChg>
      </pc:sldChg>
      <pc:sldChg chg="addSp modSp new mod">
        <pc:chgData name="Emily Harper" userId="bc385a2577ede147" providerId="LiveId" clId="{DACC2949-991A-4E69-91EC-795600F2FB89}" dt="2023-11-04T16:04:05.252" v="57"/>
        <pc:sldMkLst>
          <pc:docMk/>
          <pc:sldMk cId="2567603647" sldId="268"/>
        </pc:sldMkLst>
        <pc:picChg chg="add mod">
          <ac:chgData name="Emily Harper" userId="bc385a2577ede147" providerId="LiveId" clId="{DACC2949-991A-4E69-91EC-795600F2FB89}" dt="2023-11-04T10:52:14.621" v="37" actId="14100"/>
          <ac:picMkLst>
            <pc:docMk/>
            <pc:sldMk cId="2567603647" sldId="268"/>
            <ac:picMk id="3" creationId="{CEC8CBB9-5217-A0C0-FBE8-9CFE62AE561C}"/>
          </ac:picMkLst>
        </pc:picChg>
        <pc:picChg chg="add mod">
          <ac:chgData name="Emily Harper" userId="bc385a2577ede147" providerId="LiveId" clId="{DACC2949-991A-4E69-91EC-795600F2FB89}" dt="2023-11-04T16:04:05.252" v="57"/>
          <ac:picMkLst>
            <pc:docMk/>
            <pc:sldMk cId="2567603647" sldId="268"/>
            <ac:picMk id="4" creationId="{419B5C17-CFB1-83E3-2048-39DA4E388D32}"/>
          </ac:picMkLst>
        </pc:picChg>
      </pc:sldChg>
      <pc:sldChg chg="addSp modSp new mod">
        <pc:chgData name="Emily Harper" userId="bc385a2577ede147" providerId="LiveId" clId="{DACC2949-991A-4E69-91EC-795600F2FB89}" dt="2023-11-04T16:04:07.997" v="58"/>
        <pc:sldMkLst>
          <pc:docMk/>
          <pc:sldMk cId="3345677095" sldId="269"/>
        </pc:sldMkLst>
        <pc:picChg chg="add mod">
          <ac:chgData name="Emily Harper" userId="bc385a2577ede147" providerId="LiveId" clId="{DACC2949-991A-4E69-91EC-795600F2FB89}" dt="2023-11-04T10:56:12.474" v="41" actId="14100"/>
          <ac:picMkLst>
            <pc:docMk/>
            <pc:sldMk cId="3345677095" sldId="269"/>
            <ac:picMk id="3" creationId="{D0BE64AA-34BF-D74F-1653-CABC1A0DF568}"/>
          </ac:picMkLst>
        </pc:picChg>
        <pc:picChg chg="add mod">
          <ac:chgData name="Emily Harper" userId="bc385a2577ede147" providerId="LiveId" clId="{DACC2949-991A-4E69-91EC-795600F2FB89}" dt="2023-11-04T16:04:07.997" v="58"/>
          <ac:picMkLst>
            <pc:docMk/>
            <pc:sldMk cId="3345677095" sldId="269"/>
            <ac:picMk id="4" creationId="{C538C043-B45C-106F-4FF7-8A7BDC8BED95}"/>
          </ac:picMkLst>
        </pc:picChg>
      </pc:sldChg>
      <pc:sldChg chg="addSp modSp new mod">
        <pc:chgData name="Emily Harper" userId="bc385a2577ede147" providerId="LiveId" clId="{DACC2949-991A-4E69-91EC-795600F2FB89}" dt="2023-11-04T16:04:10.182" v="59"/>
        <pc:sldMkLst>
          <pc:docMk/>
          <pc:sldMk cId="2986354204" sldId="270"/>
        </pc:sldMkLst>
        <pc:picChg chg="add mod">
          <ac:chgData name="Emily Harper" userId="bc385a2577ede147" providerId="LiveId" clId="{DACC2949-991A-4E69-91EC-795600F2FB89}" dt="2023-11-04T11:06:20.152" v="45" actId="14100"/>
          <ac:picMkLst>
            <pc:docMk/>
            <pc:sldMk cId="2986354204" sldId="270"/>
            <ac:picMk id="3" creationId="{EA31BD3C-E0A7-6EAA-7CC3-6A60F150186A}"/>
          </ac:picMkLst>
        </pc:picChg>
        <pc:picChg chg="add mod">
          <ac:chgData name="Emily Harper" userId="bc385a2577ede147" providerId="LiveId" clId="{DACC2949-991A-4E69-91EC-795600F2FB89}" dt="2023-11-04T16:04:10.182" v="59"/>
          <ac:picMkLst>
            <pc:docMk/>
            <pc:sldMk cId="2986354204" sldId="270"/>
            <ac:picMk id="4" creationId="{B0558FA9-6D0F-9973-EDD1-137B958632D2}"/>
          </ac:picMkLst>
        </pc:picChg>
      </pc:sldChg>
      <pc:sldChg chg="addSp modSp new mod setBg">
        <pc:chgData name="Emily Harper" userId="bc385a2577ede147" providerId="LiveId" clId="{DACC2949-991A-4E69-91EC-795600F2FB89}" dt="2023-11-04T16:39:47.018" v="62" actId="26606"/>
        <pc:sldMkLst>
          <pc:docMk/>
          <pc:sldMk cId="1007694507" sldId="271"/>
        </pc:sldMkLst>
        <pc:spChg chg="add">
          <ac:chgData name="Emily Harper" userId="bc385a2577ede147" providerId="LiveId" clId="{DACC2949-991A-4E69-91EC-795600F2FB89}" dt="2023-11-04T16:39:47.018" v="62" actId="26606"/>
          <ac:spMkLst>
            <pc:docMk/>
            <pc:sldMk cId="1007694507" sldId="271"/>
            <ac:spMk id="8" creationId="{42A4FC2C-047E-45A5-965D-8E1E3BF09BC6}"/>
          </ac:spMkLst>
        </pc:spChg>
        <pc:picChg chg="add mod">
          <ac:chgData name="Emily Harper" userId="bc385a2577ede147" providerId="LiveId" clId="{DACC2949-991A-4E69-91EC-795600F2FB89}" dt="2023-11-04T16:39:47.018" v="62" actId="26606"/>
          <ac:picMkLst>
            <pc:docMk/>
            <pc:sldMk cId="1007694507" sldId="271"/>
            <ac:picMk id="3" creationId="{F2D090FA-A449-C0E5-1F61-24967CD2C406}"/>
          </ac:picMkLst>
        </pc:picChg>
      </pc:sldChg>
      <pc:sldChg chg="addSp modSp new mod setBg">
        <pc:chgData name="Emily Harper" userId="bc385a2577ede147" providerId="LiveId" clId="{DACC2949-991A-4E69-91EC-795600F2FB89}" dt="2023-11-04T16:58:16.337" v="65" actId="26606"/>
        <pc:sldMkLst>
          <pc:docMk/>
          <pc:sldMk cId="3386756673" sldId="272"/>
        </pc:sldMkLst>
        <pc:spChg chg="add">
          <ac:chgData name="Emily Harper" userId="bc385a2577ede147" providerId="LiveId" clId="{DACC2949-991A-4E69-91EC-795600F2FB89}" dt="2023-11-04T16:58:16.337" v="65" actId="26606"/>
          <ac:spMkLst>
            <pc:docMk/>
            <pc:sldMk cId="3386756673" sldId="272"/>
            <ac:spMk id="8" creationId="{42A4FC2C-047E-45A5-965D-8E1E3BF09BC6}"/>
          </ac:spMkLst>
        </pc:spChg>
        <pc:picChg chg="add mod">
          <ac:chgData name="Emily Harper" userId="bc385a2577ede147" providerId="LiveId" clId="{DACC2949-991A-4E69-91EC-795600F2FB89}" dt="2023-11-04T16:58:16.337" v="65" actId="26606"/>
          <ac:picMkLst>
            <pc:docMk/>
            <pc:sldMk cId="3386756673" sldId="272"/>
            <ac:picMk id="3" creationId="{DB2E2C90-677C-F13A-94C3-7D185360FCF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23491-BF02-10D9-12BD-921234E59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555FA6-A390-C068-C0B8-921FBD6AE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8AE1D-6DEF-3DB0-0811-5971FEFE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167D-2542-4BFC-A1E5-3146A272E120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31715-5728-8752-57E4-8D129DD02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1625A-E784-8575-6775-1B51F0974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DBB4-88CA-425F-A590-65478C83D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21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BB218-767C-65D5-BEBA-95D2FF4E3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A9F42-B6AB-030D-199C-0943FDDEC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34A8D-DC25-DAB2-CCE6-CC29652E9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167D-2542-4BFC-A1E5-3146A272E120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85E3C-CAF8-DCF8-B81E-BC6EEE0AE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36562-480E-B9DA-F06E-3C6F192EA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DBB4-88CA-425F-A590-65478C83D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107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374469-3ED0-1E3B-E8AE-72EF41C53A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A03EA7-68CD-DE07-2568-E0D3347288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30EB3-1315-208E-2B9C-CD0C35401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167D-2542-4BFC-A1E5-3146A272E120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5901D-E312-BB2E-3036-055AC01D1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4F9BE-97F0-E9D4-35AA-B2D95B60A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DBB4-88CA-425F-A590-65478C83D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3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83EE6-5082-92B2-44AC-7A110F65D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C4815-9DDC-BC4C-61E5-8B60D6DCC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7D2A2-4413-8BAF-EB14-CB4A4AB99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167D-2542-4BFC-A1E5-3146A272E120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DC5F3-8D5F-BE84-36BE-18E55596F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7423E-9B40-3473-1E2C-EA8874F38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DBB4-88CA-425F-A590-65478C83D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07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34183-EB9C-52A0-DAF6-88AA0A04E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888E0-AFEA-24CF-28C7-8D276F3A4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EDA24-4474-B7FB-1060-D58E7C754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167D-2542-4BFC-A1E5-3146A272E120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9D9F7-A337-6166-ECBB-292249ACE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B6A00-4A8C-40DB-8484-6D85F1E3A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DBB4-88CA-425F-A590-65478C83D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81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B703F-0076-CFA7-19BF-40E9B2EF1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E5D65-A256-FB93-3F7F-BD5535100E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4EE8E0-02B4-9A45-C7E4-E1F1C5EBA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83652-B810-6D5D-B2AD-D86F3990C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167D-2542-4BFC-A1E5-3146A272E120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DE530-6198-CB06-4D2E-382813DC1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5E5C8-4580-77BB-5287-A4A5D930F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DBB4-88CA-425F-A590-65478C83D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744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F6C7D-D9D8-1BEF-6608-34B8C6382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23890-9490-C13F-D689-1B5C706EB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CE911-CBFA-0A45-CDE0-56BC70498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748F35-FCB6-94B3-C133-804A50E97F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9342EE-AD8A-6298-F92C-BE4A70BCF5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FC935B-9F9B-A2F1-F44B-C9C4489B6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167D-2542-4BFC-A1E5-3146A272E120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521B58-3CAE-F221-D724-D45A93244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6C8D8A-0787-5BA8-B2AC-0539A64B6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DBB4-88CA-425F-A590-65478C83D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68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41C6C-449B-0339-EACD-D6C729B5F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352B5F-60A0-99A6-B1E6-9D210079D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167D-2542-4BFC-A1E5-3146A272E120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6EA90F-1100-498D-2D6A-B19B562CB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1CF3EB-AC3B-3DF6-7E9B-BB6E35A5E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DBB4-88CA-425F-A590-65478C83D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88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AABD8B-5FD5-45B0-3E71-DCBB3357E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167D-2542-4BFC-A1E5-3146A272E120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3B8CB2-E39F-5F9E-52B1-F465387CB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92383-C143-2BFD-B1B3-8FEDB07AA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DBB4-88CA-425F-A590-65478C83D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254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3B360-83F8-9A9E-1222-D51853A7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FB26B-0EE6-387D-74CE-5501797A2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F2027D-4A06-D3FB-E2E8-9BE221E2C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BA966B-7A28-57F4-E754-901F7ACF0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167D-2542-4BFC-A1E5-3146A272E120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3DC55-40E2-786C-E41D-A998883B5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8EA18-D6F6-0B9C-15FF-5CFA0B61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DBB4-88CA-425F-A590-65478C83D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83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C983D-332A-A7D0-61EA-2A39B417A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7737D3-E353-0B0B-6317-AAB5ED4A8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20EB2-3029-C2DF-4E40-58B8CDBF4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0A508-0C55-817D-0F81-42187D64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167D-2542-4BFC-A1E5-3146A272E120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C7295-6833-79C3-3474-69351C482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8ACD8-B462-7D00-FD9C-54F1543E6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DBB4-88CA-425F-A590-65478C83D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798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E3DC04-3F37-7E06-624D-048BD3F75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D2D3F-90F3-CD7D-13FC-941A7D4E6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9214B-96ED-6C85-AF25-CD2FF0FBE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2167D-2542-4BFC-A1E5-3146A272E120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292FF-6402-8E05-96F9-5A4FB58BB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41661-2E88-777A-EE47-1314B7661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DBB4-88CA-425F-A590-65478C83D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59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5E7082-FE43-EAB2-FDE8-4EFF00C7C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878"/>
            <a:ext cx="12192000" cy="68874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1A75F8-9768-5440-032A-CD30BCE52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406" y="6545507"/>
            <a:ext cx="2006703" cy="2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67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50ACB9-EE8C-0AEE-F08F-0A257AD5F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7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9FC11B-D7FA-118F-81F3-E6D756E4B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406" y="6545507"/>
            <a:ext cx="2006703" cy="2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73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5BF035-C572-704A-89B4-6709F446F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008"/>
            <a:ext cx="12192000" cy="69200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7F3FC5-5CB9-A22F-F05F-D5F5D392A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406" y="6545507"/>
            <a:ext cx="2006703" cy="2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56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79B93A-1E54-93F7-1424-ACD2E424E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629"/>
            <a:ext cx="12191999" cy="68892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C4275D-746A-00CD-5D5C-3A32CEB85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406" y="6545507"/>
            <a:ext cx="2006703" cy="2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98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1EA4C6-247D-93FF-CF47-76A4EB215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2"/>
            <a:ext cx="12192000" cy="68536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E654BD-B6DA-0B80-6C0E-5302C2F83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406" y="6545507"/>
            <a:ext cx="2006703" cy="2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37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C8CBB9-5217-A0C0-FBE8-9CFE62AE5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2"/>
            <a:ext cx="12192000" cy="68536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9B5C17-CFB1-83E3-2048-39DA4E388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406" y="6545507"/>
            <a:ext cx="2006703" cy="2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03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BE64AA-34BF-D74F-1653-CABC1A0DF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928"/>
            <a:ext cx="12192000" cy="69218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38C043-B45C-106F-4FF7-8A7BDC8BE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406" y="6545507"/>
            <a:ext cx="2006703" cy="2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77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31BD3C-E0A7-6EAA-7CC3-6A60F1501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30"/>
            <a:ext cx="12192000" cy="68666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558FA9-6D0F-9973-EDD1-137B95863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406" y="6545507"/>
            <a:ext cx="2006703" cy="2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54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D090FA-A449-C0E5-1F61-24967CD2C4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94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63ACC8-F60E-D3E0-A571-71FFC1506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184"/>
            <a:ext cx="12192000" cy="693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79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FF3024-2209-6FA6-74AD-2E370ED8F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267" y="-3490"/>
            <a:ext cx="12251267" cy="68983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3A4A66-5A35-9220-0705-B90E5E53C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406" y="6545507"/>
            <a:ext cx="2006703" cy="2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46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15B00A-1155-07E1-2F1F-1A2A9AA81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406" y="6545507"/>
            <a:ext cx="2006703" cy="2159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A72E34-6F34-45A2-E70B-6584019A2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94026"/>
            <a:ext cx="12088876" cy="672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71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2E2C90-677C-F13A-94C3-7D185360FC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56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71C933-4E29-5E3B-EA10-441AB851A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115"/>
            <a:ext cx="12191999" cy="69082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C2537F-C794-FAAB-A865-7E571850B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406" y="6545507"/>
            <a:ext cx="2006703" cy="2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12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6A8C20-B28F-230F-8E0D-4596E049A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4183" cy="69035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96AE7C-24E8-A880-8331-4F1EA7933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406" y="6545507"/>
            <a:ext cx="2006703" cy="2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69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0EC0ED-9A1B-8462-D8B6-02033FA44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3" y="0"/>
            <a:ext cx="12107333" cy="6899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E72F02-3D02-5B28-81FE-400D73941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406" y="6545507"/>
            <a:ext cx="2006703" cy="2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9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7F03FE-0379-14FA-C084-92AC631C4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64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E7924A-1D27-DCF8-D067-2C46E9D9E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406" y="6545507"/>
            <a:ext cx="2006703" cy="2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06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Harper</dc:creator>
  <cp:lastModifiedBy>Emily Harper</cp:lastModifiedBy>
  <cp:revision>1</cp:revision>
  <dcterms:created xsi:type="dcterms:W3CDTF">2023-11-04T10:07:02Z</dcterms:created>
  <dcterms:modified xsi:type="dcterms:W3CDTF">2024-03-05T09:13:08Z</dcterms:modified>
</cp:coreProperties>
</file>