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280B6-C091-449C-9B95-456DB1683BA9}" v="20" dt="2023-11-04T16:35:5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Harper" userId="bc385a2577ede147" providerId="LiveId" clId="{E2D280B6-C091-449C-9B95-456DB1683BA9}"/>
    <pc:docChg chg="custSel addSld delSld modSld sldOrd">
      <pc:chgData name="Emily Harper" userId="bc385a2577ede147" providerId="LiveId" clId="{E2D280B6-C091-449C-9B95-456DB1683BA9}" dt="2023-11-04T16:48:39.226" v="56" actId="26606"/>
      <pc:docMkLst>
        <pc:docMk/>
      </pc:docMkLst>
      <pc:sldChg chg="addSp delSp modSp mod ord setBg">
        <pc:chgData name="Emily Harper" userId="bc385a2577ede147" providerId="LiveId" clId="{E2D280B6-C091-449C-9B95-456DB1683BA9}" dt="2023-11-04T16:32:59.087" v="44"/>
        <pc:sldMkLst>
          <pc:docMk/>
          <pc:sldMk cId="1425873348" sldId="256"/>
        </pc:sldMkLst>
        <pc:spChg chg="del">
          <ac:chgData name="Emily Harper" userId="bc385a2577ede147" providerId="LiveId" clId="{E2D280B6-C091-449C-9B95-456DB1683BA9}" dt="2023-11-04T16:01:44.507" v="0" actId="478"/>
          <ac:spMkLst>
            <pc:docMk/>
            <pc:sldMk cId="1425873348" sldId="256"/>
            <ac:spMk id="2" creationId="{B59FD5EA-11EF-38D9-0E6E-3D6AD8CAB317}"/>
          </ac:spMkLst>
        </pc:spChg>
        <pc:spChg chg="del">
          <ac:chgData name="Emily Harper" userId="bc385a2577ede147" providerId="LiveId" clId="{E2D280B6-C091-449C-9B95-456DB1683BA9}" dt="2023-11-04T16:01:47.690" v="1" actId="478"/>
          <ac:spMkLst>
            <pc:docMk/>
            <pc:sldMk cId="1425873348" sldId="256"/>
            <ac:spMk id="3" creationId="{85F27259-BA10-5B4A-3AAD-74653204870A}"/>
          </ac:spMkLst>
        </pc:spChg>
        <pc:spChg chg="add">
          <ac:chgData name="Emily Harper" userId="bc385a2577ede147" providerId="LiveId" clId="{E2D280B6-C091-449C-9B95-456DB1683BA9}" dt="2023-11-04T16:11:52.231" v="24" actId="26606"/>
          <ac:spMkLst>
            <pc:docMk/>
            <pc:sldMk cId="1425873348" sldId="256"/>
            <ac:spMk id="10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11:52.231" v="24" actId="26606"/>
          <ac:picMkLst>
            <pc:docMk/>
            <pc:sldMk cId="1425873348" sldId="256"/>
            <ac:picMk id="5" creationId="{A18AD7F6-DE57-87DB-8FD7-B8533F4C846B}"/>
          </ac:picMkLst>
        </pc:picChg>
        <pc:picChg chg="add mod">
          <ac:chgData name="Emily Harper" userId="bc385a2577ede147" providerId="LiveId" clId="{E2D280B6-C091-449C-9B95-456DB1683BA9}" dt="2023-11-04T16:32:59.087" v="44"/>
          <ac:picMkLst>
            <pc:docMk/>
            <pc:sldMk cId="1425873348" sldId="256"/>
            <ac:picMk id="6" creationId="{76CAA8F6-4DE4-66F8-4391-2F3B6EC32020}"/>
          </ac:picMkLst>
        </pc:picChg>
      </pc:sldChg>
      <pc:sldChg chg="addSp modSp add del mod setBg">
        <pc:chgData name="Emily Harper" userId="bc385a2577ede147" providerId="LiveId" clId="{E2D280B6-C091-449C-9B95-456DB1683BA9}" dt="2023-11-04T16:21:07.803" v="29" actId="47"/>
        <pc:sldMkLst>
          <pc:docMk/>
          <pc:sldMk cId="4138153619" sldId="257"/>
        </pc:sldMkLst>
        <pc:spChg chg="add">
          <ac:chgData name="Emily Harper" userId="bc385a2577ede147" providerId="LiveId" clId="{E2D280B6-C091-449C-9B95-456DB1683BA9}" dt="2023-11-04T16:15:33.686" v="26" actId="26606"/>
          <ac:spMkLst>
            <pc:docMk/>
            <pc:sldMk cId="4138153619" sldId="257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15:33.686" v="26" actId="26606"/>
          <ac:picMkLst>
            <pc:docMk/>
            <pc:sldMk cId="4138153619" sldId="257"/>
            <ac:picMk id="3" creationId="{ED6BDB8D-DEA9-5C87-C9CC-AE52B7DF93B5}"/>
          </ac:picMkLst>
        </pc:picChg>
      </pc:sldChg>
      <pc:sldChg chg="addSp delSp modSp add mod ord setBg">
        <pc:chgData name="Emily Harper" userId="bc385a2577ede147" providerId="LiveId" clId="{E2D280B6-C091-449C-9B95-456DB1683BA9}" dt="2023-11-04T16:32:56.589" v="43" actId="478"/>
        <pc:sldMkLst>
          <pc:docMk/>
          <pc:sldMk cId="1546714029" sldId="258"/>
        </pc:sldMkLst>
        <pc:spChg chg="add">
          <ac:chgData name="Emily Harper" userId="bc385a2577ede147" providerId="LiveId" clId="{E2D280B6-C091-449C-9B95-456DB1683BA9}" dt="2023-11-04T16:02:27.023" v="13" actId="26606"/>
          <ac:spMkLst>
            <pc:docMk/>
            <pc:sldMk cId="1546714029" sldId="258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02:27.023" v="13" actId="26606"/>
          <ac:picMkLst>
            <pc:docMk/>
            <pc:sldMk cId="1546714029" sldId="258"/>
            <ac:picMk id="3" creationId="{BE8B9118-9793-56BB-5956-5B02AF73447D}"/>
          </ac:picMkLst>
        </pc:picChg>
        <pc:picChg chg="add mod">
          <ac:chgData name="Emily Harper" userId="bc385a2577ede147" providerId="LiveId" clId="{E2D280B6-C091-449C-9B95-456DB1683BA9}" dt="2023-11-04T16:03:23.765" v="22"/>
          <ac:picMkLst>
            <pc:docMk/>
            <pc:sldMk cId="1546714029" sldId="258"/>
            <ac:picMk id="4" creationId="{12C72069-2704-8FD3-33B8-16A1A146BBFE}"/>
          </ac:picMkLst>
        </pc:picChg>
        <pc:picChg chg="add del mod">
          <ac:chgData name="Emily Harper" userId="bc385a2577ede147" providerId="LiveId" clId="{E2D280B6-C091-449C-9B95-456DB1683BA9}" dt="2023-11-04T16:32:56.589" v="43" actId="478"/>
          <ac:picMkLst>
            <pc:docMk/>
            <pc:sldMk cId="1546714029" sldId="258"/>
            <ac:picMk id="5" creationId="{BC93D0CF-53EF-D7DA-10A8-0D263E800B42}"/>
          </ac:picMkLst>
        </pc:picChg>
      </pc:sldChg>
      <pc:sldChg chg="addSp modSp add del mod setBg">
        <pc:chgData name="Emily Harper" userId="bc385a2577ede147" providerId="LiveId" clId="{E2D280B6-C091-449C-9B95-456DB1683BA9}" dt="2023-11-04T16:21:09.147" v="30" actId="47"/>
        <pc:sldMkLst>
          <pc:docMk/>
          <pc:sldMk cId="3946011027" sldId="259"/>
        </pc:sldMkLst>
        <pc:spChg chg="add">
          <ac:chgData name="Emily Harper" userId="bc385a2577ede147" providerId="LiveId" clId="{E2D280B6-C091-449C-9B95-456DB1683BA9}" dt="2023-11-04T16:16:05.004" v="28" actId="26606"/>
          <ac:spMkLst>
            <pc:docMk/>
            <pc:sldMk cId="3946011027" sldId="259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16:05.004" v="28" actId="26606"/>
          <ac:picMkLst>
            <pc:docMk/>
            <pc:sldMk cId="3946011027" sldId="259"/>
            <ac:picMk id="3" creationId="{6A2C32D5-AFF9-4CEE-BCB7-2DB3705A321F}"/>
          </ac:picMkLst>
        </pc:picChg>
      </pc:sldChg>
      <pc:sldChg chg="addSp modSp add mod setBg">
        <pc:chgData name="Emily Harper" userId="bc385a2577ede147" providerId="LiveId" clId="{E2D280B6-C091-449C-9B95-456DB1683BA9}" dt="2023-11-04T16:33:01.076" v="45"/>
        <pc:sldMkLst>
          <pc:docMk/>
          <pc:sldMk cId="1766797876" sldId="260"/>
        </pc:sldMkLst>
        <pc:spChg chg="add">
          <ac:chgData name="Emily Harper" userId="bc385a2577ede147" providerId="LiveId" clId="{E2D280B6-C091-449C-9B95-456DB1683BA9}" dt="2023-11-04T16:21:12.149" v="32" actId="26606"/>
          <ac:spMkLst>
            <pc:docMk/>
            <pc:sldMk cId="1766797876" sldId="260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21:12.149" v="32" actId="26606"/>
          <ac:picMkLst>
            <pc:docMk/>
            <pc:sldMk cId="1766797876" sldId="260"/>
            <ac:picMk id="3" creationId="{9714BFCA-EDB7-5163-D55A-BD53FE72C460}"/>
          </ac:picMkLst>
        </pc:picChg>
        <pc:picChg chg="add mod">
          <ac:chgData name="Emily Harper" userId="bc385a2577ede147" providerId="LiveId" clId="{E2D280B6-C091-449C-9B95-456DB1683BA9}" dt="2023-11-04T16:33:01.076" v="45"/>
          <ac:picMkLst>
            <pc:docMk/>
            <pc:sldMk cId="1766797876" sldId="260"/>
            <ac:picMk id="4" creationId="{47F00571-7AC3-C616-0E37-49AEA29911FA}"/>
          </ac:picMkLst>
        </pc:picChg>
      </pc:sldChg>
      <pc:sldChg chg="addSp modSp add mod setBg">
        <pc:chgData name="Emily Harper" userId="bc385a2577ede147" providerId="LiveId" clId="{E2D280B6-C091-449C-9B95-456DB1683BA9}" dt="2023-11-04T16:33:03.444" v="46"/>
        <pc:sldMkLst>
          <pc:docMk/>
          <pc:sldMk cId="3072247577" sldId="261"/>
        </pc:sldMkLst>
        <pc:spChg chg="add">
          <ac:chgData name="Emily Harper" userId="bc385a2577ede147" providerId="LiveId" clId="{E2D280B6-C091-449C-9B95-456DB1683BA9}" dt="2023-11-04T16:21:33.729" v="34" actId="26606"/>
          <ac:spMkLst>
            <pc:docMk/>
            <pc:sldMk cId="3072247577" sldId="261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21:33.729" v="34" actId="26606"/>
          <ac:picMkLst>
            <pc:docMk/>
            <pc:sldMk cId="3072247577" sldId="261"/>
            <ac:picMk id="3" creationId="{031EB8C6-4B0C-ADEA-4088-E59483E6FB4F}"/>
          </ac:picMkLst>
        </pc:picChg>
        <pc:picChg chg="add mod">
          <ac:chgData name="Emily Harper" userId="bc385a2577ede147" providerId="LiveId" clId="{E2D280B6-C091-449C-9B95-456DB1683BA9}" dt="2023-11-04T16:33:03.444" v="46"/>
          <ac:picMkLst>
            <pc:docMk/>
            <pc:sldMk cId="3072247577" sldId="261"/>
            <ac:picMk id="4" creationId="{53B1DE83-ACA0-CF3E-44E7-4EE4F8F04373}"/>
          </ac:picMkLst>
        </pc:picChg>
      </pc:sldChg>
      <pc:sldChg chg="addSp modSp add mod setBg">
        <pc:chgData name="Emily Harper" userId="bc385a2577ede147" providerId="LiveId" clId="{E2D280B6-C091-449C-9B95-456DB1683BA9}" dt="2023-11-04T16:33:05.586" v="47"/>
        <pc:sldMkLst>
          <pc:docMk/>
          <pc:sldMk cId="3272963895" sldId="262"/>
        </pc:sldMkLst>
        <pc:spChg chg="add">
          <ac:chgData name="Emily Harper" userId="bc385a2577ede147" providerId="LiveId" clId="{E2D280B6-C091-449C-9B95-456DB1683BA9}" dt="2023-11-04T16:22:09.979" v="36" actId="26606"/>
          <ac:spMkLst>
            <pc:docMk/>
            <pc:sldMk cId="3272963895" sldId="262"/>
            <ac:spMk id="8" creationId="{42A4FC2C-047E-45A5-965D-8E1E3BF09BC6}"/>
          </ac:spMkLst>
        </pc:spChg>
        <pc:picChg chg="add mod">
          <ac:chgData name="Emily Harper" userId="bc385a2577ede147" providerId="LiveId" clId="{E2D280B6-C091-449C-9B95-456DB1683BA9}" dt="2023-11-04T16:22:09.979" v="36" actId="26606"/>
          <ac:picMkLst>
            <pc:docMk/>
            <pc:sldMk cId="3272963895" sldId="262"/>
            <ac:picMk id="3" creationId="{6B6B3D51-0C69-FD12-8220-925CC4A1A3A6}"/>
          </ac:picMkLst>
        </pc:picChg>
        <pc:picChg chg="add mod">
          <ac:chgData name="Emily Harper" userId="bc385a2577ede147" providerId="LiveId" clId="{E2D280B6-C091-449C-9B95-456DB1683BA9}" dt="2023-11-04T16:33:05.586" v="47"/>
          <ac:picMkLst>
            <pc:docMk/>
            <pc:sldMk cId="3272963895" sldId="262"/>
            <ac:picMk id="4" creationId="{28ABE657-FB3F-ADF2-D4D5-8D4C32A35B1C}"/>
          </ac:picMkLst>
        </pc:picChg>
      </pc:sldChg>
      <pc:sldChg chg="addSp delSp modSp add mod setBg">
        <pc:chgData name="Emily Harper" userId="bc385a2577ede147" providerId="LiveId" clId="{E2D280B6-C091-449C-9B95-456DB1683BA9}" dt="2023-11-04T16:33:07.780" v="48"/>
        <pc:sldMkLst>
          <pc:docMk/>
          <pc:sldMk cId="1370598186" sldId="263"/>
        </pc:sldMkLst>
        <pc:spChg chg="add del">
          <ac:chgData name="Emily Harper" userId="bc385a2577ede147" providerId="LiveId" clId="{E2D280B6-C091-449C-9B95-456DB1683BA9}" dt="2023-11-04T16:32:40.240" v="41" actId="26606"/>
          <ac:spMkLst>
            <pc:docMk/>
            <pc:sldMk cId="1370598186" sldId="263"/>
            <ac:spMk id="8" creationId="{42A4FC2C-047E-45A5-965D-8E1E3BF09BC6}"/>
          </ac:spMkLst>
        </pc:spChg>
        <pc:spChg chg="add">
          <ac:chgData name="Emily Harper" userId="bc385a2577ede147" providerId="LiveId" clId="{E2D280B6-C091-449C-9B95-456DB1683BA9}" dt="2023-11-04T16:32:40.240" v="41" actId="26606"/>
          <ac:spMkLst>
            <pc:docMk/>
            <pc:sldMk cId="1370598186" sldId="263"/>
            <ac:spMk id="13" creationId="{42A4FC2C-047E-45A5-965D-8E1E3BF09BC6}"/>
          </ac:spMkLst>
        </pc:spChg>
        <pc:picChg chg="add del mod">
          <ac:chgData name="Emily Harper" userId="bc385a2577ede147" providerId="LiveId" clId="{E2D280B6-C091-449C-9B95-456DB1683BA9}" dt="2023-11-04T16:32:38.182" v="39" actId="478"/>
          <ac:picMkLst>
            <pc:docMk/>
            <pc:sldMk cId="1370598186" sldId="263"/>
            <ac:picMk id="3" creationId="{6FE4EE2A-A1F8-D553-9762-439CDC0D38EA}"/>
          </ac:picMkLst>
        </pc:picChg>
        <pc:picChg chg="add mod">
          <ac:chgData name="Emily Harper" userId="bc385a2577ede147" providerId="LiveId" clId="{E2D280B6-C091-449C-9B95-456DB1683BA9}" dt="2023-11-04T16:32:40.240" v="41" actId="26606"/>
          <ac:picMkLst>
            <pc:docMk/>
            <pc:sldMk cId="1370598186" sldId="263"/>
            <ac:picMk id="5" creationId="{037F96A3-3EF1-08DA-5C7F-D816A36E1678}"/>
          </ac:picMkLst>
        </pc:picChg>
        <pc:picChg chg="add mod">
          <ac:chgData name="Emily Harper" userId="bc385a2577ede147" providerId="LiveId" clId="{E2D280B6-C091-449C-9B95-456DB1683BA9}" dt="2023-11-04T16:33:07.780" v="48"/>
          <ac:picMkLst>
            <pc:docMk/>
            <pc:sldMk cId="1370598186" sldId="263"/>
            <ac:picMk id="6" creationId="{74593201-CC62-9090-7A4C-4A80FC25E536}"/>
          </ac:picMkLst>
        </pc:picChg>
      </pc:sldChg>
      <pc:sldChg chg="addSp delSp modSp add mod setBg">
        <pc:chgData name="Emily Harper" userId="bc385a2577ede147" providerId="LiveId" clId="{E2D280B6-C091-449C-9B95-456DB1683BA9}" dt="2023-11-04T16:48:39.226" v="56" actId="26606"/>
        <pc:sldMkLst>
          <pc:docMk/>
          <pc:sldMk cId="4261583489" sldId="264"/>
        </pc:sldMkLst>
        <pc:spChg chg="add del">
          <ac:chgData name="Emily Harper" userId="bc385a2577ede147" providerId="LiveId" clId="{E2D280B6-C091-449C-9B95-456DB1683BA9}" dt="2023-11-04T16:48:39.226" v="56" actId="26606"/>
          <ac:spMkLst>
            <pc:docMk/>
            <pc:sldMk cId="4261583489" sldId="264"/>
            <ac:spMk id="8" creationId="{42A4FC2C-047E-45A5-965D-8E1E3BF09BC6}"/>
          </ac:spMkLst>
        </pc:spChg>
        <pc:spChg chg="add">
          <ac:chgData name="Emily Harper" userId="bc385a2577ede147" providerId="LiveId" clId="{E2D280B6-C091-449C-9B95-456DB1683BA9}" dt="2023-11-04T16:48:39.226" v="56" actId="26606"/>
          <ac:spMkLst>
            <pc:docMk/>
            <pc:sldMk cId="4261583489" sldId="264"/>
            <ac:spMk id="13" creationId="{42A4FC2C-047E-45A5-965D-8E1E3BF09BC6}"/>
          </ac:spMkLst>
        </pc:spChg>
        <pc:picChg chg="add del mod">
          <ac:chgData name="Emily Harper" userId="bc385a2577ede147" providerId="LiveId" clId="{E2D280B6-C091-449C-9B95-456DB1683BA9}" dt="2023-11-04T16:48:37.342" v="54" actId="478"/>
          <ac:picMkLst>
            <pc:docMk/>
            <pc:sldMk cId="4261583489" sldId="264"/>
            <ac:picMk id="3" creationId="{2656F4C0-9DD4-2CD5-8708-61C22FAFFAAF}"/>
          </ac:picMkLst>
        </pc:picChg>
        <pc:picChg chg="add mod ord">
          <ac:chgData name="Emily Harper" userId="bc385a2577ede147" providerId="LiveId" clId="{E2D280B6-C091-449C-9B95-456DB1683BA9}" dt="2023-11-04T16:48:39.226" v="56" actId="26606"/>
          <ac:picMkLst>
            <pc:docMk/>
            <pc:sldMk cId="4261583489" sldId="264"/>
            <ac:picMk id="4" creationId="{DE7C41C4-DE81-F38B-61EF-B921D30D582B}"/>
          </ac:picMkLst>
        </pc:picChg>
        <pc:picChg chg="add mod">
          <ac:chgData name="Emily Harper" userId="bc385a2577ede147" providerId="LiveId" clId="{E2D280B6-C091-449C-9B95-456DB1683BA9}" dt="2023-11-04T16:48:39.226" v="56" actId="26606"/>
          <ac:picMkLst>
            <pc:docMk/>
            <pc:sldMk cId="4261583489" sldId="264"/>
            <ac:picMk id="6" creationId="{08CC56A0-2BDD-D787-2F8E-1956F9295C05}"/>
          </ac:picMkLst>
        </pc:picChg>
      </pc:sldChg>
      <pc:sldChg chg="add del">
        <pc:chgData name="Emily Harper" userId="bc385a2577ede147" providerId="LiveId" clId="{E2D280B6-C091-449C-9B95-456DB1683BA9}" dt="2023-11-04T16:36:05.724" v="53" actId="47"/>
        <pc:sldMkLst>
          <pc:docMk/>
          <pc:sldMk cId="1120611803" sldId="265"/>
        </pc:sldMkLst>
      </pc:sldChg>
      <pc:sldChg chg="add del">
        <pc:chgData name="Emily Harper" userId="bc385a2577ede147" providerId="LiveId" clId="{E2D280B6-C091-449C-9B95-456DB1683BA9}" dt="2023-11-04T16:36:04.273" v="52" actId="47"/>
        <pc:sldMkLst>
          <pc:docMk/>
          <pc:sldMk cId="3295467627" sldId="266"/>
        </pc:sldMkLst>
      </pc:sldChg>
      <pc:sldChg chg="addSp modSp add mod">
        <pc:chgData name="Emily Harper" userId="bc385a2577ede147" providerId="LiveId" clId="{E2D280B6-C091-449C-9B95-456DB1683BA9}" dt="2023-11-04T16:03:13.254" v="20" actId="1076"/>
        <pc:sldMkLst>
          <pc:docMk/>
          <pc:sldMk cId="1479967956" sldId="267"/>
        </pc:sldMkLst>
        <pc:picChg chg="add mod">
          <ac:chgData name="Emily Harper" userId="bc385a2577ede147" providerId="LiveId" clId="{E2D280B6-C091-449C-9B95-456DB1683BA9}" dt="2023-11-04T16:03:13.254" v="20" actId="1076"/>
          <ac:picMkLst>
            <pc:docMk/>
            <pc:sldMk cId="1479967956" sldId="267"/>
            <ac:picMk id="3" creationId="{90B86A9C-1475-9BA2-9229-18664947768F}"/>
          </ac:picMkLst>
        </pc:picChg>
      </pc:sldChg>
      <pc:sldChg chg="addSp modSp add">
        <pc:chgData name="Emily Harper" userId="bc385a2577ede147" providerId="LiveId" clId="{E2D280B6-C091-449C-9B95-456DB1683BA9}" dt="2023-11-04T16:03:19.351" v="21"/>
        <pc:sldMkLst>
          <pc:docMk/>
          <pc:sldMk cId="3557879570" sldId="268"/>
        </pc:sldMkLst>
        <pc:picChg chg="add mod">
          <ac:chgData name="Emily Harper" userId="bc385a2577ede147" providerId="LiveId" clId="{E2D280B6-C091-449C-9B95-456DB1683BA9}" dt="2023-11-04T16:03:19.351" v="21"/>
          <ac:picMkLst>
            <pc:docMk/>
            <pc:sldMk cId="3557879570" sldId="268"/>
            <ac:picMk id="2" creationId="{991FCD77-398E-8462-F2F2-1E990259A4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9C76-7FCE-3D35-20DA-6FF01BAC0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83849-43AA-F377-EC77-34A3DF20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A0F4-2B5D-C0DF-18E3-0F310CF7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9569-44DC-8E6D-17FC-9E6D3C19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3591-3601-FEB0-D734-6A46BFF7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571C-0928-8E2B-BC9B-58F154D2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B15C-A961-162D-3139-118445AD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AD5F-028A-60E2-931D-FCCA553B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2F2EC-1978-6643-35F9-089B4A69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C626A-844D-F083-C16D-51F82868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8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094C8-CBE7-CDB9-465C-B158EB4EB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9C1AB-DE4E-0888-3846-675017CBD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DF24-1B27-5812-C796-06B2A0C0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AA016-BC93-2481-632A-6F58AB50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343B6-6411-3E45-8EE9-6D48B3BD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8B8B-583C-F636-7769-3E4E6BFD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D1BE-1181-4459-775A-98D374E8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641B-26E4-F4FC-444E-FD6B80B8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8491B-4251-ACF0-6449-DE4547B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509B-2D1F-F944-C54B-887A399F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BC3B-12EA-C6ED-8DB0-BB1FF9B1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A485-CD2B-C183-27B3-C286E0499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520C-F7A2-C00E-C0B0-B1130563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B5E9-A6FA-E1E5-4DB9-A983504A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88DA-CF79-7307-295E-312FAAE5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94B0-F8EF-86D0-CBE5-8E1E21AA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4993-CC76-142E-DE2E-448F7BDE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93305-3232-5854-B860-CEBF82976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332A5-ECFA-9916-F3F0-59ABDB2C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F4393-16AF-6A73-E674-B44ECC93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8E83-146A-D22C-9C38-914B5034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0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30BE-8CCC-02E7-16A3-E7C6CB14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A8EC0-DCB4-25A4-E704-8874BAEA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584EF-F509-34C2-ACF9-CC896678C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A0D5B-08F3-F8A9-55B0-E435EC79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7BE9B-35E4-FB4C-3ED9-71BF671E8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08FB1-5D63-159C-319B-4BD13D1B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13D42-FC52-F380-7124-10C09E38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2E96C-08B1-CF1A-A980-5E7CD47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C5A3-9DBF-557F-97BF-908BCECF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6D387-DDD1-2786-BC19-406C0CDC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E3F16-4A1C-E35C-9C6B-5DDB824F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A64F1-DB67-F7BC-F100-5BDDC9B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3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D2BE9-6F32-2A99-7A0A-3B13AFB1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7F680-B696-3D6E-19CF-6330FA3C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C705-CB4B-F0EC-1A01-B7EEE3D2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BC8B-B115-FE78-91CF-404F48C2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6405-C56A-8CA0-71D4-01CE4103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F7317-96C2-6E13-7BF4-88E124919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C7F2C-A8B1-4514-D505-79189BF2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1D566-E603-C65B-60A2-3CB79412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BA058-14AB-B9CE-DCD2-CAA4ADE2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FC50-E788-6219-2B68-3F3BA8D2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49D09-F231-EA59-8AF6-9CEBC92E9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6BBC1-1C47-C7E1-CAE9-3760D6674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30127-2ED9-599F-A56C-DA2489EB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7AFEA-865F-DE45-A259-5CB99E29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622F1-082B-B23E-303D-0D5AB945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8C978-5357-1AE7-E817-4F15107F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4990E-7123-4755-AC8C-A7D3564A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FAA8B-B16F-C369-A135-1F475F7A8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2421-A0E3-4B21-8350-50A1701EB8E7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686E2-AED9-456E-6CAD-8FD2F2B52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A5E25-B530-2656-CFD1-4F4CB7DCC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0013-460B-4057-A092-A56AB4BD5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E7082-FE43-EAB2-FDE8-4EFF00C7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78"/>
            <a:ext cx="12192000" cy="6887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86A9C-1475-9BA2-9229-18664947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3ACC8-F60E-D3E0-A571-71FFC150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84"/>
            <a:ext cx="12192000" cy="69303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1FCD77-398E-8462-F2F2-1E990259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B9118-9793-56BB-5956-5B02AF734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C72069-2704-8FD3-33B8-16A1A146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AD7F6-DE57-87DB-8FD7-B8533F4C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AA8F6-4DE4-66F8-4391-2F3B6EC3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4BFCA-EDB7-5163-D55A-BD53FE72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00571-7AC3-C616-0E37-49AEA299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EB8C6-4B0C-ADEA-4088-E59483E6F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B1DE83-ACA0-CF3E-44E7-4EE4F8F04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B3D51-0C69-FD12-8220-925CC4A1A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ABE657-FB3F-ADF2-D4D5-8D4C32A3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F96A3-3EF1-08DA-5C7F-D816A36E1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93201-CC62-9090-7A4C-4A80FC25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C56A0-2BDD-D787-2F8E-1956F929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C41C4-DE81-F38B-61EF-B921D30D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Harper</dc:creator>
  <cp:lastModifiedBy>Emily Harper</cp:lastModifiedBy>
  <cp:revision>1</cp:revision>
  <dcterms:created xsi:type="dcterms:W3CDTF">2023-11-04T16:01:12Z</dcterms:created>
  <dcterms:modified xsi:type="dcterms:W3CDTF">2023-11-04T16:48:41Z</dcterms:modified>
</cp:coreProperties>
</file>