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6F586-B686-4FBF-B1EB-73EDD7693F9E}" v="15" dt="2023-11-06T20:15:23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Harper" userId="bc385a2577ede147" providerId="LiveId" clId="{C656F586-B686-4FBF-B1EB-73EDD7693F9E}"/>
    <pc:docChg chg="custSel addSld delSld modSld sldOrd">
      <pc:chgData name="Emily Harper" userId="bc385a2577ede147" providerId="LiveId" clId="{C656F586-B686-4FBF-B1EB-73EDD7693F9E}" dt="2023-11-06T20:15:23.908" v="40"/>
      <pc:docMkLst>
        <pc:docMk/>
      </pc:docMkLst>
      <pc:sldChg chg="addSp delSp modSp mod ord setBg">
        <pc:chgData name="Emily Harper" userId="bc385a2577ede147" providerId="LiveId" clId="{C656F586-B686-4FBF-B1EB-73EDD7693F9E}" dt="2023-11-04T17:05:42.219" v="19"/>
        <pc:sldMkLst>
          <pc:docMk/>
          <pc:sldMk cId="137297387" sldId="256"/>
        </pc:sldMkLst>
        <pc:spChg chg="del">
          <ac:chgData name="Emily Harper" userId="bc385a2577ede147" providerId="LiveId" clId="{C656F586-B686-4FBF-B1EB-73EDD7693F9E}" dt="2023-11-04T17:04:12.534" v="0" actId="478"/>
          <ac:spMkLst>
            <pc:docMk/>
            <pc:sldMk cId="137297387" sldId="256"/>
            <ac:spMk id="2" creationId="{D1B3B0E4-633B-C541-EA55-2BA008C49703}"/>
          </ac:spMkLst>
        </pc:spChg>
        <pc:spChg chg="del">
          <ac:chgData name="Emily Harper" userId="bc385a2577ede147" providerId="LiveId" clId="{C656F586-B686-4FBF-B1EB-73EDD7693F9E}" dt="2023-11-04T17:04:15.130" v="1" actId="478"/>
          <ac:spMkLst>
            <pc:docMk/>
            <pc:sldMk cId="137297387" sldId="256"/>
            <ac:spMk id="3" creationId="{000E8DE3-67CF-DA31-684C-90B63FB06D98}"/>
          </ac:spMkLst>
        </pc:spChg>
        <pc:spChg chg="add">
          <ac:chgData name="Emily Harper" userId="bc385a2577ede147" providerId="LiveId" clId="{C656F586-B686-4FBF-B1EB-73EDD7693F9E}" dt="2023-11-04T17:04:35.267" v="3" actId="26606"/>
          <ac:spMkLst>
            <pc:docMk/>
            <pc:sldMk cId="137297387" sldId="256"/>
            <ac:spMk id="10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4T17:04:35.267" v="3" actId="26606"/>
          <ac:picMkLst>
            <pc:docMk/>
            <pc:sldMk cId="137297387" sldId="256"/>
            <ac:picMk id="5" creationId="{67DBCF4A-4EE4-D46C-F25C-A404902297B2}"/>
          </ac:picMkLst>
        </pc:picChg>
        <pc:picChg chg="add mod">
          <ac:chgData name="Emily Harper" userId="bc385a2577ede147" providerId="LiveId" clId="{C656F586-B686-4FBF-B1EB-73EDD7693F9E}" dt="2023-11-04T17:05:42.219" v="19"/>
          <ac:picMkLst>
            <pc:docMk/>
            <pc:sldMk cId="137297387" sldId="256"/>
            <ac:picMk id="6" creationId="{2CA26A2A-6D57-BA1A-E0CB-18D1D43AE02B}"/>
          </ac:picMkLst>
        </pc:picChg>
      </pc:sldChg>
      <pc:sldChg chg="addSp modSp new mod ord setBg">
        <pc:chgData name="Emily Harper" userId="bc385a2577ede147" providerId="LiveId" clId="{C656F586-B686-4FBF-B1EB-73EDD7693F9E}" dt="2023-11-06T20:15:07.766" v="36"/>
        <pc:sldMkLst>
          <pc:docMk/>
          <pc:sldMk cId="1116741174" sldId="257"/>
        </pc:sldMkLst>
        <pc:spChg chg="add">
          <ac:chgData name="Emily Harper" userId="bc385a2577ede147" providerId="LiveId" clId="{C656F586-B686-4FBF-B1EB-73EDD7693F9E}" dt="2023-11-04T17:08:35.820" v="23" actId="26606"/>
          <ac:spMkLst>
            <pc:docMk/>
            <pc:sldMk cId="1116741174" sldId="257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07.766" v="36"/>
          <ac:picMkLst>
            <pc:docMk/>
            <pc:sldMk cId="1116741174" sldId="257"/>
            <ac:picMk id="2" creationId="{8454C2C0-F8CC-BFC1-83EB-C7013EC33099}"/>
          </ac:picMkLst>
        </pc:picChg>
        <pc:picChg chg="add mod">
          <ac:chgData name="Emily Harper" userId="bc385a2577ede147" providerId="LiveId" clId="{C656F586-B686-4FBF-B1EB-73EDD7693F9E}" dt="2023-11-04T17:08:35.820" v="23" actId="26606"/>
          <ac:picMkLst>
            <pc:docMk/>
            <pc:sldMk cId="1116741174" sldId="257"/>
            <ac:picMk id="3" creationId="{57305E1A-A95B-DCEF-9F3E-AE508C576280}"/>
          </ac:picMkLst>
        </pc:picChg>
      </pc:sldChg>
      <pc:sldChg chg="addSp modSp add mod setBg">
        <pc:chgData name="Emily Harper" userId="bc385a2577ede147" providerId="LiveId" clId="{C656F586-B686-4FBF-B1EB-73EDD7693F9E}" dt="2023-11-06T20:15:03.564" v="35" actId="1076"/>
        <pc:sldMkLst>
          <pc:docMk/>
          <pc:sldMk cId="658161434" sldId="258"/>
        </pc:sldMkLst>
        <pc:spChg chg="add">
          <ac:chgData name="Emily Harper" userId="bc385a2577ede147" providerId="LiveId" clId="{C656F586-B686-4FBF-B1EB-73EDD7693F9E}" dt="2023-11-04T17:06:09.329" v="21" actId="26606"/>
          <ac:spMkLst>
            <pc:docMk/>
            <pc:sldMk cId="658161434" sldId="258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03.564" v="35" actId="1076"/>
          <ac:picMkLst>
            <pc:docMk/>
            <pc:sldMk cId="658161434" sldId="258"/>
            <ac:picMk id="2" creationId="{47F00571-7AC3-C616-0E37-49AEA29911FA}"/>
          </ac:picMkLst>
        </pc:picChg>
        <pc:picChg chg="add mod">
          <ac:chgData name="Emily Harper" userId="bc385a2577ede147" providerId="LiveId" clId="{C656F586-B686-4FBF-B1EB-73EDD7693F9E}" dt="2023-11-04T17:06:09.329" v="21" actId="26606"/>
          <ac:picMkLst>
            <pc:docMk/>
            <pc:sldMk cId="658161434" sldId="258"/>
            <ac:picMk id="3" creationId="{5B67DCDE-9C17-07D8-A352-1BF53F5F67C1}"/>
          </ac:picMkLst>
        </pc:picChg>
      </pc:sldChg>
      <pc:sldChg chg="addSp modSp add mod setBg">
        <pc:chgData name="Emily Harper" userId="bc385a2577ede147" providerId="LiveId" clId="{C656F586-B686-4FBF-B1EB-73EDD7693F9E}" dt="2023-11-06T20:15:12.789" v="37"/>
        <pc:sldMkLst>
          <pc:docMk/>
          <pc:sldMk cId="1896670708" sldId="259"/>
        </pc:sldMkLst>
        <pc:spChg chg="add">
          <ac:chgData name="Emily Harper" userId="bc385a2577ede147" providerId="LiveId" clId="{C656F586-B686-4FBF-B1EB-73EDD7693F9E}" dt="2023-11-04T17:10:26.087" v="25" actId="26606"/>
          <ac:spMkLst>
            <pc:docMk/>
            <pc:sldMk cId="1896670708" sldId="259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12.789" v="37"/>
          <ac:picMkLst>
            <pc:docMk/>
            <pc:sldMk cId="1896670708" sldId="259"/>
            <ac:picMk id="2" creationId="{BC7ECAFD-9ACE-ECAA-9DFC-C14D4EFC0B08}"/>
          </ac:picMkLst>
        </pc:picChg>
        <pc:picChg chg="add mod">
          <ac:chgData name="Emily Harper" userId="bc385a2577ede147" providerId="LiveId" clId="{C656F586-B686-4FBF-B1EB-73EDD7693F9E}" dt="2023-11-04T17:10:26.087" v="25" actId="26606"/>
          <ac:picMkLst>
            <pc:docMk/>
            <pc:sldMk cId="1896670708" sldId="259"/>
            <ac:picMk id="3" creationId="{BD76AC83-786C-C4B6-B140-DBD122AD1200}"/>
          </ac:picMkLst>
        </pc:picChg>
      </pc:sldChg>
      <pc:sldChg chg="addSp modSp add mod setBg">
        <pc:chgData name="Emily Harper" userId="bc385a2577ede147" providerId="LiveId" clId="{C656F586-B686-4FBF-B1EB-73EDD7693F9E}" dt="2023-11-06T20:15:15.429" v="38"/>
        <pc:sldMkLst>
          <pc:docMk/>
          <pc:sldMk cId="2969186692" sldId="260"/>
        </pc:sldMkLst>
        <pc:spChg chg="add">
          <ac:chgData name="Emily Harper" userId="bc385a2577ede147" providerId="LiveId" clId="{C656F586-B686-4FBF-B1EB-73EDD7693F9E}" dt="2023-11-06T19:39:19.456" v="27" actId="26606"/>
          <ac:spMkLst>
            <pc:docMk/>
            <pc:sldMk cId="2969186692" sldId="260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15.429" v="38"/>
          <ac:picMkLst>
            <pc:docMk/>
            <pc:sldMk cId="2969186692" sldId="260"/>
            <ac:picMk id="2" creationId="{1E8F2610-5DFC-1608-AB41-9F8584C57361}"/>
          </ac:picMkLst>
        </pc:picChg>
        <pc:picChg chg="add mod">
          <ac:chgData name="Emily Harper" userId="bc385a2577ede147" providerId="LiveId" clId="{C656F586-B686-4FBF-B1EB-73EDD7693F9E}" dt="2023-11-06T19:39:19.456" v="27" actId="26606"/>
          <ac:picMkLst>
            <pc:docMk/>
            <pc:sldMk cId="2969186692" sldId="260"/>
            <ac:picMk id="3" creationId="{BCF36EE8-834B-0B4D-7CC7-B5916B3304AF}"/>
          </ac:picMkLst>
        </pc:picChg>
      </pc:sldChg>
      <pc:sldChg chg="addSp modSp add mod setBg">
        <pc:chgData name="Emily Harper" userId="bc385a2577ede147" providerId="LiveId" clId="{C656F586-B686-4FBF-B1EB-73EDD7693F9E}" dt="2023-11-06T20:15:20.554" v="39"/>
        <pc:sldMkLst>
          <pc:docMk/>
          <pc:sldMk cId="3733542700" sldId="261"/>
        </pc:sldMkLst>
        <pc:spChg chg="add">
          <ac:chgData name="Emily Harper" userId="bc385a2577ede147" providerId="LiveId" clId="{C656F586-B686-4FBF-B1EB-73EDD7693F9E}" dt="2023-11-06T19:43:47.454" v="29" actId="26606"/>
          <ac:spMkLst>
            <pc:docMk/>
            <pc:sldMk cId="3733542700" sldId="261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20.554" v="39"/>
          <ac:picMkLst>
            <pc:docMk/>
            <pc:sldMk cId="3733542700" sldId="261"/>
            <ac:picMk id="2" creationId="{97B0BCE6-781B-690A-E9C6-21300455B4B4}"/>
          </ac:picMkLst>
        </pc:picChg>
        <pc:picChg chg="add mod">
          <ac:chgData name="Emily Harper" userId="bc385a2577ede147" providerId="LiveId" clId="{C656F586-B686-4FBF-B1EB-73EDD7693F9E}" dt="2023-11-06T19:43:47.454" v="29" actId="26606"/>
          <ac:picMkLst>
            <pc:docMk/>
            <pc:sldMk cId="3733542700" sldId="261"/>
            <ac:picMk id="3" creationId="{5FAF1ADC-B275-9EA6-1358-BBC7E2DE2E46}"/>
          </ac:picMkLst>
        </pc:picChg>
      </pc:sldChg>
      <pc:sldChg chg="addSp modSp add mod setBg">
        <pc:chgData name="Emily Harper" userId="bc385a2577ede147" providerId="LiveId" clId="{C656F586-B686-4FBF-B1EB-73EDD7693F9E}" dt="2023-11-06T20:15:23.908" v="40"/>
        <pc:sldMkLst>
          <pc:docMk/>
          <pc:sldMk cId="1083910642" sldId="262"/>
        </pc:sldMkLst>
        <pc:spChg chg="add">
          <ac:chgData name="Emily Harper" userId="bc385a2577ede147" providerId="LiveId" clId="{C656F586-B686-4FBF-B1EB-73EDD7693F9E}" dt="2023-11-06T19:46:58.853" v="31" actId="26606"/>
          <ac:spMkLst>
            <pc:docMk/>
            <pc:sldMk cId="1083910642" sldId="262"/>
            <ac:spMk id="8" creationId="{42A4FC2C-047E-45A5-965D-8E1E3BF09BC6}"/>
          </ac:spMkLst>
        </pc:spChg>
        <pc:picChg chg="add mod">
          <ac:chgData name="Emily Harper" userId="bc385a2577ede147" providerId="LiveId" clId="{C656F586-B686-4FBF-B1EB-73EDD7693F9E}" dt="2023-11-06T20:15:23.908" v="40"/>
          <ac:picMkLst>
            <pc:docMk/>
            <pc:sldMk cId="1083910642" sldId="262"/>
            <ac:picMk id="2" creationId="{B7CF65E2-98E6-EA27-77C8-522965FEA180}"/>
          </ac:picMkLst>
        </pc:picChg>
        <pc:picChg chg="add mod">
          <ac:chgData name="Emily Harper" userId="bc385a2577ede147" providerId="LiveId" clId="{C656F586-B686-4FBF-B1EB-73EDD7693F9E}" dt="2023-11-06T19:46:58.853" v="31" actId="26606"/>
          <ac:picMkLst>
            <pc:docMk/>
            <pc:sldMk cId="1083910642" sldId="262"/>
            <ac:picMk id="3" creationId="{A04313CD-DBF1-3BFB-E140-4D3720AC7FE9}"/>
          </ac:picMkLst>
        </pc:picChg>
      </pc:sldChg>
      <pc:sldChg chg="add del">
        <pc:chgData name="Emily Harper" userId="bc385a2577ede147" providerId="LiveId" clId="{C656F586-B686-4FBF-B1EB-73EDD7693F9E}" dt="2023-11-06T19:47:13.943" v="32" actId="47"/>
        <pc:sldMkLst>
          <pc:docMk/>
          <pc:sldMk cId="2497159499" sldId="263"/>
        </pc:sldMkLst>
      </pc:sldChg>
      <pc:sldChg chg="add del">
        <pc:chgData name="Emily Harper" userId="bc385a2577ede147" providerId="LiveId" clId="{C656F586-B686-4FBF-B1EB-73EDD7693F9E}" dt="2023-11-06T19:47:15.137" v="33" actId="47"/>
        <pc:sldMkLst>
          <pc:docMk/>
          <pc:sldMk cId="1714571800" sldId="264"/>
        </pc:sldMkLst>
      </pc:sldChg>
      <pc:sldChg chg="add">
        <pc:chgData name="Emily Harper" userId="bc385a2577ede147" providerId="LiveId" clId="{C656F586-B686-4FBF-B1EB-73EDD7693F9E}" dt="2023-11-04T17:05:29.904" v="14"/>
        <pc:sldMkLst>
          <pc:docMk/>
          <pc:sldMk cId="1479967956" sldId="267"/>
        </pc:sldMkLst>
      </pc:sldChg>
      <pc:sldChg chg="add">
        <pc:chgData name="Emily Harper" userId="bc385a2577ede147" providerId="LiveId" clId="{C656F586-B686-4FBF-B1EB-73EDD7693F9E}" dt="2023-11-04T17:05:29.904" v="14"/>
        <pc:sldMkLst>
          <pc:docMk/>
          <pc:sldMk cId="355787957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2D52-475A-9EF9-AD29-548731596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9FB9B-BAD0-E69D-712E-F8504954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98F4-AE7E-09FA-FA6A-1CB80F68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7AC7-F668-6332-B3B7-D6AD9D7E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9E59-0C49-A89D-94A8-EAFFB868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3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14B4-B634-4E52-F952-B18649EA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C497A-8679-C003-5016-947FB670A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AF820-DDBA-8B47-6024-9826821F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B8C9B-0EC0-A8ED-9BE7-ADF3A80E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9DD4-2794-956D-9E95-F87E7C84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8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5CE3B-B5F9-BF8E-515F-733D58CDE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73A8F-4592-91F1-41F6-428F01E2C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D05A5-75F5-4D99-FAF6-84567846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2723A-464A-A05C-8BDC-B80186A7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3D8FD-0745-3BB7-5875-04599DCF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3500-72FA-D647-99EA-A1A16666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1F66-F9F9-1085-D0E7-A4F094AF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8B9D-B1B9-BBAC-8BDF-116022D4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AD46-7767-CED0-C252-F01F4C55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9596-C325-155D-9EC4-62C81C61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5974-E994-54B1-88F0-4D14D50E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0D774-B737-6296-00AB-F5BDF103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D5A8-665F-E7E1-4573-C697B3BF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9573-1D58-AC33-FECB-36E126BB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7D79-A331-D024-6E1E-14CF8E5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1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90BA-DD14-743E-4B50-1FA3A506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C77B-2AF6-D8E8-DC21-28DE04C5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C9F0E-39E9-90F4-59AF-8F67FC96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1F8B9-6F46-461B-6B5E-FC16699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1FFE-C522-7836-90FC-B7C51C11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805F-3288-924D-F2EA-98EF913B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8185-7BCF-7235-F958-F96518F1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9C3D2-A1B4-3892-D8EB-41EDAF536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F0372-EB44-1628-E892-1BC47E534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072CB-2C76-C8AC-7DD2-D452F0A90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B97E6-B20E-1F91-FB2B-DE54EBD00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B0D08-693D-53C5-168C-51F5F1F2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B0180-1D7B-386D-25D8-83D9FE53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86D16-EB39-6630-EF09-E3BDF1A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A3A1-BAD5-A170-4179-D675C385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4723B-6A1E-6753-7CBE-048F820E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96F45-8DDE-85F8-D024-66174773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E7A08-ACD0-E27F-5249-BEF74C92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2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D7CF8-05A4-4691-03C1-12BE1929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C1F09-D8B3-C25D-579A-CBBBD43F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93960-C83A-5519-980F-ADA9ACAA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9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8739-5ADE-D2A4-60FC-0D2C64B7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4803-60D5-BB5F-9661-ED8EE239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3259-CDBE-E3F4-D3B1-B85D20389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8B17-F3ED-2D71-878D-E48FDAD1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0D489-71F3-BAD0-285A-307858E9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54CF5-4761-ACF8-590D-661A7215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1991-1283-B8D0-903D-348DE562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960FC-28AE-93D4-80F1-4E690D103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498DE-A350-8263-6746-A16186454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4A6C-49DC-73EE-1633-C4FAE937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C951C-2262-4D61-059F-A47FEB32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9C6C-1A6A-AE0E-8819-06C3402C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8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2605E-4EFD-51A2-A20B-D298862F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4DAD-CE0B-4E46-6A95-52811CD99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06A8-B535-631A-BF9E-37C506EBA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5E3B-245C-49D2-A5B0-A3E81C991FD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2E76-8181-E89F-F9CB-8773C69F7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F966-D374-1440-80DD-FC8B8DBD3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1799-1B35-4C82-A39F-4478DCFEA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E7082-FE43-EAB2-FDE8-4EFF00C7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78"/>
            <a:ext cx="12192000" cy="6887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86A9C-1475-9BA2-9229-18664947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3ACC8-F60E-D3E0-A571-71FFC150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84"/>
            <a:ext cx="12192000" cy="69303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1FCD77-398E-8462-F2F2-1E990259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BCF4A-4EE4-D46C-F25C-A4049022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26A2A-6D57-BA1A-E0CB-18D1D43A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7DCDE-9C17-07D8-A352-1BF53F5F6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00571-7AC3-C616-0E37-49AEA299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05E1A-A95B-DCEF-9F3E-AE508C576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4C2C0-F8CC-BFC1-83EB-C7013EC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6AC83-786C-C4B6-B140-DBD122AD1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7ECAFD-9ACE-ECAA-9DFC-C14D4EFC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36EE8-834B-0B4D-7CC7-B5916B330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8F2610-5DFC-1608-AB41-9F8584C5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F1ADC-B275-9EA6-1358-BBC7E2DE2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B0BCE6-781B-690A-E9C6-21300455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313CD-DBF1-3BFB-E140-4D3720AC7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" r="6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CF65E2-98E6-EA27-77C8-522965FE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49" y="643831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1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Harper</dc:creator>
  <cp:lastModifiedBy>Emily Harper</cp:lastModifiedBy>
  <cp:revision>1</cp:revision>
  <dcterms:created xsi:type="dcterms:W3CDTF">2023-11-04T17:03:48Z</dcterms:created>
  <dcterms:modified xsi:type="dcterms:W3CDTF">2023-11-06T20:15:26Z</dcterms:modified>
</cp:coreProperties>
</file>