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76" r:id="rId2"/>
    <p:sldId id="278" r:id="rId3"/>
    <p:sldId id="277" r:id="rId4"/>
    <p:sldId id="28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94422" autoAdjust="0"/>
  </p:normalViewPr>
  <p:slideViewPr>
    <p:cSldViewPr snapToGrid="0">
      <p:cViewPr varScale="1">
        <p:scale>
          <a:sx n="121" d="100"/>
          <a:sy n="121" d="100"/>
        </p:scale>
        <p:origin x="77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B1FE9-C02E-4082-83AF-2F9847180DBF}" type="datetimeFigureOut">
              <a:rPr lang="en-US" smtClean="0"/>
              <a:t>7/4/20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04D52-E4DB-4E3A-B075-417BA52DD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1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0231118" y="6052458"/>
            <a:ext cx="1960881" cy="805541"/>
          </a:xfrm>
          <a:prstGeom prst="rect">
            <a:avLst/>
          </a:prstGeom>
        </p:spPr>
      </p:pic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45565" y="2634680"/>
            <a:ext cx="10580000" cy="133699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800" b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5783" y="4048882"/>
            <a:ext cx="10593960" cy="1272205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Font typeface="Webdings" pitchFamily="18" charset="2"/>
              <a:buNone/>
              <a:defRPr sz="2667" b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Rectangle 38"/>
          <p:cNvSpPr>
            <a:spLocks noChangeArrowheads="1"/>
          </p:cNvSpPr>
          <p:nvPr/>
        </p:nvSpPr>
        <p:spPr bwMode="auto">
          <a:xfrm>
            <a:off x="9702560" y="6459956"/>
            <a:ext cx="528557" cy="2488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120649" tIns="59267" rIns="120649" bIns="59267" anchor="b">
            <a:spAutoFit/>
          </a:bodyPr>
          <a:lstStyle/>
          <a:p>
            <a:pPr algn="r">
              <a:lnSpc>
                <a:spcPct val="90000"/>
              </a:lnSpc>
            </a:pPr>
            <a:fld id="{4FE6C599-8330-4662-B709-8FF78A0CA4E6}" type="slidenum">
              <a:rPr lang="en-US" sz="933" b="0" smtClean="0">
                <a:solidFill>
                  <a:schemeClr val="bg1">
                    <a:lumMod val="85000"/>
                  </a:schemeClr>
                </a:solidFill>
                <a:effectLst/>
              </a:rPr>
              <a:pPr algn="r">
                <a:lnSpc>
                  <a:spcPct val="90000"/>
                </a:lnSpc>
              </a:pPr>
              <a:t>‹#›</a:t>
            </a:fld>
            <a:endParaRPr lang="en-US" sz="400" b="0" dirty="0"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659961" y="1897573"/>
            <a:ext cx="2862620" cy="550811"/>
          </a:xfrm>
          <a:prstGeom prst="rect">
            <a:avLst/>
          </a:prstGeom>
        </p:spPr>
      </p:pic>
      <p:sp>
        <p:nvSpPr>
          <p:cNvPr id="12" name="Rectangle 48"/>
          <p:cNvSpPr>
            <a:spLocks noChangeArrowheads="1"/>
          </p:cNvSpPr>
          <p:nvPr/>
        </p:nvSpPr>
        <p:spPr bwMode="auto">
          <a:xfrm>
            <a:off x="2167914" y="6498042"/>
            <a:ext cx="7668766" cy="14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33" b="0" dirty="0">
                <a:solidFill>
                  <a:schemeClr val="bg1">
                    <a:lumMod val="85000"/>
                  </a:schemeClr>
                </a:solidFill>
                <a:effectLst/>
              </a:rPr>
              <a:t>Confidential and proprietary information of Ingram Micro Inc. — Do not distribute or duplicate without Ingram Micro's express written permission.</a:t>
            </a:r>
            <a:endParaRPr lang="en-US" sz="933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1872299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41343"/>
            <a:ext cx="6815667" cy="468482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>
                <a:effectLst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820410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25683"/>
            <a:ext cx="7315200" cy="4114800"/>
          </a:xfrm>
        </p:spPr>
        <p:txBody>
          <a:bodyPr>
            <a:normAutofit/>
          </a:bodyPr>
          <a:lstStyle>
            <a:lvl1pPr marL="0" indent="0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537817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98358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white">
          <a:xfrm>
            <a:off x="1" y="0"/>
            <a:ext cx="12192001" cy="6864096"/>
          </a:xfrm>
          <a:prstGeom prst="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733" b="1" i="0" u="none" strike="noStrike" cap="none" normalizeH="0" baseline="0">
              <a:ln>
                <a:noFill/>
              </a:ln>
              <a:solidFill>
                <a:srgbClr val="FDE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0231118" y="6052458"/>
            <a:ext cx="1960881" cy="805541"/>
          </a:xfrm>
          <a:prstGeom prst="rect">
            <a:avLst/>
          </a:prstGeom>
        </p:spPr>
      </p:pic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45565" y="2634680"/>
            <a:ext cx="10580000" cy="133699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800" b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5783" y="4048882"/>
            <a:ext cx="10593960" cy="1272205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Font typeface="Webdings" pitchFamily="18" charset="2"/>
              <a:buNone/>
              <a:defRPr sz="2667" b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Rectangle 38"/>
          <p:cNvSpPr>
            <a:spLocks noChangeArrowheads="1"/>
          </p:cNvSpPr>
          <p:nvPr/>
        </p:nvSpPr>
        <p:spPr bwMode="auto">
          <a:xfrm>
            <a:off x="9702560" y="6459956"/>
            <a:ext cx="528557" cy="2488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120649" tIns="59267" rIns="120649" bIns="59267" anchor="b">
            <a:spAutoFit/>
          </a:bodyPr>
          <a:lstStyle/>
          <a:p>
            <a:pPr algn="r">
              <a:lnSpc>
                <a:spcPct val="90000"/>
              </a:lnSpc>
            </a:pPr>
            <a:fld id="{4FE6C599-8330-4662-B709-8FF78A0CA4E6}" type="slidenum">
              <a:rPr lang="en-US" sz="933" b="0" smtClean="0">
                <a:solidFill>
                  <a:schemeClr val="bg1">
                    <a:lumMod val="85000"/>
                  </a:schemeClr>
                </a:solidFill>
                <a:effectLst/>
              </a:rPr>
              <a:pPr algn="r">
                <a:lnSpc>
                  <a:spcPct val="90000"/>
                </a:lnSpc>
              </a:pPr>
              <a:t>‹#›</a:t>
            </a:fld>
            <a:endParaRPr lang="en-US" sz="400" b="0" dirty="0"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61" y="1897573"/>
            <a:ext cx="2862620" cy="550811"/>
          </a:xfrm>
          <a:prstGeom prst="rect">
            <a:avLst/>
          </a:prstGeom>
        </p:spPr>
      </p:pic>
      <p:sp>
        <p:nvSpPr>
          <p:cNvPr id="10" name="Rectangle 48"/>
          <p:cNvSpPr>
            <a:spLocks noChangeArrowheads="1"/>
          </p:cNvSpPr>
          <p:nvPr/>
        </p:nvSpPr>
        <p:spPr bwMode="auto">
          <a:xfrm>
            <a:off x="2167914" y="6498042"/>
            <a:ext cx="7668766" cy="14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33" b="0" dirty="0">
                <a:solidFill>
                  <a:schemeClr val="bg1">
                    <a:lumMod val="85000"/>
                  </a:schemeClr>
                </a:solidFill>
                <a:effectLst/>
              </a:rPr>
              <a:t>Confidential and proprietary information of Ingram Micro Inc. — Do not distribute or duplicate without Ingram Micro's express written permission.</a:t>
            </a:r>
            <a:endParaRPr lang="en-US" sz="933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6696692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0231118" y="6052458"/>
            <a:ext cx="1960881" cy="805541"/>
          </a:xfrm>
          <a:prstGeom prst="rect">
            <a:avLst/>
          </a:prstGeom>
        </p:spPr>
      </p:pic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59743" y="2634680"/>
            <a:ext cx="10580000" cy="133699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800" b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59960" y="4048882"/>
            <a:ext cx="10593960" cy="1272205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Font typeface="Webdings" pitchFamily="18" charset="2"/>
              <a:buNone/>
              <a:defRPr sz="2667" b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38"/>
          <p:cNvSpPr>
            <a:spLocks noChangeArrowheads="1"/>
          </p:cNvSpPr>
          <p:nvPr/>
        </p:nvSpPr>
        <p:spPr bwMode="auto">
          <a:xfrm>
            <a:off x="9702560" y="6459956"/>
            <a:ext cx="528557" cy="2488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120649" tIns="59267" rIns="120649" bIns="59267" anchor="b">
            <a:spAutoFit/>
          </a:bodyPr>
          <a:lstStyle/>
          <a:p>
            <a:pPr algn="r">
              <a:lnSpc>
                <a:spcPct val="90000"/>
              </a:lnSpc>
            </a:pPr>
            <a:fld id="{4FE6C599-8330-4662-B709-8FF78A0CA4E6}" type="slidenum">
              <a:rPr lang="en-US" sz="933" b="0" smtClean="0">
                <a:solidFill>
                  <a:schemeClr val="tx1"/>
                </a:solidFill>
                <a:effectLst/>
              </a:rPr>
              <a:pPr algn="r">
                <a:lnSpc>
                  <a:spcPct val="90000"/>
                </a:lnSpc>
              </a:pPr>
              <a:t>‹#›</a:t>
            </a:fld>
            <a:endParaRPr lang="en-US" sz="4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61" y="1897573"/>
            <a:ext cx="2862620" cy="550811"/>
          </a:xfrm>
          <a:prstGeom prst="rect">
            <a:avLst/>
          </a:prstGeom>
        </p:spPr>
      </p:pic>
      <p:sp>
        <p:nvSpPr>
          <p:cNvPr id="11" name="Rectangle 48"/>
          <p:cNvSpPr>
            <a:spLocks noChangeArrowheads="1"/>
          </p:cNvSpPr>
          <p:nvPr/>
        </p:nvSpPr>
        <p:spPr bwMode="auto">
          <a:xfrm>
            <a:off x="2167914" y="6498042"/>
            <a:ext cx="7668766" cy="14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33" b="0" dirty="0">
                <a:solidFill>
                  <a:schemeClr val="tx1"/>
                </a:solidFill>
                <a:effectLst/>
              </a:rPr>
              <a:t>Confidential and proprietary information of Ingram Micro Inc. — Do not distribute or duplicate without Ingram Micro's express written permission.</a:t>
            </a:r>
            <a:endParaRPr lang="en-US" sz="933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5419608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0231118" y="6052458"/>
            <a:ext cx="1960881" cy="8055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3846287" y="2826163"/>
            <a:ext cx="4559587" cy="877332"/>
          </a:xfrm>
          <a:prstGeom prst="rect">
            <a:avLst/>
          </a:prstGeom>
        </p:spPr>
      </p:pic>
      <p:sp>
        <p:nvSpPr>
          <p:cNvPr id="8" name="Rectangle 38"/>
          <p:cNvSpPr>
            <a:spLocks noChangeArrowheads="1"/>
          </p:cNvSpPr>
          <p:nvPr/>
        </p:nvSpPr>
        <p:spPr bwMode="auto">
          <a:xfrm>
            <a:off x="9702560" y="6459956"/>
            <a:ext cx="528557" cy="2488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120649" tIns="59267" rIns="120649" bIns="59267" anchor="b">
            <a:spAutoFit/>
          </a:bodyPr>
          <a:lstStyle/>
          <a:p>
            <a:pPr algn="r">
              <a:lnSpc>
                <a:spcPct val="90000"/>
              </a:lnSpc>
            </a:pPr>
            <a:fld id="{4FE6C599-8330-4662-B709-8FF78A0CA4E6}" type="slidenum">
              <a:rPr lang="en-US" sz="933" b="0" smtClean="0">
                <a:solidFill>
                  <a:schemeClr val="bg1">
                    <a:lumMod val="85000"/>
                  </a:schemeClr>
                </a:solidFill>
                <a:effectLst/>
              </a:rPr>
              <a:pPr algn="r">
                <a:lnSpc>
                  <a:spcPct val="90000"/>
                </a:lnSpc>
              </a:pPr>
              <a:t>‹#›</a:t>
            </a:fld>
            <a:endParaRPr lang="en-US" sz="400" b="0" dirty="0"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11" name="Rectangle 48"/>
          <p:cNvSpPr>
            <a:spLocks noChangeArrowheads="1"/>
          </p:cNvSpPr>
          <p:nvPr/>
        </p:nvSpPr>
        <p:spPr bwMode="auto">
          <a:xfrm>
            <a:off x="2167914" y="6498042"/>
            <a:ext cx="7668766" cy="14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33" b="0" dirty="0">
                <a:solidFill>
                  <a:schemeClr val="bg1">
                    <a:lumMod val="85000"/>
                  </a:schemeClr>
                </a:solidFill>
                <a:effectLst/>
              </a:rPr>
              <a:t>Confidential and proprietary information of Ingram Micro Inc. — Do not distribute or duplicate without Ingram Micro's express written permission.</a:t>
            </a:r>
            <a:endParaRPr lang="en-US" sz="933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970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779" y="1243837"/>
            <a:ext cx="11086213" cy="479410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3200"/>
            </a:lvl1pPr>
            <a:lvl2pPr>
              <a:spcBef>
                <a:spcPts val="0"/>
              </a:spcBef>
              <a:spcAft>
                <a:spcPts val="800"/>
              </a:spcAft>
              <a:defRPr sz="2667"/>
            </a:lvl2pPr>
            <a:lvl3pPr>
              <a:spcAft>
                <a:spcPts val="800"/>
              </a:spcAft>
              <a:defRPr sz="2667"/>
            </a:lvl3pPr>
            <a:lvl4pPr>
              <a:spcAft>
                <a:spcPts val="800"/>
              </a:spcAft>
              <a:defRPr sz="2667"/>
            </a:lvl4pPr>
            <a:lvl5pPr>
              <a:spcAft>
                <a:spcPts val="800"/>
              </a:spcAft>
              <a:defRPr sz="26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46327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954" y="1389322"/>
            <a:ext cx="5354332" cy="4935279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5" y="1389322"/>
            <a:ext cx="5500329" cy="4935279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59428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854068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4357587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/>
          <p:cNvSpPr>
            <a:spLocks noChangeArrowheads="1"/>
          </p:cNvSpPr>
          <p:nvPr/>
        </p:nvSpPr>
        <p:spPr bwMode="auto">
          <a:xfrm>
            <a:off x="10346913" y="6565578"/>
            <a:ext cx="1706033" cy="304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20649" tIns="59267" rIns="120649" bIns="59267" anchor="b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67" dirty="0">
                <a:solidFill>
                  <a:schemeClr val="bg1"/>
                </a:solidFill>
                <a:effectLst/>
              </a:rPr>
              <a:t>000000_</a:t>
            </a:r>
            <a:fld id="{E09AFB25-17DC-439F-801D-B961B62C3190}" type="slidenum">
              <a:rPr lang="en-US" sz="1333">
                <a:solidFill>
                  <a:schemeClr val="bg1"/>
                </a:solidFill>
                <a:effectLst/>
              </a:rPr>
              <a:pPr algn="r">
                <a:lnSpc>
                  <a:spcPct val="90000"/>
                </a:lnSpc>
              </a:pPr>
              <a:t>‹#›</a:t>
            </a:fld>
            <a:endParaRPr lang="en-US" sz="1067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72460653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0231118" y="6052458"/>
            <a:ext cx="1960881" cy="8055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81975" y="-243"/>
            <a:ext cx="655949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33" b="0" dirty="0">
                <a:solidFill>
                  <a:schemeClr val="bg1"/>
                </a:solidFill>
                <a:effectLst/>
              </a:rPr>
              <a:t>1405002</a:t>
            </a:r>
          </a:p>
        </p:txBody>
      </p:sp>
      <p:sp>
        <p:nvSpPr>
          <p:cNvPr id="16" name="Rectangle 48"/>
          <p:cNvSpPr>
            <a:spLocks noChangeArrowheads="1"/>
          </p:cNvSpPr>
          <p:nvPr/>
        </p:nvSpPr>
        <p:spPr bwMode="auto">
          <a:xfrm>
            <a:off x="2167914" y="6498042"/>
            <a:ext cx="7668766" cy="14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33" b="0" dirty="0">
                <a:solidFill>
                  <a:schemeClr val="tx1"/>
                </a:solidFill>
                <a:effectLst/>
              </a:rPr>
              <a:t>Confidential and proprietary information of Ingram Micro Inc. — Do not distribute or duplicate without Ingram Micro's express written permission.</a:t>
            </a:r>
            <a:endParaRPr lang="en-US" sz="933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9702560" y="6445441"/>
            <a:ext cx="528557" cy="2488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120649" tIns="59267" rIns="120649" bIns="59267" anchor="b">
            <a:spAutoFit/>
          </a:bodyPr>
          <a:lstStyle/>
          <a:p>
            <a:pPr algn="r">
              <a:lnSpc>
                <a:spcPct val="90000"/>
              </a:lnSpc>
            </a:pPr>
            <a:fld id="{4FE6C599-8330-4662-B709-8FF78A0CA4E6}" type="slidenum">
              <a:rPr lang="en-US" sz="933" b="0" smtClean="0">
                <a:solidFill>
                  <a:schemeClr val="tx1"/>
                </a:solidFill>
                <a:effectLst/>
              </a:rPr>
              <a:pPr algn="r">
                <a:lnSpc>
                  <a:spcPct val="90000"/>
                </a:lnSpc>
              </a:pPr>
              <a:t>‹#›</a:t>
            </a:fld>
            <a:endParaRPr lang="en-US" sz="4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0138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9359" y="1229321"/>
            <a:ext cx="11066455" cy="49247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44450" rIns="90487" bIns="4445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0" name="Group 146"/>
          <p:cNvGrpSpPr>
            <a:grpSpLocks/>
          </p:cNvGrpSpPr>
          <p:nvPr/>
        </p:nvGrpSpPr>
        <p:grpSpPr bwMode="auto">
          <a:xfrm>
            <a:off x="0" y="4203"/>
            <a:ext cx="7683" cy="0"/>
            <a:chOff x="0" y="4203"/>
            <a:chExt cx="5762" cy="0"/>
          </a:xfrm>
        </p:grpSpPr>
        <p:sp>
          <p:nvSpPr>
            <p:cNvPr id="51" name="Line 140"/>
            <p:cNvSpPr>
              <a:spLocks noChangeShapeType="1"/>
            </p:cNvSpPr>
            <p:nvPr userDrawn="1"/>
          </p:nvSpPr>
          <p:spPr bwMode="ltGray">
            <a:xfrm flipH="1">
              <a:off x="0" y="4203"/>
              <a:ext cx="5038" cy="0"/>
            </a:xfrm>
            <a:prstGeom prst="line">
              <a:avLst/>
            </a:prstGeom>
            <a:noFill/>
            <a:ln w="31750">
              <a:solidFill>
                <a:srgbClr val="C8C8C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52" name="Line 141"/>
            <p:cNvSpPr>
              <a:spLocks noChangeShapeType="1"/>
            </p:cNvSpPr>
            <p:nvPr userDrawn="1"/>
          </p:nvSpPr>
          <p:spPr bwMode="ltGray">
            <a:xfrm flipH="1">
              <a:off x="5618" y="4203"/>
              <a:ext cx="144" cy="0"/>
            </a:xfrm>
            <a:prstGeom prst="line">
              <a:avLst/>
            </a:prstGeom>
            <a:noFill/>
            <a:ln w="31750">
              <a:solidFill>
                <a:srgbClr val="C8C8C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66" name="Title Placeholder 65"/>
          <p:cNvSpPr>
            <a:spLocks noGrp="1"/>
          </p:cNvSpPr>
          <p:nvPr>
            <p:ph type="title"/>
          </p:nvPr>
        </p:nvSpPr>
        <p:spPr>
          <a:xfrm>
            <a:off x="321185" y="115876"/>
            <a:ext cx="11066455" cy="1042571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84" y="6382780"/>
            <a:ext cx="1577928" cy="30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7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defTabSz="1166255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467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16625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141414"/>
          </a:solidFill>
          <a:latin typeface="Arial" charset="0"/>
        </a:defRPr>
      </a:lvl2pPr>
      <a:lvl3pPr algn="l" defTabSz="116625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141414"/>
          </a:solidFill>
          <a:latin typeface="Arial" charset="0"/>
        </a:defRPr>
      </a:lvl3pPr>
      <a:lvl4pPr algn="l" defTabSz="116625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141414"/>
          </a:solidFill>
          <a:latin typeface="Arial" charset="0"/>
        </a:defRPr>
      </a:lvl4pPr>
      <a:lvl5pPr algn="l" defTabSz="116625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141414"/>
          </a:solidFill>
          <a:latin typeface="Arial" charset="0"/>
        </a:defRPr>
      </a:lvl5pPr>
      <a:lvl6pPr marL="609585" algn="l" defTabSz="116625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141414"/>
          </a:solidFill>
          <a:latin typeface="Arial" charset="0"/>
        </a:defRPr>
      </a:lvl6pPr>
      <a:lvl7pPr marL="1219170" algn="l" defTabSz="116625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141414"/>
          </a:solidFill>
          <a:latin typeface="Arial" charset="0"/>
        </a:defRPr>
      </a:lvl7pPr>
      <a:lvl8pPr marL="1828754" algn="l" defTabSz="116625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141414"/>
          </a:solidFill>
          <a:latin typeface="Arial" charset="0"/>
        </a:defRPr>
      </a:lvl8pPr>
      <a:lvl9pPr marL="2438339" algn="l" defTabSz="116625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141414"/>
          </a:solidFill>
          <a:latin typeface="Arial" charset="0"/>
        </a:defRPr>
      </a:lvl9pPr>
    </p:titleStyle>
    <p:bodyStyle>
      <a:lvl1pPr marL="304792" indent="-304792" algn="l" defTabSz="1166255" rtl="0" eaLnBrk="1" fontAlgn="base" hangingPunct="1">
        <a:spcBef>
          <a:spcPts val="0"/>
        </a:spcBef>
        <a:spcAft>
          <a:spcPts val="800"/>
        </a:spcAft>
        <a:buClr>
          <a:srgbClr val="3075BB"/>
        </a:buClr>
        <a:buSzPct val="100000"/>
        <a:buFont typeface="Arial" panose="020B0604020202020204" pitchFamily="34" charset="0"/>
        <a:buChar char="•"/>
        <a:tabLst>
          <a:tab pos="461422" algn="l"/>
        </a:tabLst>
        <a:defRPr sz="3200" b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94927" indent="-304792" algn="l" defTabSz="1166255" rtl="0" eaLnBrk="1" fontAlgn="base" hangingPunct="1">
        <a:spcBef>
          <a:spcPts val="0"/>
        </a:spcBef>
        <a:spcAft>
          <a:spcPts val="800"/>
        </a:spcAft>
        <a:buClrTx/>
        <a:buSzPct val="80000"/>
        <a:buFont typeface="Arial" panose="020B0604020202020204" pitchFamily="34" charset="0"/>
        <a:buChar char="−"/>
        <a:tabLst>
          <a:tab pos="463539" algn="l"/>
        </a:tabLst>
        <a:defRPr sz="2667" b="0">
          <a:solidFill>
            <a:schemeClr val="tx1"/>
          </a:solidFill>
          <a:effectLst/>
          <a:latin typeface="+mn-lt"/>
        </a:defRPr>
      </a:lvl2pPr>
      <a:lvl3pPr marL="914377" indent="-280409" algn="l" defTabSz="1166255" rtl="0" eaLnBrk="1" fontAlgn="base" hangingPunct="1">
        <a:spcBef>
          <a:spcPts val="0"/>
        </a:spcBef>
        <a:spcAft>
          <a:spcPts val="800"/>
        </a:spcAft>
        <a:buClrTx/>
        <a:buSzPct val="80000"/>
        <a:buFont typeface="Arial" panose="020B0604020202020204" pitchFamily="34" charset="0"/>
        <a:buChar char="−"/>
        <a:tabLst>
          <a:tab pos="461422" algn="l"/>
        </a:tabLst>
        <a:defRPr sz="2667" b="0">
          <a:solidFill>
            <a:schemeClr val="tx1"/>
          </a:solidFill>
          <a:effectLst/>
          <a:latin typeface="+mn-lt"/>
        </a:defRPr>
      </a:lvl3pPr>
      <a:lvl4pPr marL="1147205" indent="-232828" algn="l" defTabSz="1166255" rtl="0" eaLnBrk="1" fontAlgn="base" hangingPunct="1">
        <a:spcBef>
          <a:spcPts val="0"/>
        </a:spcBef>
        <a:spcAft>
          <a:spcPts val="533"/>
        </a:spcAft>
        <a:buClrTx/>
        <a:buFont typeface="Arial" panose="020B0604020202020204" pitchFamily="34" charset="0"/>
        <a:buChar char="•"/>
        <a:tabLst>
          <a:tab pos="461422" algn="l"/>
        </a:tabLst>
        <a:defRPr sz="2667" b="0">
          <a:solidFill>
            <a:schemeClr val="tx1"/>
          </a:solidFill>
          <a:effectLst/>
          <a:latin typeface="+mn-lt"/>
        </a:defRPr>
      </a:lvl4pPr>
      <a:lvl5pPr marL="1377916" indent="-230712" algn="l" defTabSz="1166255" rtl="0" eaLnBrk="1" fontAlgn="base" hangingPunct="1">
        <a:spcBef>
          <a:spcPts val="0"/>
        </a:spcBef>
        <a:spcAft>
          <a:spcPts val="533"/>
        </a:spcAft>
        <a:buClrTx/>
        <a:buFont typeface="Arial" panose="020B0604020202020204" pitchFamily="34" charset="0"/>
        <a:buChar char="•"/>
        <a:tabLst>
          <a:tab pos="461422" algn="l"/>
        </a:tabLst>
        <a:defRPr sz="2667" b="0">
          <a:solidFill>
            <a:schemeClr val="tx1"/>
          </a:solidFill>
          <a:effectLst/>
          <a:latin typeface="+mn-lt"/>
        </a:defRPr>
      </a:lvl5pPr>
      <a:lvl6pPr marL="3435265" indent="-313259" algn="l" defTabSz="1166255" rtl="0" eaLnBrk="1" fontAlgn="base" hangingPunct="1">
        <a:spcBef>
          <a:spcPct val="20000"/>
        </a:spcBef>
        <a:spcAft>
          <a:spcPct val="0"/>
        </a:spcAft>
        <a:buClr>
          <a:srgbClr val="555555"/>
        </a:buClr>
        <a:buChar char="»"/>
        <a:tabLst>
          <a:tab pos="461422" algn="l"/>
        </a:tabLst>
        <a:defRPr sz="2667">
          <a:solidFill>
            <a:schemeClr val="tx1"/>
          </a:solidFill>
          <a:latin typeface="+mn-lt"/>
        </a:defRPr>
      </a:lvl6pPr>
      <a:lvl7pPr marL="4044850" indent="-313259" algn="l" defTabSz="1166255" rtl="0" eaLnBrk="1" fontAlgn="base" hangingPunct="1">
        <a:spcBef>
          <a:spcPct val="20000"/>
        </a:spcBef>
        <a:spcAft>
          <a:spcPct val="0"/>
        </a:spcAft>
        <a:buClr>
          <a:srgbClr val="555555"/>
        </a:buClr>
        <a:buChar char="»"/>
        <a:tabLst>
          <a:tab pos="461422" algn="l"/>
        </a:tabLst>
        <a:defRPr sz="2667">
          <a:solidFill>
            <a:schemeClr val="tx1"/>
          </a:solidFill>
          <a:latin typeface="+mn-lt"/>
        </a:defRPr>
      </a:lvl7pPr>
      <a:lvl8pPr marL="4654434" indent="-313259" algn="l" defTabSz="1166255" rtl="0" eaLnBrk="1" fontAlgn="base" hangingPunct="1">
        <a:spcBef>
          <a:spcPct val="20000"/>
        </a:spcBef>
        <a:spcAft>
          <a:spcPct val="0"/>
        </a:spcAft>
        <a:buClr>
          <a:srgbClr val="555555"/>
        </a:buClr>
        <a:buChar char="»"/>
        <a:tabLst>
          <a:tab pos="461422" algn="l"/>
        </a:tabLst>
        <a:defRPr sz="2667">
          <a:solidFill>
            <a:schemeClr val="tx1"/>
          </a:solidFill>
          <a:latin typeface="+mn-lt"/>
        </a:defRPr>
      </a:lvl8pPr>
      <a:lvl9pPr marL="5264019" indent="-313259" algn="l" defTabSz="1166255" rtl="0" eaLnBrk="1" fontAlgn="base" hangingPunct="1">
        <a:spcBef>
          <a:spcPct val="20000"/>
        </a:spcBef>
        <a:spcAft>
          <a:spcPct val="0"/>
        </a:spcAft>
        <a:buClr>
          <a:srgbClr val="555555"/>
        </a:buClr>
        <a:buChar char="»"/>
        <a:tabLst>
          <a:tab pos="461422" algn="l"/>
        </a:tabLst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ingrammicrocloud.com/2017/03/24/overview-8-steps-profitable-cloud-business/" TargetMode="External"/><Relationship Id="rId5" Type="http://schemas.openxmlformats.org/officeDocument/2006/relationships/hyperlink" Target="http://www.ingrammicrocloud.com/8steps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8-Step Integrated Campaign</a:t>
            </a:r>
            <a:br>
              <a:rPr lang="en-US" dirty="0"/>
            </a:br>
            <a:r>
              <a:rPr lang="en-US" sz="3100" dirty="0"/>
              <a:t>Blog, PR, </a:t>
            </a:r>
            <a:r>
              <a:rPr lang="en-US" sz="3100" dirty="0" err="1"/>
              <a:t>Infographic</a:t>
            </a:r>
            <a:r>
              <a:rPr lang="en-US" sz="3100" dirty="0"/>
              <a:t>, Social Media, Banner Ads, Webinar etc.</a:t>
            </a:r>
          </a:p>
        </p:txBody>
      </p:sp>
      <p:pic>
        <p:nvPicPr>
          <p:cNvPr id="1027" name="Pictur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340" y="3330573"/>
            <a:ext cx="3768352" cy="173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746" y="1194252"/>
            <a:ext cx="3595770" cy="195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10" y="1313291"/>
            <a:ext cx="5421746" cy="403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2509" y="5467313"/>
            <a:ext cx="103632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/>
              <a:buChar char="•"/>
            </a:pPr>
            <a:r>
              <a:rPr lang="en-US" sz="1050" dirty="0"/>
              <a:t>Engagement in 1</a:t>
            </a:r>
            <a:r>
              <a:rPr lang="en-US" sz="1050" baseline="30000" dirty="0"/>
              <a:t>st</a:t>
            </a:r>
            <a:r>
              <a:rPr lang="en-US" sz="1050" dirty="0"/>
              <a:t> Week - 12 pages per session for </a:t>
            </a:r>
            <a:r>
              <a:rPr lang="en-US" sz="1050" dirty="0">
                <a:hlinkClick r:id="rId5"/>
              </a:rPr>
              <a:t>www.ingrammicrocloud.com/8steps</a:t>
            </a:r>
            <a:r>
              <a:rPr lang="en-US" sz="1050" dirty="0"/>
              <a:t> and 15 pages per session for the overview blog post (</a:t>
            </a:r>
            <a:r>
              <a:rPr lang="en-US" sz="1050" dirty="0">
                <a:hlinkClick r:id="rId6"/>
              </a:rPr>
              <a:t>www.ingrammicrocloud.com/2017/03/24/overview-8-steps-profitable-cloud-business/</a:t>
            </a:r>
            <a:r>
              <a:rPr lang="en-US" sz="1050" dirty="0"/>
              <a:t>) </a:t>
            </a:r>
            <a:br>
              <a:rPr lang="en-US" sz="1050" dirty="0"/>
            </a:br>
            <a:endParaRPr lang="en-US" sz="1050" dirty="0"/>
          </a:p>
          <a:p>
            <a:pPr marL="380990" indent="-380990">
              <a:buFont typeface="Arial"/>
              <a:buChar char="•"/>
            </a:pPr>
            <a:r>
              <a:rPr lang="en-US" sz="1050" dirty="0"/>
              <a:t>The 8 Steps landing page has an average session duration of 3 minutes and 31 seconds, with a bounce rate of 57%. The page has 155 sessions in one week.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918899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8-Step Integrated Campaign</a:t>
            </a:r>
            <a:br>
              <a:rPr lang="en-US" dirty="0"/>
            </a:br>
            <a:r>
              <a:rPr lang="en-US" dirty="0"/>
              <a:t>Social and Blogs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4" y="1411720"/>
            <a:ext cx="3497263" cy="390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Step One: Build Your S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99" y="684422"/>
            <a:ext cx="2595563" cy="162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tep Two: Choose Your Vendor Partn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99" y="2725656"/>
            <a:ext cx="2595563" cy="1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tep 3: Develop Your Pricing Mod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99" y="4565347"/>
            <a:ext cx="2595563" cy="14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tep 4: Establish KPIs as Lead Indicato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102" y="684422"/>
            <a:ext cx="2569153" cy="162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tep 5: Financial Planning and Analysi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100" y="2725656"/>
            <a:ext cx="2569153" cy="149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Step 6: Build Your Operational Process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103" y="4565347"/>
            <a:ext cx="2569152" cy="147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Step 8: Develop Your Marketing Strateg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996" y="701965"/>
            <a:ext cx="2726004" cy="162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Step 8: Enable Your Sales Tea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996" y="2743199"/>
            <a:ext cx="2660784" cy="149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971256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8-Step Integrated Campaign</a:t>
            </a:r>
          </a:p>
        </p:txBody>
      </p:sp>
      <p:pic>
        <p:nvPicPr>
          <p:cNvPr id="2050" name="Picture 2" descr="C:\Users\usdonm02\Desktop\Infographic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079" y="995218"/>
            <a:ext cx="2197275" cy="47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donm02\Desktop\323x225-web-banner-8-steps-infographic-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168" y="297729"/>
            <a:ext cx="30765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donm02\Desktop\545x325-soc-media-ad-blog-series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293" y="2592387"/>
            <a:ext cx="51911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466740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 media and analysts </a:t>
            </a:r>
          </a:p>
          <a:p>
            <a:r>
              <a:rPr lang="en-US" dirty="0"/>
              <a:t>Pitch blog </a:t>
            </a:r>
          </a:p>
          <a:p>
            <a:r>
              <a:rPr lang="en-US" dirty="0"/>
              <a:t>Issue via </a:t>
            </a:r>
            <a:r>
              <a:rPr lang="en-US" dirty="0" err="1"/>
              <a:t>Meltwater</a:t>
            </a:r>
            <a:endParaRPr lang="en-US" dirty="0"/>
          </a:p>
          <a:p>
            <a:r>
              <a:rPr lang="en-US" dirty="0"/>
              <a:t>Use social to promote coverage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8-Step: PR Pitch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692" y="662997"/>
            <a:ext cx="3816784" cy="460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787256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Theme1">
  <a:themeElements>
    <a:clrScheme name="ingram2014">
      <a:dk1>
        <a:srgbClr val="000000"/>
      </a:dk1>
      <a:lt1>
        <a:srgbClr val="FFFFFF"/>
      </a:lt1>
      <a:dk2>
        <a:srgbClr val="6E6E6E"/>
      </a:dk2>
      <a:lt2>
        <a:srgbClr val="D8D8D8"/>
      </a:lt2>
      <a:accent1>
        <a:srgbClr val="2F75BB"/>
      </a:accent1>
      <a:accent2>
        <a:srgbClr val="FFDB75"/>
      </a:accent2>
      <a:accent3>
        <a:srgbClr val="CFA53D"/>
      </a:accent3>
      <a:accent4>
        <a:srgbClr val="C00000"/>
      </a:accent4>
      <a:accent5>
        <a:srgbClr val="CCEAFF"/>
      </a:accent5>
      <a:accent6>
        <a:srgbClr val="FCF270"/>
      </a:accent6>
      <a:hlink>
        <a:srgbClr val="759430"/>
      </a:hlink>
      <a:folHlink>
        <a:srgbClr val="01106A"/>
      </a:folHlink>
    </a:clrScheme>
    <a:fontScheme name="IM2007_na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DE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DE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link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sli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slid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slid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sli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sli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sli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slide 8">
        <a:dk1>
          <a:srgbClr val="000000"/>
        </a:dk1>
        <a:lt1>
          <a:srgbClr val="FFFFFF"/>
        </a:lt1>
        <a:dk2>
          <a:srgbClr val="0C157A"/>
        </a:dk2>
        <a:lt2>
          <a:srgbClr val="CCCCCC"/>
        </a:lt2>
        <a:accent1>
          <a:srgbClr val="9EC6E8"/>
        </a:accent1>
        <a:accent2>
          <a:srgbClr val="FFDB75"/>
        </a:accent2>
        <a:accent3>
          <a:srgbClr val="FFFFFF"/>
        </a:accent3>
        <a:accent4>
          <a:srgbClr val="000000"/>
        </a:accent4>
        <a:accent5>
          <a:srgbClr val="CCDFF2"/>
        </a:accent5>
        <a:accent6>
          <a:srgbClr val="E7C669"/>
        </a:accent6>
        <a:hlink>
          <a:srgbClr val="82A35B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665</TotalTime>
  <Words>121</Words>
  <Application>Microsoft Macintosh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Webdings</vt:lpstr>
      <vt:lpstr>Theme1</vt:lpstr>
      <vt:lpstr>8-Step Integrated Campaign Blog, PR, Infographic, Social Media, Banner Ads, Webinar etc.</vt:lpstr>
      <vt:lpstr>8-Step Integrated Campaign Social and Blogs</vt:lpstr>
      <vt:lpstr>8-Step Integrated Campaign</vt:lpstr>
      <vt:lpstr>8-Step: PR Pitch</vt:lpstr>
    </vt:vector>
  </TitlesOfParts>
  <Company>Ingram Micro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Ngo, Brittanie</dc:creator>
  <cp:lastModifiedBy>12040</cp:lastModifiedBy>
  <cp:revision>53</cp:revision>
  <dcterms:created xsi:type="dcterms:W3CDTF">2017-04-05T00:11:07Z</dcterms:created>
  <dcterms:modified xsi:type="dcterms:W3CDTF">2020-07-04T18:08:28Z</dcterms:modified>
</cp:coreProperties>
</file>