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302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16"/>
    <p:restoredTop sz="94626"/>
  </p:normalViewPr>
  <p:slideViewPr>
    <p:cSldViewPr snapToGrid="0" snapToObjects="1">
      <p:cViewPr varScale="1">
        <p:scale>
          <a:sx n="121" d="100"/>
          <a:sy n="121" d="100"/>
        </p:scale>
        <p:origin x="130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A32C10-AE4A-7449-942D-3B36214E7D36}" type="datetimeFigureOut">
              <a:rPr lang="en-US" smtClean="0"/>
              <a:t>7/4/20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A13605-BE85-3449-8CC4-F7FE2F9E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446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9EA04-10D3-BC4A-BE37-677B8FF5CA2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898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9A230-5166-7646-8A2B-4057BAA6BE8A}" type="datetimeFigureOut">
              <a:rPr lang="en-US" smtClean="0"/>
              <a:pPr/>
              <a:t>7/4/20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BCB31-1CFA-8E47-A6AF-10F32B77A0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420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9A230-5166-7646-8A2B-4057BAA6BE8A}" type="datetimeFigureOut">
              <a:rPr lang="en-US" smtClean="0"/>
              <a:pPr/>
              <a:t>7/4/20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BCB31-1CFA-8E47-A6AF-10F32B77A0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023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9A230-5166-7646-8A2B-4057BAA6BE8A}" type="datetimeFigureOut">
              <a:rPr lang="en-US" smtClean="0"/>
              <a:pPr/>
              <a:t>7/4/20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BCB31-1CFA-8E47-A6AF-10F32B77A0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595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9A230-5166-7646-8A2B-4057BAA6BE8A}" type="datetimeFigureOut">
              <a:rPr lang="en-US" smtClean="0"/>
              <a:pPr/>
              <a:t>7/4/20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BCB31-1CFA-8E47-A6AF-10F32B77A0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690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9A230-5166-7646-8A2B-4057BAA6BE8A}" type="datetimeFigureOut">
              <a:rPr lang="en-US" smtClean="0"/>
              <a:pPr/>
              <a:t>7/4/20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BCB31-1CFA-8E47-A6AF-10F32B77A0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574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9A230-5166-7646-8A2B-4057BAA6BE8A}" type="datetimeFigureOut">
              <a:rPr lang="en-US" smtClean="0"/>
              <a:pPr/>
              <a:t>7/4/20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BCB31-1CFA-8E47-A6AF-10F32B77A0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258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9A230-5166-7646-8A2B-4057BAA6BE8A}" type="datetimeFigureOut">
              <a:rPr lang="en-US" smtClean="0"/>
              <a:pPr/>
              <a:t>7/4/20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BCB31-1CFA-8E47-A6AF-10F32B77A0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985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9A230-5166-7646-8A2B-4057BAA6BE8A}" type="datetimeFigureOut">
              <a:rPr lang="en-US" smtClean="0"/>
              <a:pPr/>
              <a:t>7/4/20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BCB31-1CFA-8E47-A6AF-10F32B77A0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399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9A230-5166-7646-8A2B-4057BAA6BE8A}" type="datetimeFigureOut">
              <a:rPr lang="en-US" smtClean="0"/>
              <a:pPr/>
              <a:t>7/4/20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BCB31-1CFA-8E47-A6AF-10F32B77A0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896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9A230-5166-7646-8A2B-4057BAA6BE8A}" type="datetimeFigureOut">
              <a:rPr lang="en-US" smtClean="0"/>
              <a:pPr/>
              <a:t>7/4/20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BCB31-1CFA-8E47-A6AF-10F32B77A0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962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9A230-5166-7646-8A2B-4057BAA6BE8A}" type="datetimeFigureOut">
              <a:rPr lang="en-US" smtClean="0"/>
              <a:pPr/>
              <a:t>7/4/20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BCB31-1CFA-8E47-A6AF-10F32B77A0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272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9A230-5166-7646-8A2B-4057BAA6BE8A}" type="datetimeFigureOut">
              <a:rPr lang="en-US" smtClean="0"/>
              <a:pPr/>
              <a:t>7/4/20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BCB31-1CFA-8E47-A6AF-10F32B77A0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62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4" descr="Step One: Build Your Solu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9128" y="-1"/>
            <a:ext cx="2809994" cy="1797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6" descr="Step Two: Choose Your Vendor Partner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4983" y="1999017"/>
            <a:ext cx="2820442" cy="1786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8" descr="Step 3: Develop Your Pricing Mod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527" y="4059933"/>
            <a:ext cx="2834346" cy="1620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10" descr="Step 4: Establish KPIs as Lead Indicator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4983" y="0"/>
            <a:ext cx="2820442" cy="1819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2" descr="Step 5: Financial Planning and Analysis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527" y="1999017"/>
            <a:ext cx="2834346" cy="1786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14" descr="Step 6: Build Your Operational Processes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9128" y="1999017"/>
            <a:ext cx="2809994" cy="1786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16" descr="Step 8: Develop Your Marketing Strategy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4983" y="4051741"/>
            <a:ext cx="2820442" cy="1628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18" descr="Step 8: Enable Your Sales Team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619" y="4051741"/>
            <a:ext cx="2713012" cy="1628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3" descr="C:\Users\usdonm02\Desktop\323x225-web-banner-8-steps-infographic-ad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8850" y="5767752"/>
            <a:ext cx="1672708" cy="1116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527" y="-3"/>
            <a:ext cx="2847923" cy="1797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2762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2201</TotalTime>
  <Words>1</Words>
  <Application>Microsoft Macintosh PowerPoint</Application>
  <PresentationFormat>On-screen Show (4:3)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Donner</dc:creator>
  <cp:lastModifiedBy>12040</cp:lastModifiedBy>
  <cp:revision>65</cp:revision>
  <dcterms:created xsi:type="dcterms:W3CDTF">2011-08-23T23:52:32Z</dcterms:created>
  <dcterms:modified xsi:type="dcterms:W3CDTF">2020-07-04T18:09:49Z</dcterms:modified>
</cp:coreProperties>
</file>