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6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3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32C10-AE4A-7449-942D-3B36214E7D36}" type="datetimeFigureOut">
              <a:rPr lang="en-US" smtClean="0"/>
              <a:t>7/4/20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13605-BE85-3449-8CC4-F7FE2F9E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4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EA04-10D3-BC4A-BE37-677B8FF5CA2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98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2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2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9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9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7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8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9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9A230-5166-7646-8A2B-4057BAA6BE8A}" type="datetimeFigureOut">
              <a:rPr lang="en-US" smtClean="0"/>
              <a:pPr/>
              <a:t>7/4/20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6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Step One: Build Your 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128" y="-1"/>
            <a:ext cx="2809994" cy="179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Step Two: Choose Your Vendor Partner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983" y="1999017"/>
            <a:ext cx="2820442" cy="178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Step 3: Develop Your Pricing Mod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7" y="4059933"/>
            <a:ext cx="2834346" cy="162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 descr="Step 4: Establish KPIs as Lead Indicator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983" y="0"/>
            <a:ext cx="2820442" cy="181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2" descr="Step 5: Financial Planning and Analysi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7" y="1999017"/>
            <a:ext cx="2834346" cy="178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4" descr="Step 6: Build Your Operational Process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128" y="1999017"/>
            <a:ext cx="2809994" cy="178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6" descr="Step 8: Develop Your Marketing Strategy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983" y="4051741"/>
            <a:ext cx="2820442" cy="1628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8" descr="Step 8: Enable Your Sales Team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619" y="4051741"/>
            <a:ext cx="2713012" cy="1628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usdonm02\Desktop\323x225-web-banner-8-steps-infographic-ad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850" y="5767752"/>
            <a:ext cx="1672708" cy="111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7" y="-3"/>
            <a:ext cx="2847923" cy="1797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762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Donner</dc:creator>
  <cp:lastModifiedBy>12040</cp:lastModifiedBy>
  <cp:revision>65</cp:revision>
  <dcterms:created xsi:type="dcterms:W3CDTF">2011-08-23T23:52:32Z</dcterms:created>
  <dcterms:modified xsi:type="dcterms:W3CDTF">2020-07-04T18:09:49Z</dcterms:modified>
</cp:coreProperties>
</file>