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70" r:id="rId4"/>
    <p:sldId id="271" r:id="rId5"/>
    <p:sldId id="267" r:id="rId6"/>
    <p:sldId id="26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3" roundtripDataSignature="AMtx7mjQErBI9/6VykXjLCDjs5r+zR8N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6A4A78-1A54-4124-A9E9-471314B9838B}">
  <a:tblStyle styleId="{086A4A78-1A54-4124-A9E9-471314B9838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3CD2744-067F-4883-952F-E66972DEB9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18" Type="http://schemas.openxmlformats.org/officeDocument/2006/relationships/image" Target="../media/image28.jpg"/><Relationship Id="rId26" Type="http://schemas.openxmlformats.org/officeDocument/2006/relationships/image" Target="../media/image36.jpg"/><Relationship Id="rId3" Type="http://schemas.openxmlformats.org/officeDocument/2006/relationships/image" Target="../media/image13.jpg"/><Relationship Id="rId21" Type="http://schemas.openxmlformats.org/officeDocument/2006/relationships/image" Target="../media/image31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17" Type="http://schemas.openxmlformats.org/officeDocument/2006/relationships/image" Target="../media/image27.jp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g"/><Relationship Id="rId10" Type="http://schemas.openxmlformats.org/officeDocument/2006/relationships/image" Target="../media/image20.jpg"/><Relationship Id="rId19" Type="http://schemas.openxmlformats.org/officeDocument/2006/relationships/image" Target="../media/image29.jpg"/><Relationship Id="rId31" Type="http://schemas.openxmlformats.org/officeDocument/2006/relationships/image" Target="../media/image41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jpg"/><Relationship Id="rId30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CX A</a:t>
            </a:r>
            <a:r>
              <a:rPr lang="en-US" dirty="0"/>
              <a:t>u</a:t>
            </a:r>
            <a:r>
              <a:rPr lang="en" dirty="0" err="1"/>
              <a:t>dit</a:t>
            </a:r>
            <a:r>
              <a:rPr lang="en" dirty="0"/>
              <a:t> </a:t>
            </a:r>
            <a:r>
              <a:rPr lang="en-US" dirty="0"/>
              <a:t>Campaign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/>
              <a:t>May 2020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Postcard</a:t>
            </a:r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35" name="Google Shape;235;p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077" y="1271440"/>
            <a:ext cx="3752977" cy="24961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869" y="3813895"/>
            <a:ext cx="3752977" cy="24961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5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099" t="633" r="10188" b="363"/>
          <a:stretch/>
        </p:blipFill>
        <p:spPr>
          <a:xfrm>
            <a:off x="5936068" y="500796"/>
            <a:ext cx="2141951" cy="528718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2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46" name="Google Shape;246;p6" descr="A picture containing remo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754" y="1711569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7" name="Google Shape;247;p6" descr="A picture containing person, holding, reading,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632" y="3374346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6" descr="A person using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2766" y="5116173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6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0465" y="1632518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6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428" y="3374345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6" descr="A picture containing person, woman, holding, ha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85679" y="5116172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Phase 2 Landing Page Ads</a:t>
            </a:r>
            <a:endParaRPr/>
          </a:p>
        </p:txBody>
      </p:sp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259" name="Google Shape;25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60" name="Google Shape;260;p7" descr="A picture containing text, sitting, sign, bla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028" t="393" r="8950" b="-1"/>
          <a:stretch/>
        </p:blipFill>
        <p:spPr>
          <a:xfrm>
            <a:off x="365760" y="1831213"/>
            <a:ext cx="4206240" cy="452513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7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621533"/>
            <a:ext cx="4389120" cy="258147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HTML Mailer</a:t>
            </a:r>
            <a:endParaRPr/>
          </a:p>
        </p:txBody>
      </p:sp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70" name="Google Shape;270;p8"/>
          <p:cNvGrpSpPr/>
          <p:nvPr/>
        </p:nvGrpSpPr>
        <p:grpSpPr>
          <a:xfrm>
            <a:off x="7200900" y="136524"/>
            <a:ext cx="1847968" cy="6219827"/>
            <a:chOff x="20724417" y="1251840"/>
            <a:chExt cx="4002515" cy="15646507"/>
          </a:xfrm>
        </p:grpSpPr>
        <p:pic>
          <p:nvPicPr>
            <p:cNvPr id="271" name="Google Shape;271;p8" descr="A screenshot of a cell 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6617" t="2593" r="8889"/>
            <a:stretch/>
          </p:blipFill>
          <p:spPr>
            <a:xfrm>
              <a:off x="20724417" y="1251840"/>
              <a:ext cx="4002515" cy="665543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2" name="Google Shape;272;p8" descr="A screenshot of a social media pos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7372" r="8584"/>
            <a:stretch/>
          </p:blipFill>
          <p:spPr>
            <a:xfrm>
              <a:off x="20724417" y="7906748"/>
              <a:ext cx="4002514" cy="899159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73" name="Google Shape;273;p8"/>
          <p:cNvGrpSpPr/>
          <p:nvPr/>
        </p:nvGrpSpPr>
        <p:grpSpPr>
          <a:xfrm>
            <a:off x="4910203" y="1041605"/>
            <a:ext cx="2095432" cy="5314745"/>
            <a:chOff x="15647208" y="1191683"/>
            <a:chExt cx="4032276" cy="12231487"/>
          </a:xfrm>
        </p:grpSpPr>
        <p:pic>
          <p:nvPicPr>
            <p:cNvPr id="274" name="Google Shape;274;p8" descr="A screenshot of a social media pos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8306" r="9221"/>
            <a:stretch/>
          </p:blipFill>
          <p:spPr>
            <a:xfrm>
              <a:off x="15647208" y="9105170"/>
              <a:ext cx="4032276" cy="43180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5" name="Google Shape;275;p8" descr="A screenshot of a cell phon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 l="3526" t="484" r="6524" b="265"/>
            <a:stretch/>
          </p:blipFill>
          <p:spPr>
            <a:xfrm>
              <a:off x="15647208" y="1191683"/>
              <a:ext cx="4032276" cy="8066166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76" name="Google Shape;276;p8"/>
          <p:cNvGrpSpPr/>
          <p:nvPr/>
        </p:nvGrpSpPr>
        <p:grpSpPr>
          <a:xfrm>
            <a:off x="298515" y="1051814"/>
            <a:ext cx="1828800" cy="2743200"/>
            <a:chOff x="2166078" y="958849"/>
            <a:chExt cx="1828800" cy="2743200"/>
          </a:xfrm>
        </p:grpSpPr>
        <p:sp>
          <p:nvSpPr>
            <p:cNvPr id="277" name="Google Shape;277;p8"/>
            <p:cNvSpPr/>
            <p:nvPr/>
          </p:nvSpPr>
          <p:spPr>
            <a:xfrm>
              <a:off x="2166078" y="958849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8" descr="A screenshot of a cell phon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1954" t="1869" r="15190" b="250"/>
            <a:stretch/>
          </p:blipFill>
          <p:spPr>
            <a:xfrm>
              <a:off x="2303905" y="1057275"/>
              <a:ext cx="1555628" cy="24688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79" name="Google Shape;279;p8"/>
          <p:cNvGrpSpPr/>
          <p:nvPr/>
        </p:nvGrpSpPr>
        <p:grpSpPr>
          <a:xfrm>
            <a:off x="2458727" y="1192085"/>
            <a:ext cx="1828800" cy="2743200"/>
            <a:chOff x="4297363" y="870575"/>
            <a:chExt cx="1828800" cy="2743200"/>
          </a:xfrm>
        </p:grpSpPr>
        <p:sp>
          <p:nvSpPr>
            <p:cNvPr id="280" name="Google Shape;280;p8"/>
            <p:cNvSpPr/>
            <p:nvPr/>
          </p:nvSpPr>
          <p:spPr>
            <a:xfrm>
              <a:off x="4297363" y="870575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" name="Google Shape;281;p8" descr="A screenshot of a social media pos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l="11621" t="181" r="11563" b="1196"/>
            <a:stretch/>
          </p:blipFill>
          <p:spPr>
            <a:xfrm>
              <a:off x="4403725" y="958850"/>
              <a:ext cx="1616076" cy="23939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2" name="Google Shape;282;p8"/>
          <p:cNvGrpSpPr/>
          <p:nvPr/>
        </p:nvGrpSpPr>
        <p:grpSpPr>
          <a:xfrm>
            <a:off x="1429964" y="2472964"/>
            <a:ext cx="1828800" cy="2743200"/>
            <a:chOff x="6596504" y="837842"/>
            <a:chExt cx="1828800" cy="2743200"/>
          </a:xfrm>
        </p:grpSpPr>
        <p:sp>
          <p:nvSpPr>
            <p:cNvPr id="283" name="Google Shape;283;p8"/>
            <p:cNvSpPr/>
            <p:nvPr/>
          </p:nvSpPr>
          <p:spPr>
            <a:xfrm>
              <a:off x="6596504" y="837842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" name="Google Shape;284;p8" descr="A screenshot of a cell phon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l="11588" t="-222" r="10935" b="2186"/>
            <a:stretch/>
          </p:blipFill>
          <p:spPr>
            <a:xfrm>
              <a:off x="6699509" y="923040"/>
              <a:ext cx="1633592" cy="24688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5" name="Google Shape;285;p8"/>
          <p:cNvGrpSpPr/>
          <p:nvPr/>
        </p:nvGrpSpPr>
        <p:grpSpPr>
          <a:xfrm>
            <a:off x="35172" y="3666030"/>
            <a:ext cx="1828800" cy="2743200"/>
            <a:chOff x="3476105" y="3760811"/>
            <a:chExt cx="1828800" cy="2743200"/>
          </a:xfrm>
        </p:grpSpPr>
        <p:sp>
          <p:nvSpPr>
            <p:cNvPr id="286" name="Google Shape;286;p8"/>
            <p:cNvSpPr/>
            <p:nvPr/>
          </p:nvSpPr>
          <p:spPr>
            <a:xfrm>
              <a:off x="3476105" y="3760811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7" name="Google Shape;287;p8" descr="A screenshot of a cell phone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 l="11163" t="1006" r="11694" b="1339"/>
            <a:stretch/>
          </p:blipFill>
          <p:spPr>
            <a:xfrm>
              <a:off x="3536065" y="3859912"/>
              <a:ext cx="1706879" cy="2560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8" name="Google Shape;288;p8"/>
          <p:cNvGrpSpPr/>
          <p:nvPr/>
        </p:nvGrpSpPr>
        <p:grpSpPr>
          <a:xfrm>
            <a:off x="2333881" y="3795713"/>
            <a:ext cx="1828800" cy="2743200"/>
            <a:chOff x="6250430" y="3769972"/>
            <a:chExt cx="1828800" cy="2743200"/>
          </a:xfrm>
        </p:grpSpPr>
        <p:sp>
          <p:nvSpPr>
            <p:cNvPr id="289" name="Google Shape;289;p8"/>
            <p:cNvSpPr/>
            <p:nvPr/>
          </p:nvSpPr>
          <p:spPr>
            <a:xfrm>
              <a:off x="6250430" y="3769972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0" name="Google Shape;290;p8" descr="A screenshot of a cell phon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 l="11682" t="1426" r="11279" b="777"/>
            <a:stretch/>
          </p:blipFill>
          <p:spPr>
            <a:xfrm>
              <a:off x="6315075" y="3859912"/>
              <a:ext cx="1704427" cy="2560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3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96" name="Google Shape;296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99" name="Google Shape;299;p9" descr="A picture containing device, meter, play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2" y="1605418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9" descr="A picture containing person, phone, cellphone, ma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3" y="3417583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9" descr="A hand holding a cell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5211" y="5252583"/>
            <a:ext cx="3084004" cy="160541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9" descr="A picture containing black, table, screen, sma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2646" y="1938341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9" descr="A picture containing person, holding, hand, ma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1411" y="4068251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Phase 3 Landing Page Ads</a:t>
            </a:r>
            <a:endParaRPr/>
          </a:p>
        </p:txBody>
      </p:sp>
      <p:sp>
        <p:nvSpPr>
          <p:cNvPr id="309" name="Google Shape;30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12" name="Google Shape;312;p1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05" b="-373"/>
          <a:stretch/>
        </p:blipFill>
        <p:spPr>
          <a:xfrm>
            <a:off x="2439364" y="1371600"/>
            <a:ext cx="4265272" cy="48463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Page Banner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4C5D4E-7190-9B46-B66C-6A9850CE2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261"/>
            <a:ext cx="9144000" cy="45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5C2B27-ECDE-C44C-A33B-006B3FC3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87" y="1089668"/>
            <a:ext cx="5318851" cy="57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Page Banners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D6809E57-0AC9-BA42-9A05-C1F3A2E5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443226"/>
            <a:ext cx="4067908" cy="1502733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8DDCF2B-1C1D-6C4D-883D-AB711606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4" y="1568486"/>
            <a:ext cx="6881446" cy="1720362"/>
          </a:xfrm>
          <a:prstGeom prst="rect">
            <a:avLst/>
          </a:prstGeom>
        </p:spPr>
      </p:pic>
      <p:pic>
        <p:nvPicPr>
          <p:cNvPr id="10" name="Picture 9" descr="A picture containing game, holding, woman, player&#10;&#10;Description automatically generated">
            <a:extLst>
              <a:ext uri="{FF2B5EF4-FFF2-40B4-BE49-F238E27FC236}">
                <a16:creationId xmlns:a16="http://schemas.microsoft.com/office/drawing/2014/main" id="{2861CDB6-FB24-E744-878F-5F7FA8F50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03" y="5564189"/>
            <a:ext cx="4629148" cy="1157287"/>
          </a:xfrm>
          <a:prstGeom prst="rect">
            <a:avLst/>
          </a:prstGeom>
        </p:spPr>
      </p:pic>
      <p:pic>
        <p:nvPicPr>
          <p:cNvPr id="12" name="Picture 11" descr="A person holding a sign&#10;&#10;Description automatically generated">
            <a:extLst>
              <a:ext uri="{FF2B5EF4-FFF2-40B4-BE49-F238E27FC236}">
                <a16:creationId xmlns:a16="http://schemas.microsoft.com/office/drawing/2014/main" id="{A954FDC0-E147-8A42-AA5B-11D9175D5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2" y="3429000"/>
            <a:ext cx="4893651" cy="16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Collateral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4386D2-5A11-AA4E-8811-FC39F0DF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627" y="0"/>
            <a:ext cx="2905360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588EE9-6B41-FF40-B51A-402C77B8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1192776"/>
            <a:ext cx="2769738" cy="53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Promotion in eBooks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746CDC-9236-2543-8608-5760A241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507" y="1610214"/>
            <a:ext cx="4358985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734" y="3840336"/>
            <a:ext cx="2511786" cy="7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3403" y="3957244"/>
            <a:ext cx="2835104" cy="48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709" y="3956303"/>
            <a:ext cx="2944265" cy="48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0279" y="2937745"/>
            <a:ext cx="859838" cy="57179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709" y="2813234"/>
            <a:ext cx="3047936" cy="48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0301" y="1822404"/>
            <a:ext cx="3403241" cy="4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940385" y="2316084"/>
            <a:ext cx="946533" cy="2504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709" y="1856560"/>
            <a:ext cx="1669140" cy="47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"/>
          <p:cNvSpPr/>
          <p:nvPr/>
        </p:nvSpPr>
        <p:spPr>
          <a:xfrm>
            <a:off x="891987" y="1964544"/>
            <a:ext cx="111102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 LIST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8337" y="1841231"/>
            <a:ext cx="2773011" cy="4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/>
          <p:nvPr/>
        </p:nvSpPr>
        <p:spPr>
          <a:xfrm>
            <a:off x="2779119" y="1978425"/>
            <a:ext cx="201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CONSTRUCT AUDITS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" descr="A screenshot of a social media pos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85894" y="1574143"/>
            <a:ext cx="810908" cy="1059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2"/>
          <p:cNvGrpSpPr/>
          <p:nvPr/>
        </p:nvGrpSpPr>
        <p:grpSpPr>
          <a:xfrm>
            <a:off x="7181716" y="1596320"/>
            <a:ext cx="278918" cy="244910"/>
            <a:chOff x="9017000" y="9184104"/>
            <a:chExt cx="2038927" cy="1790327"/>
          </a:xfrm>
        </p:grpSpPr>
        <p:pic>
          <p:nvPicPr>
            <p:cNvPr id="158" name="Google Shape;158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2"/>
          <p:cNvSpPr/>
          <p:nvPr/>
        </p:nvSpPr>
        <p:spPr>
          <a:xfrm>
            <a:off x="6013840" y="1959599"/>
            <a:ext cx="201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1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" descr="A screenshot of a cell phone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l="4200"/>
          <a:stretch/>
        </p:blipFill>
        <p:spPr>
          <a:xfrm>
            <a:off x="8260027" y="1712446"/>
            <a:ext cx="588311" cy="74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 descr="A picture containing table, holding, computer, ma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07495" y="1835708"/>
            <a:ext cx="681155" cy="35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 descr="A screenshot of a cell phone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55842" y="2080155"/>
            <a:ext cx="627222" cy="32824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2"/>
          <p:cNvSpPr/>
          <p:nvPr/>
        </p:nvSpPr>
        <p:spPr>
          <a:xfrm>
            <a:off x="958701" y="2939645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 POSTCARD MAILER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" descr="A screenshot of a cell phone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72725" y="2785611"/>
            <a:ext cx="868970" cy="5778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41687" y="2812844"/>
            <a:ext cx="2717219" cy="5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"/>
          <p:cNvSpPr/>
          <p:nvPr/>
        </p:nvSpPr>
        <p:spPr>
          <a:xfrm>
            <a:off x="5260302" y="297531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2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p2"/>
          <p:cNvGrpSpPr/>
          <p:nvPr/>
        </p:nvGrpSpPr>
        <p:grpSpPr>
          <a:xfrm>
            <a:off x="7251346" y="2793477"/>
            <a:ext cx="278918" cy="244910"/>
            <a:chOff x="9017000" y="9184104"/>
            <a:chExt cx="2038927" cy="1790327"/>
          </a:xfrm>
        </p:grpSpPr>
        <p:pic>
          <p:nvPicPr>
            <p:cNvPr id="170" name="Google Shape;170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" name="Google Shape;173;p2" descr="A screenshot of a social media post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542666" y="3719951"/>
            <a:ext cx="562403" cy="110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 descr="A person using a computer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451090" y="2821946"/>
            <a:ext cx="726989" cy="3789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2" descr="A picture containing person, woman, holding, hand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744333" y="3083346"/>
            <a:ext cx="740564" cy="38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 descr="A close up of a sign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601023" y="2793477"/>
            <a:ext cx="726126" cy="74312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"/>
          <p:cNvSpPr/>
          <p:nvPr/>
        </p:nvSpPr>
        <p:spPr>
          <a:xfrm>
            <a:off x="958701" y="409028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 AUDIT EMAIL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687808" y="3920135"/>
            <a:ext cx="577215" cy="57721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"/>
          <p:cNvSpPr/>
          <p:nvPr/>
        </p:nvSpPr>
        <p:spPr>
          <a:xfrm>
            <a:off x="4108677" y="411098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SDRs FOLLOW-UP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250570" y="4458810"/>
            <a:ext cx="1038225" cy="27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"/>
          <p:cNvSpPr/>
          <p:nvPr/>
        </p:nvSpPr>
        <p:spPr>
          <a:xfrm>
            <a:off x="7165730" y="3920500"/>
            <a:ext cx="14736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SCHEDULE A </a:t>
            </a:r>
            <a:b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DISCOVERY CALL / DEMO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0709" y="5067496"/>
            <a:ext cx="2214276" cy="48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"/>
          <p:cNvSpPr/>
          <p:nvPr/>
        </p:nvSpPr>
        <p:spPr>
          <a:xfrm>
            <a:off x="984202" y="5108675"/>
            <a:ext cx="1238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AE Prep For DEMO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629057" y="5051580"/>
            <a:ext cx="2448364" cy="50222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"/>
          <p:cNvSpPr/>
          <p:nvPr/>
        </p:nvSpPr>
        <p:spPr>
          <a:xfrm>
            <a:off x="3387875" y="5108674"/>
            <a:ext cx="2066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 WITH AE -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STAGE 3 CREATED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243055" y="5047154"/>
            <a:ext cx="2522496" cy="5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/>
          <p:nvPr/>
        </p:nvSpPr>
        <p:spPr>
          <a:xfrm>
            <a:off x="6018049" y="5197037"/>
            <a:ext cx="12268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3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2"/>
          <p:cNvGrpSpPr/>
          <p:nvPr/>
        </p:nvGrpSpPr>
        <p:grpSpPr>
          <a:xfrm>
            <a:off x="7094193" y="5522910"/>
            <a:ext cx="278918" cy="244910"/>
            <a:chOff x="9017000" y="9184104"/>
            <a:chExt cx="2038927" cy="1790327"/>
          </a:xfrm>
        </p:grpSpPr>
        <p:pic>
          <p:nvPicPr>
            <p:cNvPr id="189" name="Google Shape;189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2" descr="A picture containing device, meter, player, man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94873" y="4917225"/>
            <a:ext cx="769320" cy="4039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3" name="Google Shape;193;p2" descr="A screenshot of a cell phone&#10;&#10;Description automatically generated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237214" y="4887469"/>
            <a:ext cx="600489" cy="7856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2" descr="A picture containing person, phone, cellphone, holding&#10;&#10;Description automatically generated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390712" y="5269179"/>
            <a:ext cx="781028" cy="40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Workflow Steps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1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09" name="Google Shape;20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12" name="Google Shape;212;p3" descr="A picture containing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646" y="1770185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621" y="3153431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3" descr="A close up of a keyboa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064" y="1714556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3" descr="A close up of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1982" y="4846172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p3" descr="A picture containing indoor, sitting, table, hold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0425" y="3280364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3" descr="A picture containing table, holding, computer, ma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28589" y="4846172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06" t="-99" r="1096" b="99"/>
          <a:stretch/>
        </p:blipFill>
        <p:spPr>
          <a:xfrm>
            <a:off x="3985846" y="1113692"/>
            <a:ext cx="4705526" cy="543121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3" name="Google Shape;223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/>
              <a:t>Phase 1 Landing </a:t>
            </a:r>
            <a:br>
              <a:rPr lang="en" sz="3780"/>
            </a:br>
            <a:r>
              <a:rPr lang="en" sz="3780"/>
              <a:t>Page Ads</a:t>
            </a:r>
            <a:endParaRPr sz="3780"/>
          </a:p>
        </p:txBody>
      </p:sp>
      <p:sp>
        <p:nvSpPr>
          <p:cNvPr id="224" name="Google Shape;224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132</Words>
  <Application>Microsoft Macintosh PowerPoint</Application>
  <PresentationFormat>On-screen Show (4:3)</PresentationFormat>
  <Paragraphs>42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Open Sans</vt:lpstr>
      <vt:lpstr>Calibri</vt:lpstr>
      <vt:lpstr>Office Theme</vt:lpstr>
      <vt:lpstr>CX Audit Campaign</vt:lpstr>
      <vt:lpstr>Home Page Banner</vt:lpstr>
      <vt:lpstr>Landing Page</vt:lpstr>
      <vt:lpstr>Social Media Page Banners</vt:lpstr>
      <vt:lpstr>Event Collateral</vt:lpstr>
      <vt:lpstr>Cross Promotion in eBooks</vt:lpstr>
      <vt:lpstr>Audit Workflow Steps</vt:lpstr>
      <vt:lpstr>Audit Phase 1 Ads – LinkedIn, Facebook &amp; Instagram</vt:lpstr>
      <vt:lpstr>Phase 1 Landing  Page Ads</vt:lpstr>
      <vt:lpstr>Audit Postcard</vt:lpstr>
      <vt:lpstr>Audit Phase 2 Ads – LinkedIn, Facebook &amp; Instagram</vt:lpstr>
      <vt:lpstr>Phase 2 Landing Page Ads</vt:lpstr>
      <vt:lpstr>Audit HTML Mailer</vt:lpstr>
      <vt:lpstr>Audit Phase 3 Ads – LinkedIn, Facebook &amp; Instagram</vt:lpstr>
      <vt:lpstr>Phase 3 Landing Page 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12040</cp:lastModifiedBy>
  <cp:revision>5</cp:revision>
  <dcterms:created xsi:type="dcterms:W3CDTF">2020-04-12T00:00:08Z</dcterms:created>
  <dcterms:modified xsi:type="dcterms:W3CDTF">2020-07-09T21:41:58Z</dcterms:modified>
</cp:coreProperties>
</file>