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6" r:id="rId3"/>
    <p:sldId id="277" r:id="rId4"/>
    <p:sldId id="280" r:id="rId5"/>
    <p:sldId id="278" r:id="rId6"/>
    <p:sldId id="279" r:id="rId7"/>
    <p:sldId id="281" r:id="rId8"/>
    <p:sldId id="283" r:id="rId9"/>
    <p:sldId id="282" r:id="rId10"/>
    <p:sldId id="286" r:id="rId11"/>
    <p:sldId id="284" r:id="rId12"/>
    <p:sldId id="285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D8DD2D9-C552-324B-B262-05AACCA7D263}">
          <p14:sldIdLst>
            <p14:sldId id="256"/>
            <p14:sldId id="276"/>
            <p14:sldId id="277"/>
            <p14:sldId id="280"/>
            <p14:sldId id="278"/>
            <p14:sldId id="279"/>
            <p14:sldId id="281"/>
            <p14:sldId id="283"/>
            <p14:sldId id="282"/>
            <p14:sldId id="286"/>
            <p14:sldId id="284"/>
            <p14:sldId id="285"/>
          </p14:sldIdLst>
        </p14:section>
        <p14:section name="Untitled Section" id="{53C1A1A4-D2F1-5B4A-BD1E-13A95D6C7B6B}">
          <p14:sldIdLst/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svsO6HFpWxGOLHpoCOUiBqqeB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4CD96-CD22-4183-8344-392C45FC2370}">
  <a:tblStyle styleId="{E764CD96-CD22-4183-8344-392C45FC23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4668F0-675D-43D9-A90D-EAC23CD0D9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dirty="0"/>
              <a:t>CX Webinar Series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/>
              <a:t>April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0D8D-8C55-4742-83E9-9378407B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sz="4000" dirty="0"/>
              <a:t>HTML Mailers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4A53A-2E99-9644-972C-E7179FFE04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AB825D-4A2F-054D-8E97-F0FBC6B7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744" y="0"/>
            <a:ext cx="240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8253-BB9A-E244-B344-6B605ED7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Campaigns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F578-D8CE-2E47-9B5A-7C9799409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CC874E4-28A7-9A4C-89B1-84AA20E2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3" y="2666925"/>
            <a:ext cx="4237437" cy="2217592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80E298-E0F9-EC4F-9E58-508BA132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493" y="1328021"/>
            <a:ext cx="3948392" cy="54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3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5A11-7FA2-9840-B4F0-6245C37C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Follow-up Campaigns: </a:t>
            </a:r>
            <a:br>
              <a:rPr lang="en-US" dirty="0"/>
            </a:br>
            <a:r>
              <a:rPr lang="en-US" sz="3600" dirty="0"/>
              <a:t>On-Demand Webinar Downloads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1F51C-89D2-B74A-9B50-4FED2A1E4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3BBA497-A17D-8849-9E1C-F46199D5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97" y="2004646"/>
            <a:ext cx="6797206" cy="38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 </a:t>
            </a:r>
            <a:br>
              <a:rPr lang="en" sz="3780" dirty="0"/>
            </a:br>
            <a:r>
              <a:rPr lang="en" sz="3780" dirty="0"/>
              <a:t>CX Webinar Series</a:t>
            </a: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77" name="Google Shape;377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pic>
        <p:nvPicPr>
          <p:cNvPr id="379" name="Google Shape;379;p20" descr="A picture containing screenshot, monitor, black,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30" b="2644"/>
          <a:stretch/>
        </p:blipFill>
        <p:spPr>
          <a:xfrm>
            <a:off x="1646459" y="1786648"/>
            <a:ext cx="3086100" cy="145496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80" name="Google Shape;380;p20"/>
          <p:cNvGrpSpPr/>
          <p:nvPr/>
        </p:nvGrpSpPr>
        <p:grpSpPr>
          <a:xfrm>
            <a:off x="176153" y="3401334"/>
            <a:ext cx="2509897" cy="2955017"/>
            <a:chOff x="2467217" y="1371600"/>
            <a:chExt cx="4209565" cy="4754880"/>
          </a:xfrm>
        </p:grpSpPr>
        <p:grpSp>
          <p:nvGrpSpPr>
            <p:cNvPr id="381" name="Google Shape;381;p20"/>
            <p:cNvGrpSpPr/>
            <p:nvPr/>
          </p:nvGrpSpPr>
          <p:grpSpPr>
            <a:xfrm>
              <a:off x="2467217" y="1371600"/>
              <a:ext cx="4209565" cy="4754880"/>
              <a:chOff x="-1447684" y="3032223"/>
              <a:chExt cx="11799808" cy="12182156"/>
            </a:xfrm>
          </p:grpSpPr>
          <p:pic>
            <p:nvPicPr>
              <p:cNvPr id="382" name="Google Shape;382;p20" descr="A picture containing building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1194" r="1"/>
              <a:stretch/>
            </p:blipFill>
            <p:spPr>
              <a:xfrm>
                <a:off x="-1447684" y="3032223"/>
                <a:ext cx="11799808" cy="28115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3" name="Google Shape;383;p20" descr="A screenshot of a social media post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l="1471"/>
              <a:stretch/>
            </p:blipFill>
            <p:spPr>
              <a:xfrm>
                <a:off x="-1431049" y="5816055"/>
                <a:ext cx="11783170" cy="41458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" name="Google Shape;384;p20" descr="A screenshot of a social media post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 l="1334"/>
              <a:stretch/>
            </p:blipFill>
            <p:spPr>
              <a:xfrm>
                <a:off x="-1447683" y="9916929"/>
                <a:ext cx="11783170" cy="5297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5" name="Google Shape;385;p20"/>
            <p:cNvSpPr/>
            <p:nvPr/>
          </p:nvSpPr>
          <p:spPr>
            <a:xfrm>
              <a:off x="2468880" y="1371600"/>
              <a:ext cx="4206240" cy="475488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0"/>
          <p:cNvGrpSpPr/>
          <p:nvPr/>
        </p:nvGrpSpPr>
        <p:grpSpPr>
          <a:xfrm>
            <a:off x="3760443" y="3565850"/>
            <a:ext cx="1944231" cy="1910991"/>
            <a:chOff x="10437669" y="6429853"/>
            <a:chExt cx="11936298" cy="11729473"/>
          </a:xfrm>
        </p:grpSpPr>
        <p:pic>
          <p:nvPicPr>
            <p:cNvPr id="387" name="Google Shape;387;p20" descr="A screenshot of a cell phon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437669" y="6429853"/>
              <a:ext cx="11936298" cy="4934474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8" name="Google Shape;388;p20" descr="A screenshot of a social media pos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37669" y="11364327"/>
              <a:ext cx="11929227" cy="6794999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389" name="Google Shape;389;p20" descr="A screenshot of a social media pos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11853" r="13645" b="1106"/>
          <a:stretch/>
        </p:blipFill>
        <p:spPr>
          <a:xfrm>
            <a:off x="6398091" y="596299"/>
            <a:ext cx="2117259" cy="529061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Demand Generation:</a:t>
            </a:r>
            <a:br>
              <a:rPr lang="en" sz="4000" dirty="0"/>
            </a:br>
            <a:r>
              <a:rPr lang="en" sz="4000" dirty="0"/>
              <a:t>CX Webinar Series:  Social Campaign</a:t>
            </a: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pic>
        <p:nvPicPr>
          <p:cNvPr id="398" name="Google Shape;398;p21" descr="A picture containing light,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36" y="1696842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5545" y="5603487"/>
            <a:ext cx="2219262" cy="1161413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0" name="Google Shape;400;p21" descr="A picture containing sitting, monitor, black,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066" y="2992079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21" descr="A close up of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1936" y="1760384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21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737" y="2975732"/>
            <a:ext cx="2221281" cy="116247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3" name="Google Shape;403;p21" descr="A close up of a piece of pap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94536" y="1724955"/>
            <a:ext cx="2221280" cy="116247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4" name="Google Shape;404;p21" descr="A close up of a clock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9066" y="4247492"/>
            <a:ext cx="2219262" cy="115733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5" name="Google Shape;405;p21" descr="A picture containing player, man, holding, monitor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5545" y="2998791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6" name="Google Shape;406;p21" descr="A picture containing monitor, sitting, player, blu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738" y="5582968"/>
            <a:ext cx="2221280" cy="116247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7" name="Google Shape;407;p21" descr="A close up of a sig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09066" y="5560065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8" name="Google Shape;408;p21" descr="A picture containing light, device, engin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2586" y="4245456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" name="Google Shape;409;p21" descr="A picture containing sitting, screen, monitor, sig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95545" y="4271568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401;p2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FDE1428-BC52-8444-928A-AFFBB0BC2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9066" y="1749011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80D4-B75A-1847-930B-8DC1673E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3" y="365126"/>
            <a:ext cx="8680863" cy="1097280"/>
          </a:xfrm>
        </p:spPr>
        <p:txBody>
          <a:bodyPr>
            <a:normAutofit fontScale="90000"/>
          </a:bodyPr>
          <a:lstStyle/>
          <a:p>
            <a:r>
              <a:rPr lang="en" sz="4400" dirty="0"/>
              <a:t>Demand Generation:</a:t>
            </a:r>
            <a:br>
              <a:rPr lang="en" sz="4400" dirty="0"/>
            </a:br>
            <a:r>
              <a:rPr lang="en" sz="4000" dirty="0"/>
              <a:t>CX Webinar Series: Paid Social Campaign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FD5D2-50FB-A848-B16C-15808B5F67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519E2A-C2E1-944F-87B8-1644A3CD2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010" y="1639996"/>
            <a:ext cx="4675979" cy="52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		</a:t>
            </a:r>
            <a:br>
              <a:rPr lang="en" sz="3780" dirty="0"/>
            </a:br>
            <a:r>
              <a:rPr lang="en" sz="3780" dirty="0"/>
              <a:t>CX Webinar Series</a:t>
            </a:r>
            <a:endParaRPr sz="3780" dirty="0"/>
          </a:p>
        </p:txBody>
      </p:sp>
      <p:sp>
        <p:nvSpPr>
          <p:cNvPr id="415" name="Google Shape;415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417" name="Google Shape;41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18" name="Google Shape;418;p22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0901" y="410486"/>
            <a:ext cx="2652387" cy="603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2" descr="A screenshot of a social media pos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944" y="1755885"/>
            <a:ext cx="3479760" cy="460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2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0171" y="2976035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/>
              <a:t>Follow-up Campaigns after Webinars</a:t>
            </a:r>
            <a:endParaRPr sz="3780"/>
          </a:p>
        </p:txBody>
      </p:sp>
      <p:sp>
        <p:nvSpPr>
          <p:cNvPr id="426" name="Google Shape;426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29" name="Google Shape;429;p23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8143" y="1264614"/>
            <a:ext cx="3615789" cy="5373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1A9C-00A5-AC44-A4D3-BFEC4C03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dirty="0"/>
              <a:t>CX Webinar Series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66B07-235A-4248-93E8-49315007D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B64B06-7754-8D40-83A8-5DE035C6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" y="1585852"/>
            <a:ext cx="4688558" cy="232955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B79FFB-EA72-FA4D-942A-FBB53182B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8" y="1462406"/>
            <a:ext cx="3847042" cy="45073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B03563-12F7-FA41-8E8B-ACBB781F9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772" y="4038853"/>
            <a:ext cx="3179273" cy="28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44D2-D728-5E47-84A6-A943D625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sz="3600" dirty="0"/>
              <a:t>CX Webinar Series: Paid Social Campaign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B8A76-1397-6B4F-95E6-62135604FC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1F80B4-CE50-0A4F-AF89-70828AC3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84" y="1684558"/>
            <a:ext cx="4553701" cy="50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49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22B6-B90C-1443-93E8-26A3A86D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sz="4000" dirty="0"/>
              <a:t>CX Webinar Series: Social Campaign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707D6-45D5-0942-93BD-3511B4B9C6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94AD29-D390-3141-A7D9-1EDA91D27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39" y="4220040"/>
            <a:ext cx="2485292" cy="1300636"/>
          </a:xfrm>
          <a:prstGeom prst="rect">
            <a:avLst/>
          </a:prstGeom>
        </p:spPr>
      </p:pic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1B2328-4E4E-A248-A73D-D8371A7D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39" y="5531886"/>
            <a:ext cx="2485292" cy="1300636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3C37C0-CD16-0E4E-A5D9-C60A5ABE8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692" y="5605482"/>
            <a:ext cx="2485292" cy="1300636"/>
          </a:xfrm>
          <a:prstGeom prst="rect">
            <a:avLst/>
          </a:prstGeom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2169C4-D2EB-EF45-A47F-4DD44EB1F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46" y="5658374"/>
            <a:ext cx="2485292" cy="1300636"/>
          </a:xfrm>
          <a:prstGeom prst="rect">
            <a:avLst/>
          </a:prstGeom>
        </p:spPr>
      </p:pic>
      <p:pic>
        <p:nvPicPr>
          <p:cNvPr id="37" name="Picture 3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00C28D-9177-2249-A8D9-908DA75E7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739" y="2908194"/>
            <a:ext cx="2485292" cy="13006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C70913-70C8-814C-A097-4EFF7A9E0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692" y="4288555"/>
            <a:ext cx="2485292" cy="1300636"/>
          </a:xfrm>
          <a:prstGeom prst="rect">
            <a:avLst/>
          </a:prstGeom>
        </p:spPr>
      </p:pic>
      <p:pic>
        <p:nvPicPr>
          <p:cNvPr id="41" name="Picture 40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EC851E6B-1155-B844-9A78-2E9220A8A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0692" y="2971628"/>
            <a:ext cx="2485292" cy="1300636"/>
          </a:xfrm>
          <a:prstGeom prst="rect">
            <a:avLst/>
          </a:prstGeom>
        </p:spPr>
      </p:pic>
      <p:pic>
        <p:nvPicPr>
          <p:cNvPr id="43" name="Picture 42" descr="A picture containing implement, pencil, stationary&#10;&#10;Description automatically generated">
            <a:extLst>
              <a:ext uri="{FF2B5EF4-FFF2-40B4-BE49-F238E27FC236}">
                <a16:creationId xmlns:a16="http://schemas.microsoft.com/office/drawing/2014/main" id="{62B374EE-5FF6-E04E-A530-DB9D14B52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46" y="4335318"/>
            <a:ext cx="2485292" cy="1300636"/>
          </a:xfrm>
          <a:prstGeom prst="rect">
            <a:avLst/>
          </a:prstGeom>
        </p:spPr>
      </p:pic>
      <p:pic>
        <p:nvPicPr>
          <p:cNvPr id="45" name="Picture 4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331DB3-5066-4147-9577-D4F8FB79B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46" y="2971628"/>
            <a:ext cx="2485292" cy="1300636"/>
          </a:xfrm>
          <a:prstGeom prst="rect">
            <a:avLst/>
          </a:prstGeom>
        </p:spPr>
      </p:pic>
      <p:pic>
        <p:nvPicPr>
          <p:cNvPr id="47" name="Picture 46" descr="A picture containing sitting, table, light&#10;&#10;Description automatically generated">
            <a:extLst>
              <a:ext uri="{FF2B5EF4-FFF2-40B4-BE49-F238E27FC236}">
                <a16:creationId xmlns:a16="http://schemas.microsoft.com/office/drawing/2014/main" id="{95C298EE-4A6B-6F4C-B29A-60096B91B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8739" y="1661672"/>
            <a:ext cx="2485292" cy="1300636"/>
          </a:xfrm>
          <a:prstGeom prst="rect">
            <a:avLst/>
          </a:prstGeom>
        </p:spPr>
      </p:pic>
      <p:pic>
        <p:nvPicPr>
          <p:cNvPr id="49" name="Picture 48" descr="A close up of an umbrella&#10;&#10;Description automatically generated">
            <a:extLst>
              <a:ext uri="{FF2B5EF4-FFF2-40B4-BE49-F238E27FC236}">
                <a16:creationId xmlns:a16="http://schemas.microsoft.com/office/drawing/2014/main" id="{A31F9D85-1206-434D-BB8E-A40ECF78A2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0692" y="1661672"/>
            <a:ext cx="2485292" cy="1300636"/>
          </a:xfrm>
          <a:prstGeom prst="rect">
            <a:avLst/>
          </a:prstGeom>
        </p:spPr>
      </p:pic>
      <p:pic>
        <p:nvPicPr>
          <p:cNvPr id="51" name="Picture 5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700645-2790-2349-9794-FC67A52D6F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646" y="1661672"/>
            <a:ext cx="2485292" cy="13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82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104</Words>
  <Application>Microsoft Macintosh PowerPoint</Application>
  <PresentationFormat>On-screen Show (4:3)</PresentationFormat>
  <Paragraphs>28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Open Sans</vt:lpstr>
      <vt:lpstr>Calibri</vt:lpstr>
      <vt:lpstr>Office Theme</vt:lpstr>
      <vt:lpstr>CX Webinar Series</vt:lpstr>
      <vt:lpstr>Demand Generation:  CX Webinar Series</vt:lpstr>
      <vt:lpstr>Demand Generation: CX Webinar Series:  Social Campaign</vt:lpstr>
      <vt:lpstr>Demand Generation: CX Webinar Series: Paid Social Campaign</vt:lpstr>
      <vt:lpstr>Demand Generation:   CX Webinar Series</vt:lpstr>
      <vt:lpstr>Follow-up Campaigns after Webinars</vt:lpstr>
      <vt:lpstr>Demand Generation: CX Webinar Series </vt:lpstr>
      <vt:lpstr>Demand Generation: CX Webinar Series: Paid Social Campaign</vt:lpstr>
      <vt:lpstr>Demand Generation: CX Webinar Series: Social Campaign</vt:lpstr>
      <vt:lpstr>Demand Generation: HTML Mailers</vt:lpstr>
      <vt:lpstr>Follow-up Campaigns</vt:lpstr>
      <vt:lpstr>Follow-up Campaigns:  On-Demand Webinar Downloads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12040</cp:lastModifiedBy>
  <cp:revision>9</cp:revision>
  <dcterms:created xsi:type="dcterms:W3CDTF">2020-04-12T00:00:08Z</dcterms:created>
  <dcterms:modified xsi:type="dcterms:W3CDTF">2020-07-09T21:42:14Z</dcterms:modified>
</cp:coreProperties>
</file>