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9"/>
  </p:notesMasterIdLst>
  <p:sldIdLst>
    <p:sldId id="3408" r:id="rId5"/>
    <p:sldId id="3419" r:id="rId6"/>
    <p:sldId id="3438" r:id="rId7"/>
    <p:sldId id="3441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r Thomas" initials="CT" lastIdx="1" clrIdx="0">
    <p:extLst>
      <p:ext uri="{19B8F6BF-5375-455C-9EA6-DF929625EA0E}">
        <p15:presenceInfo xmlns:p15="http://schemas.microsoft.com/office/powerpoint/2012/main" userId="S::chthomas@infinite.com::f7f845de-f650-47fb-b658-8fb143c95b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7D99"/>
    <a:srgbClr val="FEA801"/>
    <a:srgbClr val="404040"/>
    <a:srgbClr val="F2F2F5"/>
    <a:srgbClr val="2B80A1"/>
    <a:srgbClr val="CEDBE6"/>
    <a:srgbClr val="194A5D"/>
    <a:srgbClr val="515151"/>
    <a:srgbClr val="46A7CD"/>
    <a:srgbClr val="CDCDC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1348"/>
    <p:restoredTop sz="91429"/>
  </p:normalViewPr>
  <p:slideViewPr>
    <p:cSldViewPr snapToGrid="0">
      <p:cViewPr varScale="1">
        <p:scale>
          <a:sx n="146" d="100"/>
          <a:sy n="146" d="100"/>
        </p:scale>
        <p:origin x="176" y="3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E3F96-06C5-4430-AC90-1CE3F7217CE4}" type="datetimeFigureOut">
              <a:rPr lang="en-US" smtClean="0"/>
              <a:t>8/11/21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13360-4871-4102-AD81-6ADE65170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53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_Health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14CB4EFC-8E6C-4551-A7AB-7970B4F9E8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" r="12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Parallelogram 17">
            <a:extLst>
              <a:ext uri="{FF2B5EF4-FFF2-40B4-BE49-F238E27FC236}">
                <a16:creationId xmlns:a16="http://schemas.microsoft.com/office/drawing/2014/main" id="{D7FF6909-4A1F-2043-BD4C-C055CB02561A}"/>
              </a:ext>
            </a:extLst>
          </p:cNvPr>
          <p:cNvSpPr/>
          <p:nvPr userDrawn="1"/>
        </p:nvSpPr>
        <p:spPr>
          <a:xfrm>
            <a:off x="184814" y="0"/>
            <a:ext cx="1622912" cy="1253437"/>
          </a:xfrm>
          <a:prstGeom prst="parallelogram">
            <a:avLst>
              <a:gd name="adj" fmla="val 1630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357C04-2F01-46B0-8BB7-BF3BC36BD4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812" y="392733"/>
            <a:ext cx="1050793" cy="536575"/>
          </a:xfrm>
          <a:prstGeom prst="rect">
            <a:avLst/>
          </a:prstGeom>
        </p:spPr>
      </p:pic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23D1690-7777-433E-9A55-E901C0E28523}"/>
              </a:ext>
            </a:extLst>
          </p:cNvPr>
          <p:cNvSpPr txBox="1">
            <a:spLocks/>
          </p:cNvSpPr>
          <p:nvPr userDrawn="1"/>
        </p:nvSpPr>
        <p:spPr>
          <a:xfrm>
            <a:off x="2963229" y="4922026"/>
            <a:ext cx="3400425" cy="215900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9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2020 </a:t>
            </a:r>
            <a:r>
              <a:rPr lang="en-US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Zyter</a:t>
            </a:r>
            <a:r>
              <a:rPr lang="en-US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|  All Rights Reserved  </a:t>
            </a:r>
            <a:r>
              <a:rPr lang="en-IN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|  </a:t>
            </a:r>
            <a:r>
              <a:rPr lang="en-IN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zyter.com</a:t>
            </a:r>
            <a:endParaRPr lang="en-IN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0DB57F6-6734-415D-A962-B06CD39B3C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87463" y="2958103"/>
            <a:ext cx="3774008" cy="265229"/>
          </a:xfrm>
          <a:prstGeom prst="rect">
            <a:avLst/>
          </a:prstGeom>
          <a:ln w="3175">
            <a:noFill/>
          </a:ln>
        </p:spPr>
        <p:txBody>
          <a:bodyPr lIns="0" anchor="ctr">
            <a:noAutofit/>
          </a:bodyPr>
          <a:lstStyle>
            <a:lvl1pPr marL="0" indent="0" algn="l"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IN" dirty="0"/>
              <a:t>Presenter’s first and last name 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4C0C44A-7672-47C4-932C-13E34D43EC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60463" y="3254909"/>
            <a:ext cx="3774008" cy="265229"/>
          </a:xfrm>
          <a:prstGeom prst="rect">
            <a:avLst/>
          </a:prstGeom>
          <a:ln w="3175">
            <a:noFill/>
          </a:ln>
        </p:spPr>
        <p:txBody>
          <a:bodyPr lIns="0" anchor="ctr">
            <a:noAutofit/>
          </a:bodyPr>
          <a:lstStyle>
            <a:lvl1pPr marL="0" indent="0" algn="l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IN" dirty="0"/>
              <a:t>Presenter’s designation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4263B8A-D4FD-A043-938F-8E241FEF20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12092" y="963233"/>
            <a:ext cx="3785884" cy="1341912"/>
          </a:xfrm>
          <a:custGeom>
            <a:avLst/>
            <a:gdLst>
              <a:gd name="connsiteX0" fmla="*/ 0 w 3774008"/>
              <a:gd name="connsiteY0" fmla="*/ 0 h 1080654"/>
              <a:gd name="connsiteX1" fmla="*/ 3774008 w 3774008"/>
              <a:gd name="connsiteY1" fmla="*/ 0 h 1080654"/>
              <a:gd name="connsiteX2" fmla="*/ 3774008 w 3774008"/>
              <a:gd name="connsiteY2" fmla="*/ 1080654 h 1080654"/>
              <a:gd name="connsiteX3" fmla="*/ 0 w 3774008"/>
              <a:gd name="connsiteY3" fmla="*/ 1080654 h 1080654"/>
              <a:gd name="connsiteX4" fmla="*/ 0 w 3774008"/>
              <a:gd name="connsiteY4" fmla="*/ 0 h 1080654"/>
              <a:gd name="connsiteX0" fmla="*/ 0 w 3892762"/>
              <a:gd name="connsiteY0" fmla="*/ 0 h 1080654"/>
              <a:gd name="connsiteX1" fmla="*/ 3892762 w 3892762"/>
              <a:gd name="connsiteY1" fmla="*/ 0 h 1080654"/>
              <a:gd name="connsiteX2" fmla="*/ 3774008 w 3892762"/>
              <a:gd name="connsiteY2" fmla="*/ 1080654 h 1080654"/>
              <a:gd name="connsiteX3" fmla="*/ 0 w 3892762"/>
              <a:gd name="connsiteY3" fmla="*/ 1080654 h 1080654"/>
              <a:gd name="connsiteX4" fmla="*/ 0 w 3892762"/>
              <a:gd name="connsiteY4" fmla="*/ 0 h 1080654"/>
              <a:gd name="connsiteX0" fmla="*/ 142504 w 4035266"/>
              <a:gd name="connsiteY0" fmla="*/ 0 h 1080654"/>
              <a:gd name="connsiteX1" fmla="*/ 4035266 w 4035266"/>
              <a:gd name="connsiteY1" fmla="*/ 0 h 1080654"/>
              <a:gd name="connsiteX2" fmla="*/ 3916512 w 4035266"/>
              <a:gd name="connsiteY2" fmla="*/ 1080654 h 1080654"/>
              <a:gd name="connsiteX3" fmla="*/ 0 w 4035266"/>
              <a:gd name="connsiteY3" fmla="*/ 1080654 h 1080654"/>
              <a:gd name="connsiteX4" fmla="*/ 142504 w 4035266"/>
              <a:gd name="connsiteY4" fmla="*/ 0 h 1080654"/>
              <a:gd name="connsiteX0" fmla="*/ 142504 w 4082767"/>
              <a:gd name="connsiteY0" fmla="*/ 0 h 1080654"/>
              <a:gd name="connsiteX1" fmla="*/ 4082767 w 4082767"/>
              <a:gd name="connsiteY1" fmla="*/ 0 h 1080654"/>
              <a:gd name="connsiteX2" fmla="*/ 3916512 w 4082767"/>
              <a:gd name="connsiteY2" fmla="*/ 1080654 h 1080654"/>
              <a:gd name="connsiteX3" fmla="*/ 0 w 4082767"/>
              <a:gd name="connsiteY3" fmla="*/ 1080654 h 1080654"/>
              <a:gd name="connsiteX4" fmla="*/ 142504 w 4082767"/>
              <a:gd name="connsiteY4" fmla="*/ 0 h 1080654"/>
              <a:gd name="connsiteX0" fmla="*/ 0 w 3940263"/>
              <a:gd name="connsiteY0" fmla="*/ 0 h 1092530"/>
              <a:gd name="connsiteX1" fmla="*/ 3940263 w 3940263"/>
              <a:gd name="connsiteY1" fmla="*/ 0 h 1092530"/>
              <a:gd name="connsiteX2" fmla="*/ 3774008 w 3940263"/>
              <a:gd name="connsiteY2" fmla="*/ 1080654 h 1092530"/>
              <a:gd name="connsiteX3" fmla="*/ 0 w 3940263"/>
              <a:gd name="connsiteY3" fmla="*/ 1092530 h 1092530"/>
              <a:gd name="connsiteX4" fmla="*/ 0 w 3940263"/>
              <a:gd name="connsiteY4" fmla="*/ 0 h 1092530"/>
              <a:gd name="connsiteX0" fmla="*/ 0 w 3809635"/>
              <a:gd name="connsiteY0" fmla="*/ 0 h 1092530"/>
              <a:gd name="connsiteX1" fmla="*/ 3809635 w 3809635"/>
              <a:gd name="connsiteY1" fmla="*/ 11875 h 1092530"/>
              <a:gd name="connsiteX2" fmla="*/ 3774008 w 3809635"/>
              <a:gd name="connsiteY2" fmla="*/ 1080654 h 1092530"/>
              <a:gd name="connsiteX3" fmla="*/ 0 w 3809635"/>
              <a:gd name="connsiteY3" fmla="*/ 1092530 h 1092530"/>
              <a:gd name="connsiteX4" fmla="*/ 0 w 3809635"/>
              <a:gd name="connsiteY4" fmla="*/ 0 h 1092530"/>
              <a:gd name="connsiteX0" fmla="*/ 0 w 3785884"/>
              <a:gd name="connsiteY0" fmla="*/ 0 h 1092530"/>
              <a:gd name="connsiteX1" fmla="*/ 3785884 w 3785884"/>
              <a:gd name="connsiteY1" fmla="*/ 11875 h 1092530"/>
              <a:gd name="connsiteX2" fmla="*/ 3774008 w 3785884"/>
              <a:gd name="connsiteY2" fmla="*/ 1080654 h 1092530"/>
              <a:gd name="connsiteX3" fmla="*/ 0 w 3785884"/>
              <a:gd name="connsiteY3" fmla="*/ 1092530 h 1092530"/>
              <a:gd name="connsiteX4" fmla="*/ 0 w 3785884"/>
              <a:gd name="connsiteY4" fmla="*/ 0 h 109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5884" h="1092530">
                <a:moveTo>
                  <a:pt x="0" y="0"/>
                </a:moveTo>
                <a:lnTo>
                  <a:pt x="3785884" y="11875"/>
                </a:lnTo>
                <a:lnTo>
                  <a:pt x="3774008" y="1080654"/>
                </a:lnTo>
                <a:lnTo>
                  <a:pt x="0" y="1092530"/>
                </a:lnTo>
                <a:lnTo>
                  <a:pt x="0" y="0"/>
                </a:lnTo>
                <a:close/>
              </a:path>
            </a:pathLst>
          </a:custGeom>
          <a:ln w="3175">
            <a:noFill/>
          </a:ln>
        </p:spPr>
        <p:txBody>
          <a:bodyPr lIns="0" anchor="b">
            <a:noAutofit/>
          </a:bodyPr>
          <a:lstStyle>
            <a:lvl1pPr marL="0" indent="0" algn="l">
              <a:buNone/>
              <a:defRPr sz="28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10589ED3-BD14-2540-A8F1-C4C08048F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31622" y="2294127"/>
            <a:ext cx="3853062" cy="26522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400"/>
            </a:lvl1pPr>
          </a:lstStyle>
          <a:p>
            <a:endParaRPr lang="en-US" sz="1300" spc="-20" dirty="0"/>
          </a:p>
        </p:txBody>
      </p:sp>
    </p:spTree>
    <p:extLst>
      <p:ext uri="{BB962C8B-B14F-4D97-AF65-F5344CB8AC3E}">
        <p14:creationId xmlns:p14="http://schemas.microsoft.com/office/powerpoint/2010/main" val="72295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_w_Text and Picture_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B764443-74AD-4E81-8667-ABD6F5529C4B}"/>
              </a:ext>
            </a:extLst>
          </p:cNvPr>
          <p:cNvSpPr/>
          <p:nvPr userDrawn="1"/>
        </p:nvSpPr>
        <p:spPr>
          <a:xfrm>
            <a:off x="504825" y="952996"/>
            <a:ext cx="4941794" cy="1129126"/>
          </a:xfrm>
          <a:prstGeom prst="roundRect">
            <a:avLst>
              <a:gd name="adj" fmla="val 63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IN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4396E86-BF08-435F-B852-131F459BE86E}"/>
              </a:ext>
            </a:extLst>
          </p:cNvPr>
          <p:cNvSpPr/>
          <p:nvPr userDrawn="1"/>
        </p:nvSpPr>
        <p:spPr>
          <a:xfrm>
            <a:off x="504825" y="2185894"/>
            <a:ext cx="4941794" cy="1129126"/>
          </a:xfrm>
          <a:prstGeom prst="roundRect">
            <a:avLst>
              <a:gd name="adj" fmla="val 63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IN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A39AC85-0D15-4D71-85AF-AE5E12D5CB8E}"/>
              </a:ext>
            </a:extLst>
          </p:cNvPr>
          <p:cNvSpPr/>
          <p:nvPr userDrawn="1"/>
        </p:nvSpPr>
        <p:spPr>
          <a:xfrm>
            <a:off x="504825" y="3429184"/>
            <a:ext cx="4941794" cy="1129126"/>
          </a:xfrm>
          <a:prstGeom prst="roundRect">
            <a:avLst>
              <a:gd name="adj" fmla="val 63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IN"/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71573259-6348-42AE-A3BD-15C3E58FDB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49031" y="-21376"/>
            <a:ext cx="3574188" cy="4649326"/>
          </a:xfrm>
          <a:prstGeom prst="flowChartInputOutput">
            <a:avLst/>
          </a:prstGeom>
          <a:ln>
            <a:solidFill>
              <a:srgbClr val="EAEAEA"/>
            </a:solidFill>
          </a:ln>
        </p:spPr>
        <p:txBody>
          <a:bodyPr anchor="t">
            <a:norm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9F14E680-2359-42F4-8206-E5B3224FA9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221" y="1315855"/>
            <a:ext cx="4875008" cy="682170"/>
          </a:xfrm>
          <a:prstGeom prst="rect">
            <a:avLst/>
          </a:prstGeom>
        </p:spPr>
        <p:txBody>
          <a:bodyPr anchor="t">
            <a:noAutofit/>
          </a:bodyPr>
          <a:lstStyle>
            <a:lvl1pPr marL="137160" marR="0" indent="-137160" algn="l" defTabSz="6858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System Font Regular"/>
              <a:buChar char="‣"/>
              <a:tabLst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105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libero. Sed cursus ante </a:t>
            </a:r>
            <a:r>
              <a:rPr lang="en-US" dirty="0" err="1"/>
              <a:t>dapibus</a:t>
            </a:r>
            <a:r>
              <a:rPr lang="en-US" dirty="0"/>
              <a:t> diam. Sed nisi.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at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. Duis </a:t>
            </a:r>
            <a:r>
              <a:rPr lang="en-US" dirty="0" err="1"/>
              <a:t>sagittis</a:t>
            </a:r>
            <a:r>
              <a:rPr lang="en-US" dirty="0"/>
              <a:t> ipsum.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sed </a:t>
            </a:r>
            <a:r>
              <a:rPr lang="en-US" dirty="0" err="1"/>
              <a:t>augue</a:t>
            </a:r>
            <a:r>
              <a:rPr lang="en-US" dirty="0"/>
              <a:t> semper porta. </a:t>
            </a:r>
          </a:p>
          <a:p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FE9031B2-122F-40A9-BB3C-FCCB0C145C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221" y="1003797"/>
            <a:ext cx="4875008" cy="26851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200" b="1">
                <a:solidFill>
                  <a:schemeClr val="accent1"/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105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r>
              <a:rPr lang="en-US" dirty="0"/>
              <a:t>Subhead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3A1F6A57-ABDE-4969-8423-684624BB8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4221" y="2552796"/>
            <a:ext cx="4875008" cy="682170"/>
          </a:xfrm>
          <a:prstGeom prst="rect">
            <a:avLst/>
          </a:prstGeom>
        </p:spPr>
        <p:txBody>
          <a:bodyPr anchor="t">
            <a:noAutofit/>
          </a:bodyPr>
          <a:lstStyle>
            <a:lvl1pPr marL="137160" marR="0" indent="-137160" algn="l" defTabSz="6858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System Font Regular"/>
              <a:buChar char="‣"/>
              <a:tabLst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105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libero. Sed cursus ante </a:t>
            </a:r>
            <a:r>
              <a:rPr lang="en-US" dirty="0" err="1"/>
              <a:t>dapibus</a:t>
            </a:r>
            <a:r>
              <a:rPr lang="en-US" dirty="0"/>
              <a:t> diam. Sed nisi.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at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. Duis </a:t>
            </a:r>
            <a:r>
              <a:rPr lang="en-US" dirty="0" err="1"/>
              <a:t>sagittis</a:t>
            </a:r>
            <a:r>
              <a:rPr lang="en-US" dirty="0"/>
              <a:t> ipsum.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sed </a:t>
            </a:r>
            <a:r>
              <a:rPr lang="en-US" dirty="0" err="1"/>
              <a:t>augue</a:t>
            </a:r>
            <a:r>
              <a:rPr lang="en-US" dirty="0"/>
              <a:t> semper porta. </a:t>
            </a:r>
          </a:p>
          <a:p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B642262E-EB0D-4856-B04D-AFBC1A1D83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221" y="2240738"/>
            <a:ext cx="4875008" cy="26851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200" b="1">
                <a:solidFill>
                  <a:schemeClr val="accent1"/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105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r>
              <a:rPr lang="en-US" dirty="0"/>
              <a:t>Subhead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3AF94898-A9FC-4F0E-BB32-D56EFDFB54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4221" y="3791143"/>
            <a:ext cx="4875008" cy="743287"/>
          </a:xfrm>
          <a:prstGeom prst="rect">
            <a:avLst/>
          </a:prstGeom>
        </p:spPr>
        <p:txBody>
          <a:bodyPr anchor="t">
            <a:noAutofit/>
          </a:bodyPr>
          <a:lstStyle>
            <a:lvl1pPr marL="137160" marR="0" indent="-137160" algn="l" defTabSz="6858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System Font Regular"/>
              <a:buChar char="‣"/>
              <a:tabLst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105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libero. Sed cursus ante </a:t>
            </a:r>
            <a:r>
              <a:rPr lang="en-US" dirty="0" err="1"/>
              <a:t>dapibus</a:t>
            </a:r>
            <a:r>
              <a:rPr lang="en-US" dirty="0"/>
              <a:t> diam. Sed nisi.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at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. Duis </a:t>
            </a:r>
            <a:r>
              <a:rPr lang="en-US" dirty="0" err="1"/>
              <a:t>sagittis</a:t>
            </a:r>
            <a:r>
              <a:rPr lang="en-US" dirty="0"/>
              <a:t> ipsum.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sed </a:t>
            </a:r>
            <a:r>
              <a:rPr lang="en-US" dirty="0" err="1"/>
              <a:t>augue</a:t>
            </a:r>
            <a:r>
              <a:rPr lang="en-US" dirty="0"/>
              <a:t> semper porta. </a:t>
            </a:r>
          </a:p>
          <a:p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BA81F36D-E457-4C4B-B415-CC562C9443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4221" y="3479086"/>
            <a:ext cx="4875008" cy="26851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200" b="1">
                <a:solidFill>
                  <a:schemeClr val="accent1"/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105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r>
              <a:rPr lang="en-US" dirty="0"/>
              <a:t>Subhead</a:t>
            </a: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1BCE2B55-CC19-7746-88E5-CBB264B82BAE}"/>
              </a:ext>
            </a:extLst>
          </p:cNvPr>
          <p:cNvSpPr/>
          <p:nvPr userDrawn="1"/>
        </p:nvSpPr>
        <p:spPr>
          <a:xfrm>
            <a:off x="20782" y="-21376"/>
            <a:ext cx="797443" cy="685800"/>
          </a:xfrm>
          <a:prstGeom prst="parallelogram">
            <a:avLst>
              <a:gd name="adj" fmla="val 1719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71A49E6-ADCB-B544-A953-9F052A4A3E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498" y="235813"/>
            <a:ext cx="396935" cy="20269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360642C-538B-804A-99E2-D3087EE0B749}"/>
              </a:ext>
            </a:extLst>
          </p:cNvPr>
          <p:cNvSpPr txBox="1">
            <a:spLocks/>
          </p:cNvSpPr>
          <p:nvPr userDrawn="1"/>
        </p:nvSpPr>
        <p:spPr>
          <a:xfrm>
            <a:off x="809912" y="155027"/>
            <a:ext cx="5225128" cy="48736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988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Ending_Slide_Health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1C770265-2F6D-6843-B96D-FBFD70DA09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9582" y="0"/>
            <a:ext cx="5404418" cy="5143500"/>
          </a:xfrm>
          <a:prstGeom prst="rect">
            <a:avLst/>
          </a:prstGeom>
        </p:spPr>
      </p:pic>
      <p:sp>
        <p:nvSpPr>
          <p:cNvPr id="7" name="Freeform: Shape 20">
            <a:extLst>
              <a:ext uri="{FF2B5EF4-FFF2-40B4-BE49-F238E27FC236}">
                <a16:creationId xmlns:a16="http://schemas.microsoft.com/office/drawing/2014/main" id="{F4F142F1-0584-EB4B-9537-4A89EBF6C163}"/>
              </a:ext>
            </a:extLst>
          </p:cNvPr>
          <p:cNvSpPr/>
          <p:nvPr userDrawn="1"/>
        </p:nvSpPr>
        <p:spPr>
          <a:xfrm>
            <a:off x="-1" y="0"/>
            <a:ext cx="5217523" cy="5156117"/>
          </a:xfrm>
          <a:custGeom>
            <a:avLst/>
            <a:gdLst>
              <a:gd name="connsiteX0" fmla="*/ 0 w 3540849"/>
              <a:gd name="connsiteY0" fmla="*/ 0 h 5143500"/>
              <a:gd name="connsiteX1" fmla="*/ 1734457 w 3540849"/>
              <a:gd name="connsiteY1" fmla="*/ 0 h 5143500"/>
              <a:gd name="connsiteX2" fmla="*/ 2705984 w 3540849"/>
              <a:gd name="connsiteY2" fmla="*/ 0 h 5143500"/>
              <a:gd name="connsiteX3" fmla="*/ 2755989 w 3540849"/>
              <a:gd name="connsiteY3" fmla="*/ 0 h 5143500"/>
              <a:gd name="connsiteX4" fmla="*/ 3540849 w 3540849"/>
              <a:gd name="connsiteY4" fmla="*/ 0 h 5143500"/>
              <a:gd name="connsiteX5" fmla="*/ 2755989 w 3540849"/>
              <a:gd name="connsiteY5" fmla="*/ 5143500 h 5143500"/>
              <a:gd name="connsiteX6" fmla="*/ 2705984 w 3540849"/>
              <a:gd name="connsiteY6" fmla="*/ 5143500 h 5143500"/>
              <a:gd name="connsiteX7" fmla="*/ 1734457 w 3540849"/>
              <a:gd name="connsiteY7" fmla="*/ 5143500 h 5143500"/>
              <a:gd name="connsiteX8" fmla="*/ 0 w 3540849"/>
              <a:gd name="connsiteY8" fmla="*/ 5143500 h 5143500"/>
              <a:gd name="connsiteX0" fmla="*/ 0 w 3540849"/>
              <a:gd name="connsiteY0" fmla="*/ 0 h 5143500"/>
              <a:gd name="connsiteX1" fmla="*/ 1734457 w 3540849"/>
              <a:gd name="connsiteY1" fmla="*/ 0 h 5143500"/>
              <a:gd name="connsiteX2" fmla="*/ 2705984 w 3540849"/>
              <a:gd name="connsiteY2" fmla="*/ 0 h 5143500"/>
              <a:gd name="connsiteX3" fmla="*/ 2755989 w 3540849"/>
              <a:gd name="connsiteY3" fmla="*/ 0 h 5143500"/>
              <a:gd name="connsiteX4" fmla="*/ 3540849 w 3540849"/>
              <a:gd name="connsiteY4" fmla="*/ 0 h 5143500"/>
              <a:gd name="connsiteX5" fmla="*/ 2755989 w 3540849"/>
              <a:gd name="connsiteY5" fmla="*/ 5143500 h 5143500"/>
              <a:gd name="connsiteX6" fmla="*/ 2472796 w 3540849"/>
              <a:gd name="connsiteY6" fmla="*/ 5143500 h 5143500"/>
              <a:gd name="connsiteX7" fmla="*/ 1734457 w 3540849"/>
              <a:gd name="connsiteY7" fmla="*/ 5143500 h 5143500"/>
              <a:gd name="connsiteX8" fmla="*/ 0 w 3540849"/>
              <a:gd name="connsiteY8" fmla="*/ 5143500 h 5143500"/>
              <a:gd name="connsiteX9" fmla="*/ 0 w 3540849"/>
              <a:gd name="connsiteY9" fmla="*/ 0 h 5143500"/>
              <a:gd name="connsiteX0" fmla="*/ 0 w 3540849"/>
              <a:gd name="connsiteY0" fmla="*/ 0 h 5143500"/>
              <a:gd name="connsiteX1" fmla="*/ 1734457 w 3540849"/>
              <a:gd name="connsiteY1" fmla="*/ 0 h 5143500"/>
              <a:gd name="connsiteX2" fmla="*/ 2705984 w 3540849"/>
              <a:gd name="connsiteY2" fmla="*/ 0 h 5143500"/>
              <a:gd name="connsiteX3" fmla="*/ 2755989 w 3540849"/>
              <a:gd name="connsiteY3" fmla="*/ 0 h 5143500"/>
              <a:gd name="connsiteX4" fmla="*/ 3540849 w 3540849"/>
              <a:gd name="connsiteY4" fmla="*/ 0 h 5143500"/>
              <a:gd name="connsiteX5" fmla="*/ 2755989 w 3540849"/>
              <a:gd name="connsiteY5" fmla="*/ 5143500 h 5143500"/>
              <a:gd name="connsiteX6" fmla="*/ 1734457 w 3540849"/>
              <a:gd name="connsiteY6" fmla="*/ 5143500 h 5143500"/>
              <a:gd name="connsiteX7" fmla="*/ 0 w 3540849"/>
              <a:gd name="connsiteY7" fmla="*/ 5143500 h 5143500"/>
              <a:gd name="connsiteX8" fmla="*/ 0 w 3540849"/>
              <a:gd name="connsiteY8" fmla="*/ 0 h 5143500"/>
              <a:gd name="connsiteX0" fmla="*/ 0 w 3540849"/>
              <a:gd name="connsiteY0" fmla="*/ 0 h 5143500"/>
              <a:gd name="connsiteX1" fmla="*/ 1734457 w 3540849"/>
              <a:gd name="connsiteY1" fmla="*/ 0 h 5143500"/>
              <a:gd name="connsiteX2" fmla="*/ 2705984 w 3540849"/>
              <a:gd name="connsiteY2" fmla="*/ 0 h 5143500"/>
              <a:gd name="connsiteX3" fmla="*/ 2755989 w 3540849"/>
              <a:gd name="connsiteY3" fmla="*/ 0 h 5143500"/>
              <a:gd name="connsiteX4" fmla="*/ 3540849 w 3540849"/>
              <a:gd name="connsiteY4" fmla="*/ 0 h 5143500"/>
              <a:gd name="connsiteX5" fmla="*/ 2477958 w 3540849"/>
              <a:gd name="connsiteY5" fmla="*/ 5143500 h 5143500"/>
              <a:gd name="connsiteX6" fmla="*/ 1734457 w 3540849"/>
              <a:gd name="connsiteY6" fmla="*/ 5143500 h 5143500"/>
              <a:gd name="connsiteX7" fmla="*/ 0 w 3540849"/>
              <a:gd name="connsiteY7" fmla="*/ 5143500 h 5143500"/>
              <a:gd name="connsiteX8" fmla="*/ 0 w 3540849"/>
              <a:gd name="connsiteY8" fmla="*/ 0 h 5143500"/>
              <a:gd name="connsiteX0" fmla="*/ 0 w 3743552"/>
              <a:gd name="connsiteY0" fmla="*/ 0 h 5143500"/>
              <a:gd name="connsiteX1" fmla="*/ 1734457 w 3743552"/>
              <a:gd name="connsiteY1" fmla="*/ 0 h 5143500"/>
              <a:gd name="connsiteX2" fmla="*/ 2705984 w 3743552"/>
              <a:gd name="connsiteY2" fmla="*/ 0 h 5143500"/>
              <a:gd name="connsiteX3" fmla="*/ 2755989 w 3743552"/>
              <a:gd name="connsiteY3" fmla="*/ 0 h 5143500"/>
              <a:gd name="connsiteX4" fmla="*/ 3743552 w 3743552"/>
              <a:gd name="connsiteY4" fmla="*/ 0 h 5143500"/>
              <a:gd name="connsiteX5" fmla="*/ 2477958 w 3743552"/>
              <a:gd name="connsiteY5" fmla="*/ 5143500 h 5143500"/>
              <a:gd name="connsiteX6" fmla="*/ 1734457 w 3743552"/>
              <a:gd name="connsiteY6" fmla="*/ 5143500 h 5143500"/>
              <a:gd name="connsiteX7" fmla="*/ 0 w 3743552"/>
              <a:gd name="connsiteY7" fmla="*/ 5143500 h 5143500"/>
              <a:gd name="connsiteX8" fmla="*/ 0 w 3743552"/>
              <a:gd name="connsiteY8" fmla="*/ 0 h 5143500"/>
              <a:gd name="connsiteX0" fmla="*/ 0 w 3395306"/>
              <a:gd name="connsiteY0" fmla="*/ 0 h 5143500"/>
              <a:gd name="connsiteX1" fmla="*/ 1734457 w 3395306"/>
              <a:gd name="connsiteY1" fmla="*/ 0 h 5143500"/>
              <a:gd name="connsiteX2" fmla="*/ 2705984 w 3395306"/>
              <a:gd name="connsiteY2" fmla="*/ 0 h 5143500"/>
              <a:gd name="connsiteX3" fmla="*/ 2755989 w 3395306"/>
              <a:gd name="connsiteY3" fmla="*/ 0 h 5143500"/>
              <a:gd name="connsiteX4" fmla="*/ 3395306 w 3395306"/>
              <a:gd name="connsiteY4" fmla="*/ 12669 h 5143500"/>
              <a:gd name="connsiteX5" fmla="*/ 2477958 w 3395306"/>
              <a:gd name="connsiteY5" fmla="*/ 5143500 h 5143500"/>
              <a:gd name="connsiteX6" fmla="*/ 1734457 w 3395306"/>
              <a:gd name="connsiteY6" fmla="*/ 5143500 h 5143500"/>
              <a:gd name="connsiteX7" fmla="*/ 0 w 3395306"/>
              <a:gd name="connsiteY7" fmla="*/ 5143500 h 5143500"/>
              <a:gd name="connsiteX8" fmla="*/ 0 w 3395306"/>
              <a:gd name="connsiteY8" fmla="*/ 0 h 5143500"/>
              <a:gd name="connsiteX0" fmla="*/ 0 w 3395306"/>
              <a:gd name="connsiteY0" fmla="*/ 0 h 5143500"/>
              <a:gd name="connsiteX1" fmla="*/ 1734457 w 3395306"/>
              <a:gd name="connsiteY1" fmla="*/ 0 h 5143500"/>
              <a:gd name="connsiteX2" fmla="*/ 2705984 w 3395306"/>
              <a:gd name="connsiteY2" fmla="*/ 0 h 5143500"/>
              <a:gd name="connsiteX3" fmla="*/ 2755989 w 3395306"/>
              <a:gd name="connsiteY3" fmla="*/ 0 h 5143500"/>
              <a:gd name="connsiteX4" fmla="*/ 3395306 w 3395306"/>
              <a:gd name="connsiteY4" fmla="*/ 12669 h 5143500"/>
              <a:gd name="connsiteX5" fmla="*/ 2800275 w 3395306"/>
              <a:gd name="connsiteY5" fmla="*/ 5143500 h 5143500"/>
              <a:gd name="connsiteX6" fmla="*/ 1734457 w 3395306"/>
              <a:gd name="connsiteY6" fmla="*/ 5143500 h 5143500"/>
              <a:gd name="connsiteX7" fmla="*/ 0 w 3395306"/>
              <a:gd name="connsiteY7" fmla="*/ 5143500 h 5143500"/>
              <a:gd name="connsiteX8" fmla="*/ 0 w 3395306"/>
              <a:gd name="connsiteY8" fmla="*/ 0 h 5143500"/>
              <a:gd name="connsiteX0" fmla="*/ 0 w 3395306"/>
              <a:gd name="connsiteY0" fmla="*/ 0 h 5143500"/>
              <a:gd name="connsiteX1" fmla="*/ 1734457 w 3395306"/>
              <a:gd name="connsiteY1" fmla="*/ 0 h 5143500"/>
              <a:gd name="connsiteX2" fmla="*/ 2705984 w 3395306"/>
              <a:gd name="connsiteY2" fmla="*/ 0 h 5143500"/>
              <a:gd name="connsiteX3" fmla="*/ 2755989 w 3395306"/>
              <a:gd name="connsiteY3" fmla="*/ 0 h 5143500"/>
              <a:gd name="connsiteX4" fmla="*/ 3395306 w 3395306"/>
              <a:gd name="connsiteY4" fmla="*/ 12669 h 5143500"/>
              <a:gd name="connsiteX5" fmla="*/ 2848961 w 3395306"/>
              <a:gd name="connsiteY5" fmla="*/ 5135207 h 5143500"/>
              <a:gd name="connsiteX6" fmla="*/ 1734457 w 3395306"/>
              <a:gd name="connsiteY6" fmla="*/ 5143500 h 5143500"/>
              <a:gd name="connsiteX7" fmla="*/ 0 w 3395306"/>
              <a:gd name="connsiteY7" fmla="*/ 5143500 h 5143500"/>
              <a:gd name="connsiteX8" fmla="*/ 0 w 3395306"/>
              <a:gd name="connsiteY8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5306" h="5143500">
                <a:moveTo>
                  <a:pt x="0" y="0"/>
                </a:moveTo>
                <a:lnTo>
                  <a:pt x="1734457" y="0"/>
                </a:lnTo>
                <a:lnTo>
                  <a:pt x="2705984" y="0"/>
                </a:lnTo>
                <a:lnTo>
                  <a:pt x="2755989" y="0"/>
                </a:lnTo>
                <a:lnTo>
                  <a:pt x="3395306" y="12669"/>
                </a:lnTo>
                <a:lnTo>
                  <a:pt x="2848961" y="5135207"/>
                </a:lnTo>
                <a:lnTo>
                  <a:pt x="1734457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357C04-2F01-46B0-8BB7-BF3BC36BD4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921" y="1360027"/>
            <a:ext cx="1679980" cy="857859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322C9FC-5817-4EB2-BA91-FE5B536EFF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775" y="2959098"/>
            <a:ext cx="4088535" cy="533400"/>
          </a:xfrm>
          <a:prstGeom prst="rect">
            <a:avLst/>
          </a:prstGeom>
          <a:ln w="3175">
            <a:noFill/>
          </a:ln>
        </p:spPr>
        <p:txBody>
          <a:bodyPr lIns="0"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319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_2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5283A5C-10F0-D14D-AF23-136188352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2100" y="995363"/>
            <a:ext cx="3953075" cy="347503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5F31A34-722D-2D46-8868-2B792038CD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43839" y="993564"/>
            <a:ext cx="3950208" cy="347503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ACC73750-F81D-0242-B20D-CF5FCA2E66BE}"/>
              </a:ext>
            </a:extLst>
          </p:cNvPr>
          <p:cNvSpPr/>
          <p:nvPr userDrawn="1"/>
        </p:nvSpPr>
        <p:spPr>
          <a:xfrm>
            <a:off x="307537" y="-5385"/>
            <a:ext cx="7575407" cy="719878"/>
          </a:xfrm>
          <a:prstGeom prst="parallelogram">
            <a:avLst>
              <a:gd name="adj" fmla="val 1719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7FF4C50-171B-2A4F-88B8-DD93C9201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50" y="179966"/>
            <a:ext cx="7049443" cy="4873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6D1C913-C538-1640-99DE-FC17DE642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9532" y="205095"/>
            <a:ext cx="478685" cy="269260"/>
          </a:xfrm>
          <a:prstGeom prst="rect">
            <a:avLst/>
          </a:prstGeom>
        </p:spPr>
      </p:pic>
      <p:sp>
        <p:nvSpPr>
          <p:cNvPr id="21" name="Parallelogram 20">
            <a:extLst>
              <a:ext uri="{FF2B5EF4-FFF2-40B4-BE49-F238E27FC236}">
                <a16:creationId xmlns:a16="http://schemas.microsoft.com/office/drawing/2014/main" id="{EF02E32B-7F08-3240-9593-048C2A1B6628}"/>
              </a:ext>
            </a:extLst>
          </p:cNvPr>
          <p:cNvSpPr/>
          <p:nvPr userDrawn="1"/>
        </p:nvSpPr>
        <p:spPr>
          <a:xfrm>
            <a:off x="7778715" y="-5385"/>
            <a:ext cx="234453" cy="719878"/>
          </a:xfrm>
          <a:prstGeom prst="parallelogram">
            <a:avLst>
              <a:gd name="adj" fmla="val 5173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7CFB85A1-60BA-CF46-9C8A-FF0E08C40841}"/>
              </a:ext>
            </a:extLst>
          </p:cNvPr>
          <p:cNvSpPr/>
          <p:nvPr userDrawn="1"/>
        </p:nvSpPr>
        <p:spPr>
          <a:xfrm>
            <a:off x="7914015" y="-5385"/>
            <a:ext cx="199551" cy="719878"/>
          </a:xfrm>
          <a:prstGeom prst="parallelogram">
            <a:avLst>
              <a:gd name="adj" fmla="val 58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arallelogram 22">
            <a:extLst>
              <a:ext uri="{FF2B5EF4-FFF2-40B4-BE49-F238E27FC236}">
                <a16:creationId xmlns:a16="http://schemas.microsoft.com/office/drawing/2014/main" id="{F895C525-ADE2-CC4F-BC34-0CE766354158}"/>
              </a:ext>
            </a:extLst>
          </p:cNvPr>
          <p:cNvSpPr/>
          <p:nvPr userDrawn="1"/>
        </p:nvSpPr>
        <p:spPr>
          <a:xfrm>
            <a:off x="8019204" y="-5385"/>
            <a:ext cx="164353" cy="719878"/>
          </a:xfrm>
          <a:prstGeom prst="parallelogram">
            <a:avLst>
              <a:gd name="adj" fmla="val 6821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27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Break_Health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1D3BB4DB-B3DC-9648-95E8-A3B1018297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9582" y="0"/>
            <a:ext cx="5404418" cy="5143500"/>
          </a:xfrm>
          <a:prstGeom prst="rect">
            <a:avLst/>
          </a:prstGeom>
        </p:spPr>
      </p:pic>
      <p:sp>
        <p:nvSpPr>
          <p:cNvPr id="13" name="Freeform: Shape 20">
            <a:extLst>
              <a:ext uri="{FF2B5EF4-FFF2-40B4-BE49-F238E27FC236}">
                <a16:creationId xmlns:a16="http://schemas.microsoft.com/office/drawing/2014/main" id="{592EBBEA-6C38-9B4E-8571-55101B518E82}"/>
              </a:ext>
            </a:extLst>
          </p:cNvPr>
          <p:cNvSpPr/>
          <p:nvPr userDrawn="1"/>
        </p:nvSpPr>
        <p:spPr>
          <a:xfrm>
            <a:off x="-1" y="0"/>
            <a:ext cx="5217523" cy="5156117"/>
          </a:xfrm>
          <a:custGeom>
            <a:avLst/>
            <a:gdLst>
              <a:gd name="connsiteX0" fmla="*/ 0 w 3540849"/>
              <a:gd name="connsiteY0" fmla="*/ 0 h 5143500"/>
              <a:gd name="connsiteX1" fmla="*/ 1734457 w 3540849"/>
              <a:gd name="connsiteY1" fmla="*/ 0 h 5143500"/>
              <a:gd name="connsiteX2" fmla="*/ 2705984 w 3540849"/>
              <a:gd name="connsiteY2" fmla="*/ 0 h 5143500"/>
              <a:gd name="connsiteX3" fmla="*/ 2755989 w 3540849"/>
              <a:gd name="connsiteY3" fmla="*/ 0 h 5143500"/>
              <a:gd name="connsiteX4" fmla="*/ 3540849 w 3540849"/>
              <a:gd name="connsiteY4" fmla="*/ 0 h 5143500"/>
              <a:gd name="connsiteX5" fmla="*/ 2755989 w 3540849"/>
              <a:gd name="connsiteY5" fmla="*/ 5143500 h 5143500"/>
              <a:gd name="connsiteX6" fmla="*/ 2705984 w 3540849"/>
              <a:gd name="connsiteY6" fmla="*/ 5143500 h 5143500"/>
              <a:gd name="connsiteX7" fmla="*/ 1734457 w 3540849"/>
              <a:gd name="connsiteY7" fmla="*/ 5143500 h 5143500"/>
              <a:gd name="connsiteX8" fmla="*/ 0 w 3540849"/>
              <a:gd name="connsiteY8" fmla="*/ 5143500 h 5143500"/>
              <a:gd name="connsiteX0" fmla="*/ 0 w 3540849"/>
              <a:gd name="connsiteY0" fmla="*/ 0 h 5143500"/>
              <a:gd name="connsiteX1" fmla="*/ 1734457 w 3540849"/>
              <a:gd name="connsiteY1" fmla="*/ 0 h 5143500"/>
              <a:gd name="connsiteX2" fmla="*/ 2705984 w 3540849"/>
              <a:gd name="connsiteY2" fmla="*/ 0 h 5143500"/>
              <a:gd name="connsiteX3" fmla="*/ 2755989 w 3540849"/>
              <a:gd name="connsiteY3" fmla="*/ 0 h 5143500"/>
              <a:gd name="connsiteX4" fmla="*/ 3540849 w 3540849"/>
              <a:gd name="connsiteY4" fmla="*/ 0 h 5143500"/>
              <a:gd name="connsiteX5" fmla="*/ 2755989 w 3540849"/>
              <a:gd name="connsiteY5" fmla="*/ 5143500 h 5143500"/>
              <a:gd name="connsiteX6" fmla="*/ 2472796 w 3540849"/>
              <a:gd name="connsiteY6" fmla="*/ 5143500 h 5143500"/>
              <a:gd name="connsiteX7" fmla="*/ 1734457 w 3540849"/>
              <a:gd name="connsiteY7" fmla="*/ 5143500 h 5143500"/>
              <a:gd name="connsiteX8" fmla="*/ 0 w 3540849"/>
              <a:gd name="connsiteY8" fmla="*/ 5143500 h 5143500"/>
              <a:gd name="connsiteX9" fmla="*/ 0 w 3540849"/>
              <a:gd name="connsiteY9" fmla="*/ 0 h 5143500"/>
              <a:gd name="connsiteX0" fmla="*/ 0 w 3540849"/>
              <a:gd name="connsiteY0" fmla="*/ 0 h 5143500"/>
              <a:gd name="connsiteX1" fmla="*/ 1734457 w 3540849"/>
              <a:gd name="connsiteY1" fmla="*/ 0 h 5143500"/>
              <a:gd name="connsiteX2" fmla="*/ 2705984 w 3540849"/>
              <a:gd name="connsiteY2" fmla="*/ 0 h 5143500"/>
              <a:gd name="connsiteX3" fmla="*/ 2755989 w 3540849"/>
              <a:gd name="connsiteY3" fmla="*/ 0 h 5143500"/>
              <a:gd name="connsiteX4" fmla="*/ 3540849 w 3540849"/>
              <a:gd name="connsiteY4" fmla="*/ 0 h 5143500"/>
              <a:gd name="connsiteX5" fmla="*/ 2755989 w 3540849"/>
              <a:gd name="connsiteY5" fmla="*/ 5143500 h 5143500"/>
              <a:gd name="connsiteX6" fmla="*/ 1734457 w 3540849"/>
              <a:gd name="connsiteY6" fmla="*/ 5143500 h 5143500"/>
              <a:gd name="connsiteX7" fmla="*/ 0 w 3540849"/>
              <a:gd name="connsiteY7" fmla="*/ 5143500 h 5143500"/>
              <a:gd name="connsiteX8" fmla="*/ 0 w 3540849"/>
              <a:gd name="connsiteY8" fmla="*/ 0 h 5143500"/>
              <a:gd name="connsiteX0" fmla="*/ 0 w 3540849"/>
              <a:gd name="connsiteY0" fmla="*/ 0 h 5143500"/>
              <a:gd name="connsiteX1" fmla="*/ 1734457 w 3540849"/>
              <a:gd name="connsiteY1" fmla="*/ 0 h 5143500"/>
              <a:gd name="connsiteX2" fmla="*/ 2705984 w 3540849"/>
              <a:gd name="connsiteY2" fmla="*/ 0 h 5143500"/>
              <a:gd name="connsiteX3" fmla="*/ 2755989 w 3540849"/>
              <a:gd name="connsiteY3" fmla="*/ 0 h 5143500"/>
              <a:gd name="connsiteX4" fmla="*/ 3540849 w 3540849"/>
              <a:gd name="connsiteY4" fmla="*/ 0 h 5143500"/>
              <a:gd name="connsiteX5" fmla="*/ 2477958 w 3540849"/>
              <a:gd name="connsiteY5" fmla="*/ 5143500 h 5143500"/>
              <a:gd name="connsiteX6" fmla="*/ 1734457 w 3540849"/>
              <a:gd name="connsiteY6" fmla="*/ 5143500 h 5143500"/>
              <a:gd name="connsiteX7" fmla="*/ 0 w 3540849"/>
              <a:gd name="connsiteY7" fmla="*/ 5143500 h 5143500"/>
              <a:gd name="connsiteX8" fmla="*/ 0 w 3540849"/>
              <a:gd name="connsiteY8" fmla="*/ 0 h 5143500"/>
              <a:gd name="connsiteX0" fmla="*/ 0 w 3743552"/>
              <a:gd name="connsiteY0" fmla="*/ 0 h 5143500"/>
              <a:gd name="connsiteX1" fmla="*/ 1734457 w 3743552"/>
              <a:gd name="connsiteY1" fmla="*/ 0 h 5143500"/>
              <a:gd name="connsiteX2" fmla="*/ 2705984 w 3743552"/>
              <a:gd name="connsiteY2" fmla="*/ 0 h 5143500"/>
              <a:gd name="connsiteX3" fmla="*/ 2755989 w 3743552"/>
              <a:gd name="connsiteY3" fmla="*/ 0 h 5143500"/>
              <a:gd name="connsiteX4" fmla="*/ 3743552 w 3743552"/>
              <a:gd name="connsiteY4" fmla="*/ 0 h 5143500"/>
              <a:gd name="connsiteX5" fmla="*/ 2477958 w 3743552"/>
              <a:gd name="connsiteY5" fmla="*/ 5143500 h 5143500"/>
              <a:gd name="connsiteX6" fmla="*/ 1734457 w 3743552"/>
              <a:gd name="connsiteY6" fmla="*/ 5143500 h 5143500"/>
              <a:gd name="connsiteX7" fmla="*/ 0 w 3743552"/>
              <a:gd name="connsiteY7" fmla="*/ 5143500 h 5143500"/>
              <a:gd name="connsiteX8" fmla="*/ 0 w 3743552"/>
              <a:gd name="connsiteY8" fmla="*/ 0 h 5143500"/>
              <a:gd name="connsiteX0" fmla="*/ 0 w 3395306"/>
              <a:gd name="connsiteY0" fmla="*/ 0 h 5143500"/>
              <a:gd name="connsiteX1" fmla="*/ 1734457 w 3395306"/>
              <a:gd name="connsiteY1" fmla="*/ 0 h 5143500"/>
              <a:gd name="connsiteX2" fmla="*/ 2705984 w 3395306"/>
              <a:gd name="connsiteY2" fmla="*/ 0 h 5143500"/>
              <a:gd name="connsiteX3" fmla="*/ 2755989 w 3395306"/>
              <a:gd name="connsiteY3" fmla="*/ 0 h 5143500"/>
              <a:gd name="connsiteX4" fmla="*/ 3395306 w 3395306"/>
              <a:gd name="connsiteY4" fmla="*/ 12669 h 5143500"/>
              <a:gd name="connsiteX5" fmla="*/ 2477958 w 3395306"/>
              <a:gd name="connsiteY5" fmla="*/ 5143500 h 5143500"/>
              <a:gd name="connsiteX6" fmla="*/ 1734457 w 3395306"/>
              <a:gd name="connsiteY6" fmla="*/ 5143500 h 5143500"/>
              <a:gd name="connsiteX7" fmla="*/ 0 w 3395306"/>
              <a:gd name="connsiteY7" fmla="*/ 5143500 h 5143500"/>
              <a:gd name="connsiteX8" fmla="*/ 0 w 3395306"/>
              <a:gd name="connsiteY8" fmla="*/ 0 h 5143500"/>
              <a:gd name="connsiteX0" fmla="*/ 0 w 3395306"/>
              <a:gd name="connsiteY0" fmla="*/ 0 h 5143500"/>
              <a:gd name="connsiteX1" fmla="*/ 1734457 w 3395306"/>
              <a:gd name="connsiteY1" fmla="*/ 0 h 5143500"/>
              <a:gd name="connsiteX2" fmla="*/ 2705984 w 3395306"/>
              <a:gd name="connsiteY2" fmla="*/ 0 h 5143500"/>
              <a:gd name="connsiteX3" fmla="*/ 2755989 w 3395306"/>
              <a:gd name="connsiteY3" fmla="*/ 0 h 5143500"/>
              <a:gd name="connsiteX4" fmla="*/ 3395306 w 3395306"/>
              <a:gd name="connsiteY4" fmla="*/ 12669 h 5143500"/>
              <a:gd name="connsiteX5" fmla="*/ 2800275 w 3395306"/>
              <a:gd name="connsiteY5" fmla="*/ 5143500 h 5143500"/>
              <a:gd name="connsiteX6" fmla="*/ 1734457 w 3395306"/>
              <a:gd name="connsiteY6" fmla="*/ 5143500 h 5143500"/>
              <a:gd name="connsiteX7" fmla="*/ 0 w 3395306"/>
              <a:gd name="connsiteY7" fmla="*/ 5143500 h 5143500"/>
              <a:gd name="connsiteX8" fmla="*/ 0 w 3395306"/>
              <a:gd name="connsiteY8" fmla="*/ 0 h 5143500"/>
              <a:gd name="connsiteX0" fmla="*/ 0 w 3395306"/>
              <a:gd name="connsiteY0" fmla="*/ 0 h 5143500"/>
              <a:gd name="connsiteX1" fmla="*/ 1734457 w 3395306"/>
              <a:gd name="connsiteY1" fmla="*/ 0 h 5143500"/>
              <a:gd name="connsiteX2" fmla="*/ 2705984 w 3395306"/>
              <a:gd name="connsiteY2" fmla="*/ 0 h 5143500"/>
              <a:gd name="connsiteX3" fmla="*/ 2755989 w 3395306"/>
              <a:gd name="connsiteY3" fmla="*/ 0 h 5143500"/>
              <a:gd name="connsiteX4" fmla="*/ 3395306 w 3395306"/>
              <a:gd name="connsiteY4" fmla="*/ 12669 h 5143500"/>
              <a:gd name="connsiteX5" fmla="*/ 2848961 w 3395306"/>
              <a:gd name="connsiteY5" fmla="*/ 5135207 h 5143500"/>
              <a:gd name="connsiteX6" fmla="*/ 1734457 w 3395306"/>
              <a:gd name="connsiteY6" fmla="*/ 5143500 h 5143500"/>
              <a:gd name="connsiteX7" fmla="*/ 0 w 3395306"/>
              <a:gd name="connsiteY7" fmla="*/ 5143500 h 5143500"/>
              <a:gd name="connsiteX8" fmla="*/ 0 w 3395306"/>
              <a:gd name="connsiteY8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5306" h="5143500">
                <a:moveTo>
                  <a:pt x="0" y="0"/>
                </a:moveTo>
                <a:lnTo>
                  <a:pt x="1734457" y="0"/>
                </a:lnTo>
                <a:lnTo>
                  <a:pt x="2705984" y="0"/>
                </a:lnTo>
                <a:lnTo>
                  <a:pt x="2755989" y="0"/>
                </a:lnTo>
                <a:lnTo>
                  <a:pt x="3395306" y="12669"/>
                </a:lnTo>
                <a:lnTo>
                  <a:pt x="2848961" y="5135207"/>
                </a:lnTo>
                <a:lnTo>
                  <a:pt x="1734457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919B4498-12DF-FD48-A224-6297AA8CBF42}"/>
              </a:ext>
            </a:extLst>
          </p:cNvPr>
          <p:cNvSpPr txBox="1">
            <a:spLocks/>
          </p:cNvSpPr>
          <p:nvPr userDrawn="1"/>
        </p:nvSpPr>
        <p:spPr>
          <a:xfrm>
            <a:off x="277178" y="4899623"/>
            <a:ext cx="3400425" cy="215900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9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chemeClr val="bg1"/>
                </a:solidFill>
              </a:rPr>
              <a:t>© 2020 </a:t>
            </a:r>
            <a:r>
              <a:rPr lang="en-US" sz="700" dirty="0" err="1">
                <a:solidFill>
                  <a:schemeClr val="bg1"/>
                </a:solidFill>
              </a:rPr>
              <a:t>Zyter</a:t>
            </a:r>
            <a:r>
              <a:rPr lang="en-US" sz="700" dirty="0">
                <a:solidFill>
                  <a:schemeClr val="bg1"/>
                </a:solidFill>
              </a:rPr>
              <a:t>  |  All Rights Reserved  </a:t>
            </a:r>
            <a:r>
              <a:rPr lang="en-IN" sz="700" dirty="0">
                <a:solidFill>
                  <a:schemeClr val="bg1"/>
                </a:solidFill>
              </a:rPr>
              <a:t>|  </a:t>
            </a:r>
            <a:r>
              <a:rPr lang="en-IN" sz="700" dirty="0" err="1">
                <a:solidFill>
                  <a:schemeClr val="bg1"/>
                </a:solidFill>
              </a:rPr>
              <a:t>zyter.com</a:t>
            </a:r>
            <a:endParaRPr lang="en-IN" sz="700" dirty="0">
              <a:solidFill>
                <a:schemeClr val="bg1"/>
              </a:solidFill>
            </a:endParaRP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B34A993-C20B-704D-BDDE-6EF62B5E5567}"/>
              </a:ext>
            </a:extLst>
          </p:cNvPr>
          <p:cNvSpPr txBox="1">
            <a:spLocks/>
          </p:cNvSpPr>
          <p:nvPr userDrawn="1"/>
        </p:nvSpPr>
        <p:spPr>
          <a:xfrm>
            <a:off x="5827210" y="4919287"/>
            <a:ext cx="1952625" cy="215900"/>
          </a:xfrm>
          <a:prstGeom prst="rect">
            <a:avLst/>
          </a:prstGeom>
        </p:spPr>
        <p:txBody>
          <a:bodyPr/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9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1B07E1-3BA1-4687-9AAC-7E3DD1E1D87B}" type="slidenum">
              <a:rPr lang="en-US" sz="700" smtClean="0">
                <a:solidFill>
                  <a:schemeClr val="bg1"/>
                </a:solidFill>
              </a:rPr>
              <a:pPr/>
              <a:t>‹#›</a:t>
            </a:fld>
            <a:endParaRPr lang="en-US" sz="7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AC38C7-491D-E04B-94D4-4675F2AF55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812" y="392733"/>
            <a:ext cx="1050793" cy="536575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7781A353-AB36-1A4C-B3D1-0B54C28427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7812" y="1915194"/>
            <a:ext cx="3796664" cy="1056955"/>
          </a:xfrm>
          <a:prstGeom prst="rect">
            <a:avLst/>
          </a:prstGeom>
          <a:ln w="3175">
            <a:noFill/>
          </a:ln>
        </p:spPr>
        <p:txBody>
          <a:bodyPr lIns="0" anchor="b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Break</a:t>
            </a:r>
          </a:p>
        </p:txBody>
      </p:sp>
    </p:spTree>
    <p:extLst>
      <p:ext uri="{BB962C8B-B14F-4D97-AF65-F5344CB8AC3E}">
        <p14:creationId xmlns:p14="http://schemas.microsoft.com/office/powerpoint/2010/main" val="260436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arallelogram 24">
            <a:extLst>
              <a:ext uri="{FF2B5EF4-FFF2-40B4-BE49-F238E27FC236}">
                <a16:creationId xmlns:a16="http://schemas.microsoft.com/office/drawing/2014/main" id="{33012795-67A6-AE48-9044-1E82F4220B65}"/>
              </a:ext>
            </a:extLst>
          </p:cNvPr>
          <p:cNvSpPr/>
          <p:nvPr userDrawn="1"/>
        </p:nvSpPr>
        <p:spPr>
          <a:xfrm>
            <a:off x="307536" y="-5385"/>
            <a:ext cx="7580376" cy="685800"/>
          </a:xfrm>
          <a:prstGeom prst="parallelogram">
            <a:avLst>
              <a:gd name="adj" fmla="val 1719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D068530-0B22-2342-9937-35BDACB21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50" y="155027"/>
            <a:ext cx="7049443" cy="4873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C5C6B6-3B9D-E747-B3FB-00300E585A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9532" y="205095"/>
            <a:ext cx="478685" cy="269260"/>
          </a:xfrm>
          <a:prstGeom prst="rect">
            <a:avLst/>
          </a:prstGeom>
        </p:spPr>
      </p:pic>
      <p:sp>
        <p:nvSpPr>
          <p:cNvPr id="28" name="Parallelogram 27">
            <a:extLst>
              <a:ext uri="{FF2B5EF4-FFF2-40B4-BE49-F238E27FC236}">
                <a16:creationId xmlns:a16="http://schemas.microsoft.com/office/drawing/2014/main" id="{E70F3A4A-6F79-6C45-A804-9903C09E5664}"/>
              </a:ext>
            </a:extLst>
          </p:cNvPr>
          <p:cNvSpPr/>
          <p:nvPr userDrawn="1"/>
        </p:nvSpPr>
        <p:spPr>
          <a:xfrm>
            <a:off x="7778714" y="-5385"/>
            <a:ext cx="237744" cy="685800"/>
          </a:xfrm>
          <a:prstGeom prst="parallelogram">
            <a:avLst>
              <a:gd name="adj" fmla="val 5173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arallelogram 28">
            <a:extLst>
              <a:ext uri="{FF2B5EF4-FFF2-40B4-BE49-F238E27FC236}">
                <a16:creationId xmlns:a16="http://schemas.microsoft.com/office/drawing/2014/main" id="{CD4F9AC6-E794-614F-A9C5-8C3A8546374A}"/>
              </a:ext>
            </a:extLst>
          </p:cNvPr>
          <p:cNvSpPr/>
          <p:nvPr userDrawn="1"/>
        </p:nvSpPr>
        <p:spPr>
          <a:xfrm>
            <a:off x="7914014" y="-5385"/>
            <a:ext cx="201168" cy="685800"/>
          </a:xfrm>
          <a:prstGeom prst="parallelogram">
            <a:avLst>
              <a:gd name="adj" fmla="val 58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EA76ABD7-2623-C44E-8FA2-F973CBE5CCF3}"/>
              </a:ext>
            </a:extLst>
          </p:cNvPr>
          <p:cNvSpPr/>
          <p:nvPr userDrawn="1"/>
        </p:nvSpPr>
        <p:spPr>
          <a:xfrm>
            <a:off x="8019203" y="-5385"/>
            <a:ext cx="164592" cy="685800"/>
          </a:xfrm>
          <a:prstGeom prst="parallelogram">
            <a:avLst>
              <a:gd name="adj" fmla="val 6821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7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an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493BF5C-E95E-42EF-BDB9-213056EE3F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150" y="804863"/>
            <a:ext cx="8177075" cy="39116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831B7A-ABF4-D94F-B149-FC3C18E8E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9532" y="205095"/>
            <a:ext cx="478685" cy="269260"/>
          </a:xfrm>
          <a:prstGeom prst="rect">
            <a:avLst/>
          </a:prstGeom>
        </p:spPr>
      </p:pic>
      <p:sp>
        <p:nvSpPr>
          <p:cNvPr id="9" name="Parallelogram 8">
            <a:extLst>
              <a:ext uri="{FF2B5EF4-FFF2-40B4-BE49-F238E27FC236}">
                <a16:creationId xmlns:a16="http://schemas.microsoft.com/office/drawing/2014/main" id="{43482A46-C03B-E540-993D-623B8CBFD2C3}"/>
              </a:ext>
            </a:extLst>
          </p:cNvPr>
          <p:cNvSpPr/>
          <p:nvPr userDrawn="1"/>
        </p:nvSpPr>
        <p:spPr>
          <a:xfrm>
            <a:off x="307536" y="-5385"/>
            <a:ext cx="7580376" cy="685800"/>
          </a:xfrm>
          <a:prstGeom prst="parallelogram">
            <a:avLst>
              <a:gd name="adj" fmla="val 1719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FBA8C8B-267D-9642-A796-C7981CFD0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50" y="155027"/>
            <a:ext cx="7049443" cy="4873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57246E5E-2867-3E4B-B6AC-19B3FE5BCB5E}"/>
              </a:ext>
            </a:extLst>
          </p:cNvPr>
          <p:cNvSpPr/>
          <p:nvPr userDrawn="1"/>
        </p:nvSpPr>
        <p:spPr>
          <a:xfrm>
            <a:off x="7778714" y="-5385"/>
            <a:ext cx="237744" cy="685800"/>
          </a:xfrm>
          <a:prstGeom prst="parallelogram">
            <a:avLst>
              <a:gd name="adj" fmla="val 5173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46821BF8-1C0E-6A4C-A715-9FFD0CF99888}"/>
              </a:ext>
            </a:extLst>
          </p:cNvPr>
          <p:cNvSpPr/>
          <p:nvPr userDrawn="1"/>
        </p:nvSpPr>
        <p:spPr>
          <a:xfrm>
            <a:off x="7914014" y="-5385"/>
            <a:ext cx="201168" cy="685800"/>
          </a:xfrm>
          <a:prstGeom prst="parallelogram">
            <a:avLst>
              <a:gd name="adj" fmla="val 58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9B06F175-0953-5043-A358-9F01FD264DE0}"/>
              </a:ext>
            </a:extLst>
          </p:cNvPr>
          <p:cNvSpPr/>
          <p:nvPr userDrawn="1"/>
        </p:nvSpPr>
        <p:spPr>
          <a:xfrm>
            <a:off x="8019203" y="-5385"/>
            <a:ext cx="164592" cy="685800"/>
          </a:xfrm>
          <a:prstGeom prst="parallelogram">
            <a:avLst>
              <a:gd name="adj" fmla="val 6821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8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_and_Number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60735F6E-252C-42A3-A396-5D821B05EB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0635" y="1249011"/>
            <a:ext cx="673814" cy="579788"/>
          </a:xfrm>
          <a:prstGeom prst="parallelogram">
            <a:avLst>
              <a:gd name="adj" fmla="val 20037"/>
            </a:avLst>
          </a:prstGeom>
          <a:solidFill>
            <a:schemeClr val="accent6"/>
          </a:solidFill>
          <a:ln w="3175">
            <a:noFill/>
          </a:ln>
        </p:spPr>
        <p:txBody>
          <a:bodyPr wrap="none"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Avenir LT 35 Light" panose="020B0303020000020003" pitchFamily="34" charset="0"/>
              </a:defRPr>
            </a:lvl2pPr>
            <a:lvl3pPr>
              <a:defRPr sz="1200">
                <a:latin typeface="Avenir LT 35 Light" panose="020B0303020000020003" pitchFamily="34" charset="0"/>
              </a:defRPr>
            </a:lvl3pPr>
            <a:lvl4pPr>
              <a:defRPr sz="1200">
                <a:latin typeface="Avenir LT 35 Light" panose="020B0303020000020003" pitchFamily="34" charset="0"/>
              </a:defRPr>
            </a:lvl4pPr>
            <a:lvl5pPr>
              <a:defRPr sz="1200">
                <a:latin typeface="Avenir LT 35 Light" panose="020B0303020000020003" pitchFamily="34" charset="0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7B32998C-7A3C-4A46-A80C-63AC081B66D5}"/>
              </a:ext>
            </a:extLst>
          </p:cNvPr>
          <p:cNvSpPr/>
          <p:nvPr userDrawn="1"/>
        </p:nvSpPr>
        <p:spPr>
          <a:xfrm>
            <a:off x="1470820" y="1249011"/>
            <a:ext cx="6815375" cy="579788"/>
          </a:xfrm>
          <a:prstGeom prst="parallelogram">
            <a:avLst>
              <a:gd name="adj" fmla="val 1719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C086065A-29CF-48ED-B177-61D0C205DF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87967" y="1249011"/>
            <a:ext cx="6243875" cy="579788"/>
          </a:xfrm>
          <a:prstGeom prst="rect">
            <a:avLst/>
          </a:prstGeom>
          <a:noFill/>
          <a:ln w="3175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Avenir LT 35 Light" panose="020B0303020000020003" pitchFamily="34" charset="0"/>
              </a:defRPr>
            </a:lvl2pPr>
            <a:lvl3pPr>
              <a:defRPr sz="1200">
                <a:latin typeface="Avenir LT 35 Light" panose="020B0303020000020003" pitchFamily="34" charset="0"/>
              </a:defRPr>
            </a:lvl3pPr>
            <a:lvl4pPr>
              <a:defRPr sz="1200">
                <a:latin typeface="Avenir LT 35 Light" panose="020B0303020000020003" pitchFamily="34" charset="0"/>
              </a:defRPr>
            </a:lvl4pPr>
            <a:lvl5pPr>
              <a:defRPr sz="1200">
                <a:latin typeface="Avenir LT 35 Light" panose="020B0303020000020003" pitchFamily="34" charset="0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0B5C67F5-FA8D-1843-82A5-808328362E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0635" y="1991962"/>
            <a:ext cx="673814" cy="579788"/>
          </a:xfrm>
          <a:prstGeom prst="parallelogram">
            <a:avLst>
              <a:gd name="adj" fmla="val 20037"/>
            </a:avLst>
          </a:prstGeom>
          <a:solidFill>
            <a:schemeClr val="accent6"/>
          </a:solidFill>
          <a:ln w="3175">
            <a:noFill/>
          </a:ln>
        </p:spPr>
        <p:txBody>
          <a:bodyPr wrap="none"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Avenir LT 35 Light" panose="020B0303020000020003" pitchFamily="34" charset="0"/>
              </a:defRPr>
            </a:lvl2pPr>
            <a:lvl3pPr>
              <a:defRPr sz="1200">
                <a:latin typeface="Avenir LT 35 Light" panose="020B0303020000020003" pitchFamily="34" charset="0"/>
              </a:defRPr>
            </a:lvl3pPr>
            <a:lvl4pPr>
              <a:defRPr sz="1200">
                <a:latin typeface="Avenir LT 35 Light" panose="020B0303020000020003" pitchFamily="34" charset="0"/>
              </a:defRPr>
            </a:lvl4pPr>
            <a:lvl5pPr>
              <a:defRPr sz="1200">
                <a:latin typeface="Avenir LT 35 Light" panose="020B0303020000020003" pitchFamily="34" charset="0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688105CC-A3EF-6045-8DC8-DA57F27DC6D7}"/>
              </a:ext>
            </a:extLst>
          </p:cNvPr>
          <p:cNvSpPr/>
          <p:nvPr userDrawn="1"/>
        </p:nvSpPr>
        <p:spPr>
          <a:xfrm>
            <a:off x="1470820" y="1991962"/>
            <a:ext cx="6815375" cy="579788"/>
          </a:xfrm>
          <a:prstGeom prst="parallelogram">
            <a:avLst>
              <a:gd name="adj" fmla="val 1719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BC1A546F-67B1-5547-AA39-3ED16DE09A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87967" y="1991962"/>
            <a:ext cx="6243875" cy="579788"/>
          </a:xfrm>
          <a:prstGeom prst="rect">
            <a:avLst/>
          </a:prstGeom>
          <a:noFill/>
          <a:ln w="3175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Avenir LT 35 Light" panose="020B0303020000020003" pitchFamily="34" charset="0"/>
              </a:defRPr>
            </a:lvl2pPr>
            <a:lvl3pPr>
              <a:defRPr sz="1200">
                <a:latin typeface="Avenir LT 35 Light" panose="020B0303020000020003" pitchFamily="34" charset="0"/>
              </a:defRPr>
            </a:lvl3pPr>
            <a:lvl4pPr>
              <a:defRPr sz="1200">
                <a:latin typeface="Avenir LT 35 Light" panose="020B0303020000020003" pitchFamily="34" charset="0"/>
              </a:defRPr>
            </a:lvl4pPr>
            <a:lvl5pPr>
              <a:defRPr sz="1200">
                <a:latin typeface="Avenir LT 35 Light" panose="020B0303020000020003" pitchFamily="34" charset="0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ED83815F-9E46-1F4A-98FA-C82B837C92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0635" y="2724028"/>
            <a:ext cx="673814" cy="579788"/>
          </a:xfrm>
          <a:prstGeom prst="parallelogram">
            <a:avLst>
              <a:gd name="adj" fmla="val 20037"/>
            </a:avLst>
          </a:prstGeom>
          <a:solidFill>
            <a:schemeClr val="accent6"/>
          </a:solidFill>
          <a:ln w="3175">
            <a:noFill/>
          </a:ln>
        </p:spPr>
        <p:txBody>
          <a:bodyPr wrap="none"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Avenir LT 35 Light" panose="020B0303020000020003" pitchFamily="34" charset="0"/>
              </a:defRPr>
            </a:lvl2pPr>
            <a:lvl3pPr>
              <a:defRPr sz="1200">
                <a:latin typeface="Avenir LT 35 Light" panose="020B0303020000020003" pitchFamily="34" charset="0"/>
              </a:defRPr>
            </a:lvl3pPr>
            <a:lvl4pPr>
              <a:defRPr sz="1200">
                <a:latin typeface="Avenir LT 35 Light" panose="020B0303020000020003" pitchFamily="34" charset="0"/>
              </a:defRPr>
            </a:lvl4pPr>
            <a:lvl5pPr>
              <a:defRPr sz="1200">
                <a:latin typeface="Avenir LT 35 Light" panose="020B0303020000020003" pitchFamily="34" charset="0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76775BF1-1D52-5C43-A76E-19C0BAF961D2}"/>
              </a:ext>
            </a:extLst>
          </p:cNvPr>
          <p:cNvSpPr/>
          <p:nvPr userDrawn="1"/>
        </p:nvSpPr>
        <p:spPr>
          <a:xfrm>
            <a:off x="1470820" y="2724028"/>
            <a:ext cx="6815375" cy="579788"/>
          </a:xfrm>
          <a:prstGeom prst="parallelogram">
            <a:avLst>
              <a:gd name="adj" fmla="val 1719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8DC9883C-9A20-274C-9E84-10EA9E2123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87965" y="2724028"/>
            <a:ext cx="6243875" cy="579788"/>
          </a:xfrm>
          <a:prstGeom prst="rect">
            <a:avLst/>
          </a:prstGeom>
          <a:noFill/>
          <a:ln w="3175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Avenir LT 35 Light" panose="020B0303020000020003" pitchFamily="34" charset="0"/>
              </a:defRPr>
            </a:lvl2pPr>
            <a:lvl3pPr>
              <a:defRPr sz="1200">
                <a:latin typeface="Avenir LT 35 Light" panose="020B0303020000020003" pitchFamily="34" charset="0"/>
              </a:defRPr>
            </a:lvl3pPr>
            <a:lvl4pPr>
              <a:defRPr sz="1200">
                <a:latin typeface="Avenir LT 35 Light" panose="020B0303020000020003" pitchFamily="34" charset="0"/>
              </a:defRPr>
            </a:lvl4pPr>
            <a:lvl5pPr>
              <a:defRPr sz="1200">
                <a:latin typeface="Avenir LT 35 Light" panose="020B0303020000020003" pitchFamily="34" charset="0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D18CC75E-76C3-4345-A2C7-8C46CE64B4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0635" y="3466979"/>
            <a:ext cx="673814" cy="579788"/>
          </a:xfrm>
          <a:prstGeom prst="parallelogram">
            <a:avLst>
              <a:gd name="adj" fmla="val 20037"/>
            </a:avLst>
          </a:prstGeom>
          <a:solidFill>
            <a:schemeClr val="accent6"/>
          </a:solidFill>
          <a:ln w="3175">
            <a:noFill/>
          </a:ln>
        </p:spPr>
        <p:txBody>
          <a:bodyPr wrap="none"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Avenir LT 35 Light" panose="020B0303020000020003" pitchFamily="34" charset="0"/>
              </a:defRPr>
            </a:lvl2pPr>
            <a:lvl3pPr>
              <a:defRPr sz="1200">
                <a:latin typeface="Avenir LT 35 Light" panose="020B0303020000020003" pitchFamily="34" charset="0"/>
              </a:defRPr>
            </a:lvl3pPr>
            <a:lvl4pPr>
              <a:defRPr sz="1200">
                <a:latin typeface="Avenir LT 35 Light" panose="020B0303020000020003" pitchFamily="34" charset="0"/>
              </a:defRPr>
            </a:lvl4pPr>
            <a:lvl5pPr>
              <a:defRPr sz="1200">
                <a:latin typeface="Avenir LT 35 Light" panose="020B0303020000020003" pitchFamily="34" charset="0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38" name="Parallelogram 37">
            <a:extLst>
              <a:ext uri="{FF2B5EF4-FFF2-40B4-BE49-F238E27FC236}">
                <a16:creationId xmlns:a16="http://schemas.microsoft.com/office/drawing/2014/main" id="{7FA2AE5B-4E0A-F941-875E-87578C023111}"/>
              </a:ext>
            </a:extLst>
          </p:cNvPr>
          <p:cNvSpPr/>
          <p:nvPr userDrawn="1"/>
        </p:nvSpPr>
        <p:spPr>
          <a:xfrm>
            <a:off x="1470820" y="3466979"/>
            <a:ext cx="6815375" cy="579788"/>
          </a:xfrm>
          <a:prstGeom prst="parallelogram">
            <a:avLst>
              <a:gd name="adj" fmla="val 1719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16">
            <a:extLst>
              <a:ext uri="{FF2B5EF4-FFF2-40B4-BE49-F238E27FC236}">
                <a16:creationId xmlns:a16="http://schemas.microsoft.com/office/drawing/2014/main" id="{226A19BF-FD42-EF42-A8DD-239A185FBC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87966" y="3466979"/>
            <a:ext cx="6243875" cy="579788"/>
          </a:xfrm>
          <a:prstGeom prst="rect">
            <a:avLst/>
          </a:prstGeom>
          <a:noFill/>
          <a:ln w="3175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Avenir LT 35 Light" panose="020B0303020000020003" pitchFamily="34" charset="0"/>
              </a:defRPr>
            </a:lvl2pPr>
            <a:lvl3pPr>
              <a:defRPr sz="1200">
                <a:latin typeface="Avenir LT 35 Light" panose="020B0303020000020003" pitchFamily="34" charset="0"/>
              </a:defRPr>
            </a:lvl3pPr>
            <a:lvl4pPr>
              <a:defRPr sz="1200">
                <a:latin typeface="Avenir LT 35 Light" panose="020B0303020000020003" pitchFamily="34" charset="0"/>
              </a:defRPr>
            </a:lvl4pPr>
            <a:lvl5pPr>
              <a:defRPr sz="1200">
                <a:latin typeface="Avenir LT 35 Light" panose="020B0303020000020003" pitchFamily="34" charset="0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pic>
        <p:nvPicPr>
          <p:cNvPr id="45" name="Picture 4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EC07B0-91FB-E44E-8798-17A8CE6F40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9532" y="205095"/>
            <a:ext cx="478685" cy="269260"/>
          </a:xfrm>
          <a:prstGeom prst="rect">
            <a:avLst/>
          </a:prstGeom>
        </p:spPr>
      </p:pic>
      <p:sp>
        <p:nvSpPr>
          <p:cNvPr id="21" name="Parallelogram 20">
            <a:extLst>
              <a:ext uri="{FF2B5EF4-FFF2-40B4-BE49-F238E27FC236}">
                <a16:creationId xmlns:a16="http://schemas.microsoft.com/office/drawing/2014/main" id="{47835BB3-9FEF-4646-88FD-4981C4D020FD}"/>
              </a:ext>
            </a:extLst>
          </p:cNvPr>
          <p:cNvSpPr/>
          <p:nvPr userDrawn="1"/>
        </p:nvSpPr>
        <p:spPr>
          <a:xfrm>
            <a:off x="307536" y="-5385"/>
            <a:ext cx="7580376" cy="685800"/>
          </a:xfrm>
          <a:prstGeom prst="parallelogram">
            <a:avLst>
              <a:gd name="adj" fmla="val 1719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507D60C-57A5-E045-BB07-70DDDCBEB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50" y="155027"/>
            <a:ext cx="7049443" cy="4873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Parallelogram 22">
            <a:extLst>
              <a:ext uri="{FF2B5EF4-FFF2-40B4-BE49-F238E27FC236}">
                <a16:creationId xmlns:a16="http://schemas.microsoft.com/office/drawing/2014/main" id="{C98412EA-94D3-9946-9053-4B3910E23732}"/>
              </a:ext>
            </a:extLst>
          </p:cNvPr>
          <p:cNvSpPr/>
          <p:nvPr userDrawn="1"/>
        </p:nvSpPr>
        <p:spPr>
          <a:xfrm>
            <a:off x="7778714" y="-5385"/>
            <a:ext cx="237744" cy="685800"/>
          </a:xfrm>
          <a:prstGeom prst="parallelogram">
            <a:avLst>
              <a:gd name="adj" fmla="val 5173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CA2E84E3-9F25-B047-8036-695AF70AF386}"/>
              </a:ext>
            </a:extLst>
          </p:cNvPr>
          <p:cNvSpPr/>
          <p:nvPr userDrawn="1"/>
        </p:nvSpPr>
        <p:spPr>
          <a:xfrm>
            <a:off x="7914014" y="-5385"/>
            <a:ext cx="201168" cy="685800"/>
          </a:xfrm>
          <a:prstGeom prst="parallelogram">
            <a:avLst>
              <a:gd name="adj" fmla="val 58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74E4DE2A-007E-0A46-A1E0-578D0A7C21BA}"/>
              </a:ext>
            </a:extLst>
          </p:cNvPr>
          <p:cNvSpPr/>
          <p:nvPr userDrawn="1"/>
        </p:nvSpPr>
        <p:spPr>
          <a:xfrm>
            <a:off x="8019203" y="-5385"/>
            <a:ext cx="164592" cy="685800"/>
          </a:xfrm>
          <a:prstGeom prst="parallelogram">
            <a:avLst>
              <a:gd name="adj" fmla="val 6821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58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917DCD76-E864-4DCB-BD9D-31A0E7BA84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0262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80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_2_Text_Blocks_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D123DC5-5D5A-104F-A1C1-C909E09463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2725" y="1367164"/>
            <a:ext cx="3953075" cy="316391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902FDA-3D07-2C40-9BA7-1FB08476F5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84464" y="1365365"/>
            <a:ext cx="3950208" cy="316391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264412A-36E7-7948-A6D2-BB7A0C4D1E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2725" y="942432"/>
            <a:ext cx="3953075" cy="422934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None/>
              <a:defRPr sz="1800" b="1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IN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997684-C3C6-4041-A953-C7C3B122A8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4464" y="940632"/>
            <a:ext cx="3950208" cy="424733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None/>
              <a:defRPr sz="1800" b="1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IN" dirty="0"/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F8069B-9D83-6943-8E1E-6C04BA1080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9532" y="205095"/>
            <a:ext cx="478685" cy="269260"/>
          </a:xfrm>
          <a:prstGeom prst="rect">
            <a:avLst/>
          </a:prstGeom>
        </p:spPr>
      </p:pic>
      <p:sp>
        <p:nvSpPr>
          <p:cNvPr id="14" name="Parallelogram 13">
            <a:extLst>
              <a:ext uri="{FF2B5EF4-FFF2-40B4-BE49-F238E27FC236}">
                <a16:creationId xmlns:a16="http://schemas.microsoft.com/office/drawing/2014/main" id="{4F000E34-CE9C-2B4F-A25B-488DA0F87572}"/>
              </a:ext>
            </a:extLst>
          </p:cNvPr>
          <p:cNvSpPr/>
          <p:nvPr userDrawn="1"/>
        </p:nvSpPr>
        <p:spPr>
          <a:xfrm>
            <a:off x="307536" y="-5385"/>
            <a:ext cx="7580376" cy="685800"/>
          </a:xfrm>
          <a:prstGeom prst="parallelogram">
            <a:avLst>
              <a:gd name="adj" fmla="val 1719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3BFF482-6FAD-2542-AB23-AEAEECB76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50" y="155027"/>
            <a:ext cx="7049443" cy="4873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8EB2F4BC-1A17-6D4A-BFC2-0FB280B6A3F9}"/>
              </a:ext>
            </a:extLst>
          </p:cNvPr>
          <p:cNvSpPr/>
          <p:nvPr userDrawn="1"/>
        </p:nvSpPr>
        <p:spPr>
          <a:xfrm>
            <a:off x="7778714" y="-5385"/>
            <a:ext cx="237744" cy="685800"/>
          </a:xfrm>
          <a:prstGeom prst="parallelogram">
            <a:avLst>
              <a:gd name="adj" fmla="val 5173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6A1C6EC-0DD7-B747-9EA4-1871C3DA0065}"/>
              </a:ext>
            </a:extLst>
          </p:cNvPr>
          <p:cNvSpPr/>
          <p:nvPr userDrawn="1"/>
        </p:nvSpPr>
        <p:spPr>
          <a:xfrm>
            <a:off x="7914014" y="-5385"/>
            <a:ext cx="201168" cy="685800"/>
          </a:xfrm>
          <a:prstGeom prst="parallelogram">
            <a:avLst>
              <a:gd name="adj" fmla="val 58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72FFCBF1-D591-E14D-B9A6-7F0FAE2B093B}"/>
              </a:ext>
            </a:extLst>
          </p:cNvPr>
          <p:cNvSpPr/>
          <p:nvPr userDrawn="1"/>
        </p:nvSpPr>
        <p:spPr>
          <a:xfrm>
            <a:off x="8019203" y="-5385"/>
            <a:ext cx="164592" cy="685800"/>
          </a:xfrm>
          <a:prstGeom prst="parallelogram">
            <a:avLst>
              <a:gd name="adj" fmla="val 6821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44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_2Text_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5283A5C-10F0-D14D-AF23-136188352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2725" y="995363"/>
            <a:ext cx="3953075" cy="347503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5F31A34-722D-2D46-8868-2B792038CD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84464" y="993564"/>
            <a:ext cx="3950208" cy="347503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6D1C913-C538-1640-99DE-FC17DE642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9532" y="205095"/>
            <a:ext cx="478685" cy="269260"/>
          </a:xfrm>
          <a:prstGeom prst="rect">
            <a:avLst/>
          </a:prstGeom>
        </p:spPr>
      </p:pic>
      <p:sp>
        <p:nvSpPr>
          <p:cNvPr id="10" name="Parallelogram 9">
            <a:extLst>
              <a:ext uri="{FF2B5EF4-FFF2-40B4-BE49-F238E27FC236}">
                <a16:creationId xmlns:a16="http://schemas.microsoft.com/office/drawing/2014/main" id="{B8DB777C-A9E2-9447-9283-3EE2A9A93536}"/>
              </a:ext>
            </a:extLst>
          </p:cNvPr>
          <p:cNvSpPr/>
          <p:nvPr userDrawn="1"/>
        </p:nvSpPr>
        <p:spPr>
          <a:xfrm>
            <a:off x="307536" y="-5385"/>
            <a:ext cx="7580376" cy="685800"/>
          </a:xfrm>
          <a:prstGeom prst="parallelogram">
            <a:avLst>
              <a:gd name="adj" fmla="val 1719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0BD77D3-10F5-4640-AE18-56411B3D4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50" y="155027"/>
            <a:ext cx="7049443" cy="4873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71633870-8EE0-254B-9E3F-3668BD5B2C31}"/>
              </a:ext>
            </a:extLst>
          </p:cNvPr>
          <p:cNvSpPr/>
          <p:nvPr userDrawn="1"/>
        </p:nvSpPr>
        <p:spPr>
          <a:xfrm>
            <a:off x="7778714" y="-5385"/>
            <a:ext cx="237744" cy="685800"/>
          </a:xfrm>
          <a:prstGeom prst="parallelogram">
            <a:avLst>
              <a:gd name="adj" fmla="val 5173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3041F115-3F79-4E41-83E4-F5D98457CAED}"/>
              </a:ext>
            </a:extLst>
          </p:cNvPr>
          <p:cNvSpPr/>
          <p:nvPr userDrawn="1"/>
        </p:nvSpPr>
        <p:spPr>
          <a:xfrm>
            <a:off x="7914014" y="-5385"/>
            <a:ext cx="201168" cy="685800"/>
          </a:xfrm>
          <a:prstGeom prst="parallelogram">
            <a:avLst>
              <a:gd name="adj" fmla="val 58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3AE4F075-33C2-BF4C-9EA8-5E276A6EF067}"/>
              </a:ext>
            </a:extLst>
          </p:cNvPr>
          <p:cNvSpPr/>
          <p:nvPr userDrawn="1"/>
        </p:nvSpPr>
        <p:spPr>
          <a:xfrm>
            <a:off x="8019203" y="-5385"/>
            <a:ext cx="164592" cy="685800"/>
          </a:xfrm>
          <a:prstGeom prst="parallelogram">
            <a:avLst>
              <a:gd name="adj" fmla="val 6821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45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8D90ED4-74C5-430A-A317-8B25C919ED43}"/>
              </a:ext>
            </a:extLst>
          </p:cNvPr>
          <p:cNvSpPr txBox="1">
            <a:spLocks/>
          </p:cNvSpPr>
          <p:nvPr/>
        </p:nvSpPr>
        <p:spPr>
          <a:xfrm>
            <a:off x="345989" y="4899623"/>
            <a:ext cx="3400425" cy="215900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9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© 2020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</a:rPr>
              <a:t>Zyter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  |  All Rights Reserved  </a:t>
            </a:r>
            <a:r>
              <a:rPr lang="en-IN" sz="700" dirty="0">
                <a:solidFill>
                  <a:schemeClr val="bg1">
                    <a:lumMod val="50000"/>
                  </a:schemeClr>
                </a:solidFill>
              </a:rPr>
              <a:t>|  </a:t>
            </a:r>
            <a:r>
              <a:rPr lang="en-IN" sz="700" dirty="0" err="1">
                <a:solidFill>
                  <a:schemeClr val="bg1">
                    <a:lumMod val="50000"/>
                  </a:schemeClr>
                </a:solidFill>
              </a:rPr>
              <a:t>zyter.com</a:t>
            </a:r>
            <a:endParaRPr lang="en-IN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AC0CA6F-54FC-4444-8EE5-C38ED8A7245E}"/>
              </a:ext>
            </a:extLst>
          </p:cNvPr>
          <p:cNvSpPr/>
          <p:nvPr userDrawn="1"/>
        </p:nvSpPr>
        <p:spPr>
          <a:xfrm>
            <a:off x="8421369" y="4855274"/>
            <a:ext cx="721361" cy="301933"/>
          </a:xfrm>
          <a:custGeom>
            <a:avLst/>
            <a:gdLst>
              <a:gd name="connsiteX0" fmla="*/ 8164 w 1151164"/>
              <a:gd name="connsiteY0" fmla="*/ 457200 h 514350"/>
              <a:gd name="connsiteX1" fmla="*/ 236764 w 1151164"/>
              <a:gd name="connsiteY1" fmla="*/ 0 h 514350"/>
              <a:gd name="connsiteX2" fmla="*/ 1151164 w 1151164"/>
              <a:gd name="connsiteY2" fmla="*/ 0 h 514350"/>
              <a:gd name="connsiteX3" fmla="*/ 1151164 w 1151164"/>
              <a:gd name="connsiteY3" fmla="*/ 457200 h 514350"/>
              <a:gd name="connsiteX4" fmla="*/ 0 w 1151164"/>
              <a:gd name="connsiteY4" fmla="*/ 457200 h 514350"/>
              <a:gd name="connsiteX5" fmla="*/ 0 w 1151164"/>
              <a:gd name="connsiteY5" fmla="*/ 514350 h 514350"/>
              <a:gd name="connsiteX0" fmla="*/ 8164 w 1151164"/>
              <a:gd name="connsiteY0" fmla="*/ 457200 h 457200"/>
              <a:gd name="connsiteX1" fmla="*/ 236764 w 1151164"/>
              <a:gd name="connsiteY1" fmla="*/ 0 h 457200"/>
              <a:gd name="connsiteX2" fmla="*/ 1151164 w 1151164"/>
              <a:gd name="connsiteY2" fmla="*/ 0 h 457200"/>
              <a:gd name="connsiteX3" fmla="*/ 1151164 w 1151164"/>
              <a:gd name="connsiteY3" fmla="*/ 457200 h 457200"/>
              <a:gd name="connsiteX4" fmla="*/ 0 w 1151164"/>
              <a:gd name="connsiteY4" fmla="*/ 457200 h 457200"/>
              <a:gd name="connsiteX0" fmla="*/ 0 w 1143000"/>
              <a:gd name="connsiteY0" fmla="*/ 457200 h 457200"/>
              <a:gd name="connsiteX1" fmla="*/ 228600 w 1143000"/>
              <a:gd name="connsiteY1" fmla="*/ 0 h 457200"/>
              <a:gd name="connsiteX2" fmla="*/ 1143000 w 1143000"/>
              <a:gd name="connsiteY2" fmla="*/ 0 h 457200"/>
              <a:gd name="connsiteX3" fmla="*/ 1143000 w 1143000"/>
              <a:gd name="connsiteY3" fmla="*/ 457200 h 457200"/>
              <a:gd name="connsiteX4" fmla="*/ 10020 w 1143000"/>
              <a:gd name="connsiteY4" fmla="*/ 457200 h 457200"/>
              <a:gd name="connsiteX0" fmla="*/ 0 w 1143000"/>
              <a:gd name="connsiteY0" fmla="*/ 457200 h 457200"/>
              <a:gd name="connsiteX1" fmla="*/ 228600 w 1143000"/>
              <a:gd name="connsiteY1" fmla="*/ 0 h 457200"/>
              <a:gd name="connsiteX2" fmla="*/ 1143000 w 1143000"/>
              <a:gd name="connsiteY2" fmla="*/ 0 h 457200"/>
              <a:gd name="connsiteX3" fmla="*/ 1143000 w 1143000"/>
              <a:gd name="connsiteY3" fmla="*/ 457200 h 457200"/>
              <a:gd name="connsiteX4" fmla="*/ 10020 w 1143000"/>
              <a:gd name="connsiteY4" fmla="*/ 457200 h 457200"/>
              <a:gd name="connsiteX5" fmla="*/ 0 w 1143000"/>
              <a:gd name="connsiteY5" fmla="*/ 457200 h 457200"/>
              <a:gd name="connsiteX0" fmla="*/ 0 w 1143000"/>
              <a:gd name="connsiteY0" fmla="*/ 457200 h 457200"/>
              <a:gd name="connsiteX1" fmla="*/ 228600 w 1143000"/>
              <a:gd name="connsiteY1" fmla="*/ 0 h 457200"/>
              <a:gd name="connsiteX2" fmla="*/ 1143000 w 1143000"/>
              <a:gd name="connsiteY2" fmla="*/ 0 h 457200"/>
              <a:gd name="connsiteX3" fmla="*/ 1143000 w 1143000"/>
              <a:gd name="connsiteY3" fmla="*/ 457200 h 457200"/>
              <a:gd name="connsiteX4" fmla="*/ 0 w 1143000"/>
              <a:gd name="connsiteY4" fmla="*/ 457200 h 457200"/>
              <a:gd name="connsiteX0" fmla="*/ 0 w 1143000"/>
              <a:gd name="connsiteY0" fmla="*/ 457200 h 457200"/>
              <a:gd name="connsiteX1" fmla="*/ 232449 w 1143000"/>
              <a:gd name="connsiteY1" fmla="*/ 20020 h 457200"/>
              <a:gd name="connsiteX2" fmla="*/ 1143000 w 1143000"/>
              <a:gd name="connsiteY2" fmla="*/ 0 h 457200"/>
              <a:gd name="connsiteX3" fmla="*/ 1143000 w 1143000"/>
              <a:gd name="connsiteY3" fmla="*/ 457200 h 457200"/>
              <a:gd name="connsiteX4" fmla="*/ 0 w 1143000"/>
              <a:gd name="connsiteY4" fmla="*/ 457200 h 457200"/>
              <a:gd name="connsiteX0" fmla="*/ 0 w 996714"/>
              <a:gd name="connsiteY0" fmla="*/ 462205 h 462205"/>
              <a:gd name="connsiteX1" fmla="*/ 86163 w 996714"/>
              <a:gd name="connsiteY1" fmla="*/ 20020 h 462205"/>
              <a:gd name="connsiteX2" fmla="*/ 996714 w 996714"/>
              <a:gd name="connsiteY2" fmla="*/ 0 h 462205"/>
              <a:gd name="connsiteX3" fmla="*/ 996714 w 996714"/>
              <a:gd name="connsiteY3" fmla="*/ 457200 h 462205"/>
              <a:gd name="connsiteX4" fmla="*/ 0 w 996714"/>
              <a:gd name="connsiteY4" fmla="*/ 462205 h 462205"/>
              <a:gd name="connsiteX0" fmla="*/ 0 w 996714"/>
              <a:gd name="connsiteY0" fmla="*/ 447190 h 447190"/>
              <a:gd name="connsiteX1" fmla="*/ 86163 w 996714"/>
              <a:gd name="connsiteY1" fmla="*/ 5005 h 447190"/>
              <a:gd name="connsiteX2" fmla="*/ 996714 w 996714"/>
              <a:gd name="connsiteY2" fmla="*/ 0 h 447190"/>
              <a:gd name="connsiteX3" fmla="*/ 996714 w 996714"/>
              <a:gd name="connsiteY3" fmla="*/ 442185 h 447190"/>
              <a:gd name="connsiteX4" fmla="*/ 0 w 996714"/>
              <a:gd name="connsiteY4" fmla="*/ 447190 h 447190"/>
              <a:gd name="connsiteX0" fmla="*/ 0 w 996714"/>
              <a:gd name="connsiteY0" fmla="*/ 447190 h 447190"/>
              <a:gd name="connsiteX1" fmla="*/ 90008 w 996714"/>
              <a:gd name="connsiteY1" fmla="*/ 153 h 447190"/>
              <a:gd name="connsiteX2" fmla="*/ 996714 w 996714"/>
              <a:gd name="connsiteY2" fmla="*/ 0 h 447190"/>
              <a:gd name="connsiteX3" fmla="*/ 996714 w 996714"/>
              <a:gd name="connsiteY3" fmla="*/ 442185 h 447190"/>
              <a:gd name="connsiteX4" fmla="*/ 0 w 996714"/>
              <a:gd name="connsiteY4" fmla="*/ 447190 h 447190"/>
              <a:gd name="connsiteX0" fmla="*/ 0 w 996714"/>
              <a:gd name="connsiteY0" fmla="*/ 447190 h 447190"/>
              <a:gd name="connsiteX1" fmla="*/ 90008 w 996714"/>
              <a:gd name="connsiteY1" fmla="*/ 153 h 447190"/>
              <a:gd name="connsiteX2" fmla="*/ 889044 w 996714"/>
              <a:gd name="connsiteY2" fmla="*/ 0 h 447190"/>
              <a:gd name="connsiteX3" fmla="*/ 996714 w 996714"/>
              <a:gd name="connsiteY3" fmla="*/ 442185 h 447190"/>
              <a:gd name="connsiteX4" fmla="*/ 0 w 996714"/>
              <a:gd name="connsiteY4" fmla="*/ 447190 h 447190"/>
              <a:gd name="connsiteX0" fmla="*/ 0 w 900580"/>
              <a:gd name="connsiteY0" fmla="*/ 447190 h 451889"/>
              <a:gd name="connsiteX1" fmla="*/ 90008 w 900580"/>
              <a:gd name="connsiteY1" fmla="*/ 153 h 451889"/>
              <a:gd name="connsiteX2" fmla="*/ 889044 w 900580"/>
              <a:gd name="connsiteY2" fmla="*/ 0 h 451889"/>
              <a:gd name="connsiteX3" fmla="*/ 900580 w 900580"/>
              <a:gd name="connsiteY3" fmla="*/ 451889 h 451889"/>
              <a:gd name="connsiteX4" fmla="*/ 0 w 900580"/>
              <a:gd name="connsiteY4" fmla="*/ 447190 h 451889"/>
              <a:gd name="connsiteX0" fmla="*/ 0 w 889044"/>
              <a:gd name="connsiteY0" fmla="*/ 447190 h 456741"/>
              <a:gd name="connsiteX1" fmla="*/ 90008 w 889044"/>
              <a:gd name="connsiteY1" fmla="*/ 153 h 456741"/>
              <a:gd name="connsiteX2" fmla="*/ 889044 w 889044"/>
              <a:gd name="connsiteY2" fmla="*/ 0 h 456741"/>
              <a:gd name="connsiteX3" fmla="*/ 881353 w 889044"/>
              <a:gd name="connsiteY3" fmla="*/ 456741 h 456741"/>
              <a:gd name="connsiteX4" fmla="*/ 0 w 889044"/>
              <a:gd name="connsiteY4" fmla="*/ 447190 h 456741"/>
              <a:gd name="connsiteX0" fmla="*/ 0 w 881353"/>
              <a:gd name="connsiteY0" fmla="*/ 447037 h 456588"/>
              <a:gd name="connsiteX1" fmla="*/ 90008 w 881353"/>
              <a:gd name="connsiteY1" fmla="*/ 0 h 456588"/>
              <a:gd name="connsiteX2" fmla="*/ 873663 w 881353"/>
              <a:gd name="connsiteY2" fmla="*/ 4699 h 456588"/>
              <a:gd name="connsiteX3" fmla="*/ 881353 w 881353"/>
              <a:gd name="connsiteY3" fmla="*/ 456588 h 456588"/>
              <a:gd name="connsiteX4" fmla="*/ 0 w 881353"/>
              <a:gd name="connsiteY4" fmla="*/ 447037 h 456588"/>
              <a:gd name="connsiteX0" fmla="*/ 0 w 873664"/>
              <a:gd name="connsiteY0" fmla="*/ 447037 h 461440"/>
              <a:gd name="connsiteX1" fmla="*/ 90008 w 873664"/>
              <a:gd name="connsiteY1" fmla="*/ 0 h 461440"/>
              <a:gd name="connsiteX2" fmla="*/ 873663 w 873664"/>
              <a:gd name="connsiteY2" fmla="*/ 4699 h 461440"/>
              <a:gd name="connsiteX3" fmla="*/ 873662 w 873664"/>
              <a:gd name="connsiteY3" fmla="*/ 461440 h 461440"/>
              <a:gd name="connsiteX4" fmla="*/ 0 w 873664"/>
              <a:gd name="connsiteY4" fmla="*/ 447037 h 46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664" h="461440">
                <a:moveTo>
                  <a:pt x="0" y="447037"/>
                </a:moveTo>
                <a:lnTo>
                  <a:pt x="90008" y="0"/>
                </a:lnTo>
                <a:lnTo>
                  <a:pt x="873663" y="4699"/>
                </a:lnTo>
                <a:cubicBezTo>
                  <a:pt x="873663" y="156946"/>
                  <a:pt x="873662" y="309193"/>
                  <a:pt x="873662" y="461440"/>
                </a:cubicBezTo>
                <a:lnTo>
                  <a:pt x="0" y="4470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130F83A-0924-47B2-A76B-1D261A41896A}"/>
              </a:ext>
            </a:extLst>
          </p:cNvPr>
          <p:cNvSpPr txBox="1">
            <a:spLocks/>
          </p:cNvSpPr>
          <p:nvPr/>
        </p:nvSpPr>
        <p:spPr>
          <a:xfrm>
            <a:off x="8470817" y="4919286"/>
            <a:ext cx="466808" cy="224213"/>
          </a:xfrm>
          <a:prstGeom prst="rect">
            <a:avLst/>
          </a:prstGeom>
        </p:spPr>
        <p:txBody>
          <a:bodyPr/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9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1B07E1-3BA1-4687-9AAC-7E3DD1E1D87B}" type="slidenum">
              <a:rPr lang="en-US" sz="700" smtClean="0">
                <a:solidFill>
                  <a:schemeClr val="bg1"/>
                </a:solidFill>
              </a:rPr>
              <a:pPr/>
              <a:t>‹#›</a:t>
            </a:fld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15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6" r:id="rId3"/>
    <p:sldLayoutId id="2147483668" r:id="rId4"/>
    <p:sldLayoutId id="2147483663" r:id="rId5"/>
    <p:sldLayoutId id="2147483675" r:id="rId6"/>
    <p:sldLayoutId id="2147483666" r:id="rId7"/>
    <p:sldLayoutId id="2147483685" r:id="rId8"/>
    <p:sldLayoutId id="2147483676" r:id="rId9"/>
    <p:sldLayoutId id="2147483670" r:id="rId10"/>
    <p:sldLayoutId id="2147483672" r:id="rId11"/>
    <p:sldLayoutId id="214748369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26">
          <p15:clr>
            <a:srgbClr val="F26B43"/>
          </p15:clr>
        </p15:guide>
        <p15:guide id="3" pos="5534">
          <p15:clr>
            <a:srgbClr val="F26B43"/>
          </p15:clr>
        </p15:guide>
        <p15:guide id="4" orient="horz" pos="300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B97FA3-7CE5-324C-A720-AE022F49F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HIMSS Mailer #1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822EFE-6250-3948-A270-5CE9BEB95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847" y="0"/>
            <a:ext cx="259336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71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D389F4-F750-D14B-8025-D249B2B02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HIMSS Mailer #2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2870AAF-DA20-6446-8B59-AC90CD04F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30861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68F5BD-35B0-B04B-A46E-6104498B48BE}"/>
              </a:ext>
            </a:extLst>
          </p:cNvPr>
          <p:cNvSpPr txBox="1"/>
          <p:nvPr/>
        </p:nvSpPr>
        <p:spPr>
          <a:xfrm>
            <a:off x="608150" y="1300040"/>
            <a:ext cx="3587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728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41883CE-EDC1-CB40-8180-840C15AF1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HIMSS Mailer #3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1401814-CF6A-E541-8407-5852B0367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430" y="0"/>
            <a:ext cx="3429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01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EC62E-37C6-2046-930B-0EE656553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HIMSS Mailer #4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1FC30AC-FF44-4D4E-9D4D-DA00EAD27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841" y="0"/>
            <a:ext cx="26835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69858"/>
      </p:ext>
    </p:extLst>
  </p:cSld>
  <p:clrMapOvr>
    <a:masterClrMapping/>
  </p:clrMapOvr>
</p:sld>
</file>

<file path=ppt/theme/theme1.xml><?xml version="1.0" encoding="utf-8"?>
<a:theme xmlns:a="http://schemas.openxmlformats.org/drawingml/2006/main" name="Zyter PP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Zy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A32A61FEAB284EAE808889E8ECC5C5" ma:contentTypeVersion="12" ma:contentTypeDescription="Create a new document." ma:contentTypeScope="" ma:versionID="ec12d746a6134cc84dcc2d1f55278d89">
  <xsd:schema xmlns:xsd="http://www.w3.org/2001/XMLSchema" xmlns:xs="http://www.w3.org/2001/XMLSchema" xmlns:p="http://schemas.microsoft.com/office/2006/metadata/properties" xmlns:ns3="fb31942c-2f30-4d61-a294-b4729008d666" xmlns:ns4="7554fa9a-b76d-4d2b-96b5-6b0e7920586e" targetNamespace="http://schemas.microsoft.com/office/2006/metadata/properties" ma:root="true" ma:fieldsID="3e96d713307d3997e8d3b29fadb0d6d5" ns3:_="" ns4:_="">
    <xsd:import namespace="fb31942c-2f30-4d61-a294-b4729008d666"/>
    <xsd:import namespace="7554fa9a-b76d-4d2b-96b5-6b0e7920586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31942c-2f30-4d61-a294-b4729008d6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54fa9a-b76d-4d2b-96b5-6b0e792058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069CDB-D7BF-463D-AC26-3DD517D77B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3D3E34-31D5-4CB7-9736-D77FFDF43A3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5E90348-F3DC-4801-B064-8AF4410498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31942c-2f30-4d61-a294-b4729008d666"/>
    <ds:schemaRef ds:uri="7554fa9a-b76d-4d2b-96b5-6b0e792058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14350</TotalTime>
  <Words>16</Words>
  <Application>Microsoft Macintosh PowerPoint</Application>
  <PresentationFormat>On-screen Show (16:9)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Avenir LT 35 Light</vt:lpstr>
      <vt:lpstr>Calibri</vt:lpstr>
      <vt:lpstr>System Font Regular</vt:lpstr>
      <vt:lpstr>Zyter PPT Template</vt:lpstr>
      <vt:lpstr>HIMSS Mailer #1</vt:lpstr>
      <vt:lpstr>HIMSS Mailer #2</vt:lpstr>
      <vt:lpstr>HIMSS Mailer #3</vt:lpstr>
      <vt:lpstr>HIMSS Mailer #4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Zyter</dc:creator>
  <cp:keywords/>
  <dc:description/>
  <cp:lastModifiedBy>12040</cp:lastModifiedBy>
  <cp:revision>343</cp:revision>
  <dcterms:created xsi:type="dcterms:W3CDTF">2019-09-17T17:45:09Z</dcterms:created>
  <dcterms:modified xsi:type="dcterms:W3CDTF">2021-08-11T23:49:15Z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0x0101000DA32A61FEAB284EAE808889E8ECC5C5</vt:lpwstr>
  </property>
</Properties>
</file>