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77" r:id="rId4"/>
    <p:sldId id="282" r:id="rId5"/>
    <p:sldId id="283" r:id="rId6"/>
    <p:sldId id="284" r:id="rId7"/>
    <p:sldId id="285" r:id="rId8"/>
    <p:sldId id="286" r:id="rId9"/>
    <p:sldId id="28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FD8DD2D9-C552-324B-B262-05AACCA7D263}">
          <p14:sldIdLst>
            <p14:sldId id="256"/>
            <p14:sldId id="276"/>
            <p14:sldId id="277"/>
            <p14:sldId id="282"/>
            <p14:sldId id="283"/>
            <p14:sldId id="284"/>
            <p14:sldId id="285"/>
            <p14:sldId id="286"/>
            <p14:sldId id="287"/>
          </p14:sldIdLst>
        </p14:section>
        <p14:section name="Untitled Section" id="{53C1A1A4-D2F1-5B4A-BD1E-13A95D6C7B6B}">
          <p14:sldIdLst/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6" roundtripDataSignature="AMtx7misvsO6HFpWxGOLHpoCOUiBqqeB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64CD96-CD22-4183-8344-392C45FC2370}">
  <a:tblStyle styleId="{E764CD96-CD22-4183-8344-392C45FC237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B4668F0-675D-43D9-A90D-EAC23CD0D91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4281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4488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3352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2310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046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712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/>
          <p:nvPr/>
        </p:nvSpPr>
        <p:spPr>
          <a:xfrm>
            <a:off x="2743200" y="0"/>
            <a:ext cx="6400800" cy="4572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6"/>
          <p:cNvSpPr/>
          <p:nvPr/>
        </p:nvSpPr>
        <p:spPr>
          <a:xfrm>
            <a:off x="2743200" y="4572000"/>
            <a:ext cx="6400800" cy="2286000"/>
          </a:xfrm>
          <a:prstGeom prst="rect">
            <a:avLst/>
          </a:prstGeom>
          <a:gradFill>
            <a:gsLst>
              <a:gs pos="0">
                <a:schemeClr val="lt1"/>
              </a:gs>
              <a:gs pos="55000">
                <a:srgbClr val="4799DF"/>
              </a:gs>
              <a:gs pos="73000">
                <a:srgbClr val="2586D8"/>
              </a:gs>
              <a:gs pos="88000">
                <a:srgbClr val="2481D0"/>
              </a:gs>
              <a:gs pos="100000">
                <a:srgbClr val="2D8BDA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6"/>
          <p:cNvSpPr/>
          <p:nvPr/>
        </p:nvSpPr>
        <p:spPr>
          <a:xfrm>
            <a:off x="-1" y="0"/>
            <a:ext cx="274320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26"/>
          <p:cNvPicPr preferRelativeResize="0"/>
          <p:nvPr/>
        </p:nvPicPr>
        <p:blipFill rotWithShape="1">
          <a:blip r:embed="rId2">
            <a:alphaModFix amt="12000"/>
          </a:blip>
          <a:srcRect l="2491" t="6879" r="-170" b="6024"/>
          <a:stretch/>
        </p:blipFill>
        <p:spPr>
          <a:xfrm>
            <a:off x="0" y="0"/>
            <a:ext cx="769126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6"/>
          <p:cNvPicPr preferRelativeResize="0"/>
          <p:nvPr/>
        </p:nvPicPr>
        <p:blipFill rotWithShape="1">
          <a:blip r:embed="rId2">
            <a:alphaModFix amt="25000"/>
          </a:blip>
          <a:srcRect l="2491" t="6879" r="62670" b="6024"/>
          <a:stretch/>
        </p:blipFill>
        <p:spPr>
          <a:xfrm>
            <a:off x="0" y="0"/>
            <a:ext cx="2743199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26"/>
          <p:cNvCxnSpPr/>
          <p:nvPr/>
        </p:nvCxnSpPr>
        <p:spPr>
          <a:xfrm>
            <a:off x="3291840" y="2011680"/>
            <a:ext cx="521208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6"/>
          <p:cNvSpPr txBox="1">
            <a:spLocks noGrp="1"/>
          </p:cNvSpPr>
          <p:nvPr>
            <p:ph type="ctrTitle"/>
          </p:nvPr>
        </p:nvSpPr>
        <p:spPr>
          <a:xfrm>
            <a:off x="3291840" y="2194560"/>
            <a:ext cx="5212080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"/>
              <a:buNone/>
              <a:defRPr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ubTitle" idx="1"/>
          </p:nvPr>
        </p:nvSpPr>
        <p:spPr>
          <a:xfrm>
            <a:off x="3291840" y="3749040"/>
            <a:ext cx="52120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0790" y="5571796"/>
            <a:ext cx="2194560" cy="3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Open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3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8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769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Open Sans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0" name="Google Shape;130;p3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1">
  <p:cSld name="TITLE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9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38" cy="27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5213"/>
            </a:lvl9pPr>
          </a:lstStyle>
          <a:p>
            <a:endParaRPr/>
          </a:p>
        </p:txBody>
      </p:sp>
      <p:sp>
        <p:nvSpPr>
          <p:cNvPr id="133" name="Google Shape;133;p39"/>
          <p:cNvSpPr txBox="1">
            <a:spLocks noGrp="1"/>
          </p:cNvSpPr>
          <p:nvPr>
            <p:ph type="subTitle" idx="1"/>
          </p:nvPr>
        </p:nvSpPr>
        <p:spPr>
          <a:xfrm>
            <a:off x="311700" y="3778834"/>
            <a:ext cx="8520638" cy="105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1pPr>
            <a:lvl2pPr lvl="1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2pPr>
            <a:lvl3pPr lvl="2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3pPr>
            <a:lvl4pPr lvl="3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4pPr>
            <a:lvl5pPr lvl="4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5pPr>
            <a:lvl6pPr lvl="5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6pPr>
            <a:lvl7pPr lvl="6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7pPr>
            <a:lvl8pPr lvl="7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8pPr>
            <a:lvl9pPr lvl="8" algn="ctr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SzPts val="7500"/>
              <a:buNone/>
              <a:defRPr sz="2813"/>
            </a:lvl9pPr>
          </a:lstStyle>
          <a:p>
            <a:endParaRPr/>
          </a:p>
        </p:txBody>
      </p:sp>
      <p:sp>
        <p:nvSpPr>
          <p:cNvPr id="134" name="Google Shape;134;p3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663" cy="52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/>
          <p:nvPr/>
        </p:nvSpPr>
        <p:spPr>
          <a:xfrm>
            <a:off x="-1" y="1641794"/>
            <a:ext cx="9144000" cy="521208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8"/>
          <p:cNvSpPr/>
          <p:nvPr/>
        </p:nvSpPr>
        <p:spPr>
          <a:xfrm rot="-5400000">
            <a:off x="3749039" y="-3748723"/>
            <a:ext cx="1645920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912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/>
          <p:nvPr/>
        </p:nvSpPr>
        <p:spPr>
          <a:xfrm>
            <a:off x="-1" y="1641794"/>
            <a:ext cx="9144000" cy="521589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0"/>
          <p:cNvSpPr/>
          <p:nvPr/>
        </p:nvSpPr>
        <p:spPr>
          <a:xfrm rot="-5400000">
            <a:off x="3751101" y="-3751103"/>
            <a:ext cx="1641796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912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7490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2"/>
          </p:nvPr>
        </p:nvSpPr>
        <p:spPr>
          <a:xfrm>
            <a:off x="4800600" y="1825625"/>
            <a:ext cx="374904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30"/>
          <p:cNvCxnSpPr/>
          <p:nvPr/>
        </p:nvCxnSpPr>
        <p:spPr>
          <a:xfrm>
            <a:off x="4572000" y="1825625"/>
            <a:ext cx="0" cy="435133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" name="Google Shape;6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/>
          <p:nvPr/>
        </p:nvSpPr>
        <p:spPr>
          <a:xfrm>
            <a:off x="-1" y="1641794"/>
            <a:ext cx="9144000" cy="521589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1"/>
          <p:cNvSpPr/>
          <p:nvPr/>
        </p:nvSpPr>
        <p:spPr>
          <a:xfrm rot="-5400000">
            <a:off x="3751101" y="-3751103"/>
            <a:ext cx="1641796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9" name="Google Shape;69;p31"/>
          <p:cNvCxnSpPr/>
          <p:nvPr/>
        </p:nvCxnSpPr>
        <p:spPr>
          <a:xfrm>
            <a:off x="4572000" y="1825625"/>
            <a:ext cx="0" cy="4351338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0" name="Google Shape;70;p3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body" idx="1"/>
          </p:nvPr>
        </p:nvSpPr>
        <p:spPr>
          <a:xfrm>
            <a:off x="629842" y="1828800"/>
            <a:ext cx="37490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body" idx="2"/>
          </p:nvPr>
        </p:nvSpPr>
        <p:spPr>
          <a:xfrm>
            <a:off x="629842" y="2651760"/>
            <a:ext cx="374904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body" idx="3"/>
          </p:nvPr>
        </p:nvSpPr>
        <p:spPr>
          <a:xfrm>
            <a:off x="4800600" y="1828800"/>
            <a:ext cx="37490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4"/>
          </p:nvPr>
        </p:nvSpPr>
        <p:spPr>
          <a:xfrm>
            <a:off x="4800600" y="2651760"/>
            <a:ext cx="3749040" cy="352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32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/>
          <p:nvPr/>
        </p:nvSpPr>
        <p:spPr>
          <a:xfrm>
            <a:off x="3289208" y="0"/>
            <a:ext cx="5854791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33"/>
          <p:cNvSpPr/>
          <p:nvPr/>
        </p:nvSpPr>
        <p:spPr>
          <a:xfrm>
            <a:off x="-1" y="0"/>
            <a:ext cx="328921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3"/>
          <p:cNvSpPr txBox="1">
            <a:spLocks noGrp="1"/>
          </p:cNvSpPr>
          <p:nvPr>
            <p:ph type="title"/>
          </p:nvPr>
        </p:nvSpPr>
        <p:spPr>
          <a:xfrm>
            <a:off x="365760" y="457200"/>
            <a:ext cx="25603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5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19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body" idx="2"/>
          </p:nvPr>
        </p:nvSpPr>
        <p:spPr>
          <a:xfrm>
            <a:off x="365760" y="2057399"/>
            <a:ext cx="256032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4" name="Google Shape;94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/>
          <p:nvPr/>
        </p:nvSpPr>
        <p:spPr>
          <a:xfrm>
            <a:off x="3289208" y="0"/>
            <a:ext cx="5854791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27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4"/>
          <p:cNvSpPr/>
          <p:nvPr/>
        </p:nvSpPr>
        <p:spPr>
          <a:xfrm>
            <a:off x="-1" y="0"/>
            <a:ext cx="328921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34"/>
          <p:cNvSpPr txBox="1">
            <a:spLocks noGrp="1"/>
          </p:cNvSpPr>
          <p:nvPr>
            <p:ph type="title"/>
          </p:nvPr>
        </p:nvSpPr>
        <p:spPr>
          <a:xfrm>
            <a:off x="365760" y="457200"/>
            <a:ext cx="256032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Open Sans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4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50" cy="521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4"/>
          <p:cNvSpPr txBox="1">
            <a:spLocks noGrp="1"/>
          </p:cNvSpPr>
          <p:nvPr>
            <p:ph type="body" idx="1"/>
          </p:nvPr>
        </p:nvSpPr>
        <p:spPr>
          <a:xfrm>
            <a:off x="365760" y="2057399"/>
            <a:ext cx="256032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1" name="Google Shape;101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26630" y="617120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5"/>
          <p:cNvSpPr/>
          <p:nvPr/>
        </p:nvSpPr>
        <p:spPr>
          <a:xfrm>
            <a:off x="-1" y="1641794"/>
            <a:ext cx="9144000" cy="521589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81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5"/>
          <p:cNvSpPr/>
          <p:nvPr/>
        </p:nvSpPr>
        <p:spPr>
          <a:xfrm rot="-5400000">
            <a:off x="3751101" y="-3751103"/>
            <a:ext cx="1641796" cy="9144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66752" y="548156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6"/>
          <p:cNvSpPr/>
          <p:nvPr/>
        </p:nvSpPr>
        <p:spPr>
          <a:xfrm>
            <a:off x="-1" y="0"/>
            <a:ext cx="7040880" cy="6858000"/>
          </a:xfrm>
          <a:prstGeom prst="rect">
            <a:avLst/>
          </a:prstGeom>
          <a:gradFill>
            <a:gsLst>
              <a:gs pos="0">
                <a:schemeClr val="lt1"/>
              </a:gs>
              <a:gs pos="75000">
                <a:srgbClr val="D4D4D4"/>
              </a:gs>
              <a:gs pos="100000">
                <a:srgbClr val="B2B2B2"/>
              </a:gs>
            </a:gsLst>
            <a:lin ang="81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6"/>
          <p:cNvSpPr/>
          <p:nvPr/>
        </p:nvSpPr>
        <p:spPr>
          <a:xfrm>
            <a:off x="7040880" y="0"/>
            <a:ext cx="210312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73000">
                <a:schemeClr val="dk2"/>
              </a:gs>
              <a:gs pos="83000">
                <a:schemeClr val="dk2"/>
              </a:gs>
              <a:gs pos="100000">
                <a:schemeClr val="dk2"/>
              </a:gs>
            </a:gsLst>
            <a:lin ang="189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6"/>
          <p:cNvSpPr txBox="1">
            <a:spLocks noGrp="1"/>
          </p:cNvSpPr>
          <p:nvPr>
            <p:ph type="title"/>
          </p:nvPr>
        </p:nvSpPr>
        <p:spPr>
          <a:xfrm rot="5400000">
            <a:off x="4957921" y="2630964"/>
            <a:ext cx="5811838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body" idx="1"/>
          </p:nvPr>
        </p:nvSpPr>
        <p:spPr>
          <a:xfrm rot="5400000">
            <a:off x="785970" y="207804"/>
            <a:ext cx="5811838" cy="612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-66752" y="5481562"/>
            <a:ext cx="1188720" cy="202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  <a:defRPr sz="4200" b="0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5"/>
          <p:cNvSpPr txBox="1"/>
          <p:nvPr/>
        </p:nvSpPr>
        <p:spPr>
          <a:xfrm>
            <a:off x="2348495" y="-1710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>
            <a:spLocks noGrp="1"/>
          </p:cNvSpPr>
          <p:nvPr>
            <p:ph type="ctrTitle"/>
          </p:nvPr>
        </p:nvSpPr>
        <p:spPr>
          <a:xfrm>
            <a:off x="3291840" y="2194560"/>
            <a:ext cx="5212080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Open Sans"/>
              <a:buNone/>
            </a:pPr>
            <a:r>
              <a:rPr lang="en" dirty="0"/>
              <a:t>Infographics Campaign Assets</a:t>
            </a:r>
            <a:endParaRPr dirty="0"/>
          </a:p>
        </p:txBody>
      </p:sp>
      <p:sp>
        <p:nvSpPr>
          <p:cNvPr id="140" name="Google Shape;140;p1"/>
          <p:cNvSpPr txBox="1">
            <a:spLocks noGrp="1"/>
          </p:cNvSpPr>
          <p:nvPr>
            <p:ph type="subTitle" idx="1"/>
          </p:nvPr>
        </p:nvSpPr>
        <p:spPr>
          <a:xfrm>
            <a:off x="3291840" y="3749040"/>
            <a:ext cx="521208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"/>
              <a:t>May </a:t>
            </a:r>
            <a:r>
              <a:rPr lang="en" dirty="0"/>
              <a:t>2020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91272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3780" dirty="0"/>
              <a:t>Infographic Campaigns</a:t>
            </a:r>
            <a:br>
              <a:rPr lang="en" sz="3780" dirty="0"/>
            </a:br>
            <a:endParaRPr sz="3780" dirty="0"/>
          </a:p>
        </p:txBody>
      </p:sp>
      <p:sp>
        <p:nvSpPr>
          <p:cNvPr id="376" name="Google Shape;376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7644A2-CAD2-C446-BB8C-C07918D4D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4" y="1823549"/>
            <a:ext cx="7776795" cy="45328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>
            <a:spLocks noGrp="1"/>
          </p:cNvSpPr>
          <p:nvPr>
            <p:ph type="title"/>
          </p:nvPr>
        </p:nvSpPr>
        <p:spPr>
          <a:xfrm>
            <a:off x="225631" y="365126"/>
            <a:ext cx="876398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4000" dirty="0"/>
              <a:t>Social Campaigns:</a:t>
            </a:r>
            <a:br>
              <a:rPr lang="en" sz="4000" dirty="0"/>
            </a:br>
            <a:endParaRPr sz="4000" dirty="0"/>
          </a:p>
        </p:txBody>
      </p:sp>
      <p:sp>
        <p:nvSpPr>
          <p:cNvPr id="395" name="Google Shape;39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" name="Picture 6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C85109D1-0EFA-184B-B128-9A030A228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6" y="4287439"/>
            <a:ext cx="4466492" cy="2337464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39DE78-F073-F842-B0F1-6955031C3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508" y="4287439"/>
            <a:ext cx="4466492" cy="2337464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86A1F78-A711-F746-942D-117DE1F54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6" y="1799975"/>
            <a:ext cx="4466492" cy="2337464"/>
          </a:xfrm>
          <a:prstGeom prst="rect">
            <a:avLst/>
          </a:prstGeom>
        </p:spPr>
      </p:pic>
      <p:pic>
        <p:nvPicPr>
          <p:cNvPr id="13" name="Picture 12" descr="A picture containing screen, holding, food, sign&#10;&#10;Description automatically generated">
            <a:extLst>
              <a:ext uri="{FF2B5EF4-FFF2-40B4-BE49-F238E27FC236}">
                <a16:creationId xmlns:a16="http://schemas.microsoft.com/office/drawing/2014/main" id="{F948CDCE-946B-4948-A557-3995E00653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508" y="1799975"/>
            <a:ext cx="4466492" cy="23374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>
            <a:spLocks noGrp="1"/>
          </p:cNvSpPr>
          <p:nvPr>
            <p:ph type="title"/>
          </p:nvPr>
        </p:nvSpPr>
        <p:spPr>
          <a:xfrm>
            <a:off x="225631" y="365126"/>
            <a:ext cx="876398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4000" dirty="0"/>
              <a:t>Social Campaigns:</a:t>
            </a:r>
            <a:br>
              <a:rPr lang="en" sz="4000" dirty="0"/>
            </a:br>
            <a:endParaRPr sz="4000" dirty="0"/>
          </a:p>
        </p:txBody>
      </p:sp>
      <p:sp>
        <p:nvSpPr>
          <p:cNvPr id="395" name="Google Shape;39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Picture 2" descr="A picture containing hand, holding, phone, screen&#10;&#10;Description automatically generated">
            <a:extLst>
              <a:ext uri="{FF2B5EF4-FFF2-40B4-BE49-F238E27FC236}">
                <a16:creationId xmlns:a16="http://schemas.microsoft.com/office/drawing/2014/main" id="{232D85E1-C360-4042-9BA1-BAB0F24A8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15478"/>
            <a:ext cx="7620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9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>
            <a:spLocks noGrp="1"/>
          </p:cNvSpPr>
          <p:nvPr>
            <p:ph type="title"/>
          </p:nvPr>
        </p:nvSpPr>
        <p:spPr>
          <a:xfrm>
            <a:off x="225631" y="365126"/>
            <a:ext cx="876398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4000" dirty="0"/>
              <a:t>Social Campaigns:</a:t>
            </a:r>
            <a:br>
              <a:rPr lang="en" sz="4000" dirty="0"/>
            </a:br>
            <a:endParaRPr sz="4000" dirty="0"/>
          </a:p>
        </p:txBody>
      </p:sp>
      <p:sp>
        <p:nvSpPr>
          <p:cNvPr id="395" name="Google Shape;39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Picture 2" descr="A picture containing sitting, table, holding, man&#10;&#10;Description automatically generated">
            <a:extLst>
              <a:ext uri="{FF2B5EF4-FFF2-40B4-BE49-F238E27FC236}">
                <a16:creationId xmlns:a16="http://schemas.microsoft.com/office/drawing/2014/main" id="{A0438980-C80E-C343-8E3B-AE83B8285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31" y="4423870"/>
            <a:ext cx="4220308" cy="2208628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66757F5-DA81-3B49-ADA2-FBF0AFF7F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31" y="1838824"/>
            <a:ext cx="4220308" cy="2208628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EF6414-C13F-1948-B110-C25A9BEBA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312" y="4423870"/>
            <a:ext cx="4220308" cy="2208628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8F3D082-F541-9D4F-9A43-31869C482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9312" y="1838824"/>
            <a:ext cx="4220308" cy="220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2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>
            <a:spLocks noGrp="1"/>
          </p:cNvSpPr>
          <p:nvPr>
            <p:ph type="title"/>
          </p:nvPr>
        </p:nvSpPr>
        <p:spPr>
          <a:xfrm>
            <a:off x="225631" y="365126"/>
            <a:ext cx="876398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4000" dirty="0"/>
              <a:t>Social Campaigns:</a:t>
            </a:r>
            <a:br>
              <a:rPr lang="en" sz="4000" dirty="0"/>
            </a:br>
            <a:endParaRPr sz="4000" dirty="0"/>
          </a:p>
        </p:txBody>
      </p:sp>
      <p:sp>
        <p:nvSpPr>
          <p:cNvPr id="395" name="Google Shape;39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 descr="A picture containing holding, food&#10;&#10;Description automatically generated">
            <a:extLst>
              <a:ext uri="{FF2B5EF4-FFF2-40B4-BE49-F238E27FC236}">
                <a16:creationId xmlns:a16="http://schemas.microsoft.com/office/drawing/2014/main" id="{78577D67-12F7-3343-A3C9-9066E5654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5" y="4434843"/>
            <a:ext cx="4349262" cy="2276114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B8A500-3EAC-2A4F-A101-BC3E69800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85" y="1858729"/>
            <a:ext cx="4349262" cy="2276114"/>
          </a:xfrm>
          <a:prstGeom prst="rect">
            <a:avLst/>
          </a:prstGeom>
        </p:spPr>
      </p:pic>
      <p:pic>
        <p:nvPicPr>
          <p:cNvPr id="7" name="Picture 6" descr="A screen shot of a flower&#10;&#10;Description automatically generated">
            <a:extLst>
              <a:ext uri="{FF2B5EF4-FFF2-40B4-BE49-F238E27FC236}">
                <a16:creationId xmlns:a16="http://schemas.microsoft.com/office/drawing/2014/main" id="{3B77C416-46CF-2B4D-944F-9FE46F98F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4434843"/>
            <a:ext cx="4349262" cy="2276114"/>
          </a:xfrm>
          <a:prstGeom prst="rect">
            <a:avLst/>
          </a:prstGeom>
        </p:spPr>
      </p:pic>
      <p:pic>
        <p:nvPicPr>
          <p:cNvPr id="9" name="Picture 8" descr="A picture containing sitting, monitor, blue, black&#10;&#10;Description automatically generated">
            <a:extLst>
              <a:ext uri="{FF2B5EF4-FFF2-40B4-BE49-F238E27FC236}">
                <a16:creationId xmlns:a16="http://schemas.microsoft.com/office/drawing/2014/main" id="{09A17607-8BBE-4046-BB3E-87D2CD5AFF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858729"/>
            <a:ext cx="4349262" cy="227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9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>
            <a:spLocks noGrp="1"/>
          </p:cNvSpPr>
          <p:nvPr>
            <p:ph type="title"/>
          </p:nvPr>
        </p:nvSpPr>
        <p:spPr>
          <a:xfrm>
            <a:off x="225631" y="365126"/>
            <a:ext cx="876398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4000" dirty="0"/>
              <a:t>Social Campaigns:</a:t>
            </a:r>
            <a:br>
              <a:rPr lang="en" sz="4000" dirty="0"/>
            </a:br>
            <a:endParaRPr sz="4000" dirty="0"/>
          </a:p>
        </p:txBody>
      </p:sp>
      <p:sp>
        <p:nvSpPr>
          <p:cNvPr id="395" name="Google Shape;39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601791-3E78-F04B-B9CB-987D413DF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544" y="4278708"/>
            <a:ext cx="4372708" cy="2288384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B4AD09-EAD3-404C-A58B-C646C23EB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50" y="4278708"/>
            <a:ext cx="4372708" cy="2288384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F82FF9-90CA-DE4F-8A67-72419BDBF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912" y="1844770"/>
            <a:ext cx="4372708" cy="2288384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69FD7A-95F2-6C45-82C0-BB9B4FB6B0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07" y="1840324"/>
            <a:ext cx="4372708" cy="228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4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>
            <a:spLocks noGrp="1"/>
          </p:cNvSpPr>
          <p:nvPr>
            <p:ph type="title"/>
          </p:nvPr>
        </p:nvSpPr>
        <p:spPr>
          <a:xfrm>
            <a:off x="225631" y="365126"/>
            <a:ext cx="876398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4000" dirty="0"/>
              <a:t>Social Campaigns:</a:t>
            </a:r>
            <a:br>
              <a:rPr lang="en" sz="4000" dirty="0"/>
            </a:br>
            <a:endParaRPr sz="4000" dirty="0"/>
          </a:p>
        </p:txBody>
      </p:sp>
      <p:sp>
        <p:nvSpPr>
          <p:cNvPr id="395" name="Google Shape;39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74A0C2-2A7D-9C4F-B629-38290E679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615" y="4245885"/>
            <a:ext cx="4032738" cy="2110466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9C1BB39-C088-2346-B451-3AFAFFAF4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615" y="1875018"/>
            <a:ext cx="4032738" cy="2110466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AA5596-A825-7D44-AE16-E0BE3E2D1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31" y="4245885"/>
            <a:ext cx="4032738" cy="2110466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659AB6-F32D-AC49-BCA8-20CB56644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631" y="1875018"/>
            <a:ext cx="4032738" cy="21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3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1"/>
          <p:cNvSpPr txBox="1">
            <a:spLocks noGrp="1"/>
          </p:cNvSpPr>
          <p:nvPr>
            <p:ph type="title"/>
          </p:nvPr>
        </p:nvSpPr>
        <p:spPr>
          <a:xfrm>
            <a:off x="225631" y="365126"/>
            <a:ext cx="8763989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200"/>
              <a:buFont typeface="Open Sans"/>
              <a:buNone/>
            </a:pPr>
            <a:r>
              <a:rPr lang="en" sz="4000" dirty="0"/>
              <a:t>Social Campaigns:</a:t>
            </a:r>
            <a:br>
              <a:rPr lang="en" sz="4000" dirty="0"/>
            </a:br>
            <a:endParaRPr sz="4000" dirty="0"/>
          </a:p>
        </p:txBody>
      </p:sp>
      <p:sp>
        <p:nvSpPr>
          <p:cNvPr id="395" name="Google Shape;395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5557AC-34C5-8947-84EA-168597CAF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09531"/>
            <a:ext cx="7620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9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cial Survey Theme Colors">
      <a:dk1>
        <a:srgbClr val="000000"/>
      </a:dk1>
      <a:lt1>
        <a:srgbClr val="FFFFFF"/>
      </a:lt1>
      <a:dk2>
        <a:srgbClr val="12365B"/>
      </a:dk2>
      <a:lt2>
        <a:srgbClr val="DDDDDD"/>
      </a:lt2>
      <a:accent1>
        <a:srgbClr val="2B69A9"/>
      </a:accent1>
      <a:accent2>
        <a:srgbClr val="ABDAED"/>
      </a:accent2>
      <a:accent3>
        <a:srgbClr val="80C8EC"/>
      </a:accent3>
      <a:accent4>
        <a:srgbClr val="20A3DD"/>
      </a:accent4>
      <a:accent5>
        <a:srgbClr val="1F6CAD"/>
      </a:accent5>
      <a:accent6>
        <a:srgbClr val="AAAAAA"/>
      </a:accent6>
      <a:hlink>
        <a:srgbClr val="05A789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44</Words>
  <Application>Microsoft Macintosh PowerPoint</Application>
  <PresentationFormat>On-screen Show (4:3)</PresentationFormat>
  <Paragraphs>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Open Sans</vt:lpstr>
      <vt:lpstr>Calibri</vt:lpstr>
      <vt:lpstr>Office Theme</vt:lpstr>
      <vt:lpstr>Infographics Campaign Assets</vt:lpstr>
      <vt:lpstr>Infographic Campaigns </vt:lpstr>
      <vt:lpstr>Social Campaigns: </vt:lpstr>
      <vt:lpstr>Social Campaigns: </vt:lpstr>
      <vt:lpstr>Social Campaigns: </vt:lpstr>
      <vt:lpstr>Social Campaigns: </vt:lpstr>
      <vt:lpstr>Social Campaigns: </vt:lpstr>
      <vt:lpstr>Social Campaigns: </vt:lpstr>
      <vt:lpstr>Social Campaigns: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Presentation</dc:title>
  <dc:creator>Barnet Levinson</dc:creator>
  <cp:lastModifiedBy>12040</cp:lastModifiedBy>
  <cp:revision>18</cp:revision>
  <dcterms:created xsi:type="dcterms:W3CDTF">2020-04-12T00:00:08Z</dcterms:created>
  <dcterms:modified xsi:type="dcterms:W3CDTF">2020-07-09T21:46:43Z</dcterms:modified>
</cp:coreProperties>
</file>