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3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E4A2-997A-B048-96B2-FD678E454237}" type="datetimeFigureOut">
              <a:rPr lang="en-US" smtClean="0"/>
              <a:t>6/20/20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9EA04-10D3-BC4A-BE37-677B8FF5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1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9EA04-10D3-BC4A-BE37-677B8FF5CA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" y="684804"/>
            <a:ext cx="9142053" cy="5135273"/>
          </a:xfrm>
          <a:prstGeom prst="rect">
            <a:avLst/>
          </a:prstGeom>
        </p:spPr>
      </p:pic>
      <p:sp>
        <p:nvSpPr>
          <p:cNvPr id="8" name="Round Single Corner Rectangle 7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513" y="229443"/>
            <a:ext cx="1504993" cy="35833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339851"/>
            <a:ext cx="4940498" cy="2903844"/>
            <a:chOff x="0" y="727167"/>
            <a:chExt cx="7001942" cy="5094278"/>
          </a:xfrm>
          <a:solidFill>
            <a:srgbClr val="FFFFFF"/>
          </a:solidFill>
          <a:effectLst>
            <a:outerShdw blurRad="177800" dist="889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2" name="Rounded Rectangle 11"/>
            <p:cNvSpPr/>
            <p:nvPr/>
          </p:nvSpPr>
          <p:spPr>
            <a:xfrm>
              <a:off x="4886293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86293" y="727167"/>
              <a:ext cx="2115649" cy="11862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629" y="1635516"/>
            <a:ext cx="2076924" cy="423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042" y="2213666"/>
            <a:ext cx="4031632" cy="1160952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BE15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42" y="3442499"/>
            <a:ext cx="4031632" cy="52948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40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035"/>
            <a:ext cx="7652674" cy="3939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441220" y="1515376"/>
            <a:ext cx="7668653" cy="582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000">
                <a:solidFill>
                  <a:srgbClr val="BE1520"/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83379"/>
            <a:ext cx="8679148" cy="5096873"/>
            <a:chOff x="0" y="727167"/>
            <a:chExt cx="7001941" cy="509427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886292" y="922563"/>
              <a:ext cx="2115649" cy="4898882"/>
            </a:xfrm>
            <a:prstGeom prst="roundRect">
              <a:avLst>
                <a:gd name="adj" fmla="val 199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6292" y="727167"/>
              <a:ext cx="2115649" cy="11862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727167"/>
              <a:ext cx="5478569" cy="509427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 Single Corner Rectangle 10"/>
          <p:cNvSpPr/>
          <p:nvPr userDrawn="1"/>
        </p:nvSpPr>
        <p:spPr>
          <a:xfrm flipV="1">
            <a:off x="0" y="-2"/>
            <a:ext cx="8280500" cy="922563"/>
          </a:xfrm>
          <a:prstGeom prst="round1Rect">
            <a:avLst>
              <a:gd name="adj" fmla="val 50000"/>
            </a:avLst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83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719" y="229443"/>
            <a:ext cx="1504993" cy="358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01" y="1304899"/>
            <a:ext cx="7112386" cy="1246417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3379" y="3169040"/>
            <a:ext cx="4987108" cy="2388430"/>
          </a:xfrm>
        </p:spPr>
        <p:txBody>
          <a:bodyPr anchor="t"/>
          <a:lstStyle>
            <a:lvl1pPr marL="342900" indent="-342900">
              <a:buFont typeface="Lucida Grande"/>
              <a:buChar char="&gt;"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0610" y="1600200"/>
            <a:ext cx="379476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7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7435" y="1582144"/>
            <a:ext cx="3794760" cy="734229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>
                <a:solidFill>
                  <a:srgbClr val="BE15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7435" y="2410440"/>
            <a:ext cx="3794760" cy="37157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381112" y="1612934"/>
            <a:ext cx="2105" cy="451322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64424" y="3248409"/>
            <a:ext cx="7901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BE1520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33944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A5B1E-BE67-EE42-B64C-257FD51A5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3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8280499" cy="922563"/>
            <a:chOff x="0" y="5255687"/>
            <a:chExt cx="7040680" cy="565758"/>
          </a:xfrm>
          <a:solidFill>
            <a:srgbClr val="BE1520"/>
          </a:solidFill>
        </p:grpSpPr>
        <p:sp>
          <p:nvSpPr>
            <p:cNvPr id="8" name="Rounded Rectangle 7"/>
            <p:cNvSpPr/>
            <p:nvPr/>
          </p:nvSpPr>
          <p:spPr>
            <a:xfrm>
              <a:off x="4701858" y="5255687"/>
              <a:ext cx="2338822" cy="56575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5255687"/>
              <a:ext cx="5478569" cy="5657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0" y="1"/>
            <a:ext cx="9144000" cy="683378"/>
          </a:xfrm>
          <a:prstGeom prst="rect">
            <a:avLst/>
          </a:prstGeom>
          <a:solidFill>
            <a:srgbClr val="444448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3E3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898" y="228764"/>
            <a:ext cx="1510455" cy="359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874"/>
            <a:ext cx="66294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13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9874" y="6391303"/>
            <a:ext cx="775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A3A5B1E-BE67-EE42-B64C-257FD51A5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6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5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Hub Homepage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18" y="1240207"/>
            <a:ext cx="7056440" cy="44718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130137" y="4241257"/>
            <a:ext cx="3443846" cy="206246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088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Hub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3727" y="1341670"/>
            <a:ext cx="7999391" cy="4961145"/>
            <a:chOff x="563727" y="1341670"/>
            <a:chExt cx="7999391" cy="4961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3727" y="1341670"/>
              <a:ext cx="4864264" cy="49611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1332" y="1341670"/>
              <a:ext cx="2881786" cy="496114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6034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Encourage Activation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095" y="1222147"/>
            <a:ext cx="6565900" cy="52617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73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Promote Utilization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033" y="2752728"/>
            <a:ext cx="3475826" cy="3550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758" y="1246911"/>
            <a:ext cx="5194267" cy="43827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033" y="2752728"/>
            <a:ext cx="3475826" cy="35502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093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the Brand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517" y="1330033"/>
            <a:ext cx="2055950" cy="4923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92" y="1330033"/>
            <a:ext cx="5625093" cy="4923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46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</Words>
  <Application>Microsoft Macintosh PowerPoint</Application>
  <PresentationFormat>On-screen Show (4:3)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Lucida Grande</vt:lpstr>
      <vt:lpstr>Office Theme</vt:lpstr>
      <vt:lpstr>Marketing Hub Homepage</vt:lpstr>
      <vt:lpstr>How to Use the Hub</vt:lpstr>
      <vt:lpstr>Encourage Activation</vt:lpstr>
      <vt:lpstr>Promote Utilization</vt:lpstr>
      <vt:lpstr>Market the Brand</vt:lpstr>
    </vt:vector>
  </TitlesOfParts>
  <Manager/>
  <Company>MDLIVE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MDLIVE</dc:creator>
  <cp:keywords/>
  <dc:description/>
  <cp:lastModifiedBy>12040</cp:lastModifiedBy>
  <cp:revision>70</cp:revision>
  <dcterms:created xsi:type="dcterms:W3CDTF">2016-03-15T17:48:25Z</dcterms:created>
  <dcterms:modified xsi:type="dcterms:W3CDTF">2020-06-20T20:23:37Z</dcterms:modified>
  <cp:category/>
</cp:coreProperties>
</file>