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2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1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19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58E48-60E2-754E-8B8F-F2062E6A2912}" type="datetimeFigureOut">
              <a:rPr lang="en-US" smtClean="0"/>
              <a:t>6/20/20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3B325-AE88-9F4F-B175-D2613717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47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EA04-10D3-BC4A-BE37-677B8FF5CA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53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" y="684804"/>
            <a:ext cx="9142053" cy="5135273"/>
          </a:xfrm>
          <a:prstGeom prst="rect">
            <a:avLst/>
          </a:prstGeom>
        </p:spPr>
      </p:pic>
      <p:sp>
        <p:nvSpPr>
          <p:cNvPr id="8" name="Round Single Corner Rectangle 7"/>
          <p:cNvSpPr/>
          <p:nvPr userDrawn="1"/>
        </p:nvSpPr>
        <p:spPr>
          <a:xfrm flipV="1">
            <a:off x="0" y="-2"/>
            <a:ext cx="8280500" cy="922563"/>
          </a:xfrm>
          <a:prstGeom prst="round1Rect">
            <a:avLst>
              <a:gd name="adj" fmla="val 50000"/>
            </a:avLst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6833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513" y="229443"/>
            <a:ext cx="1504993" cy="35833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5B1E-BE67-EE42-B64C-257FD51A58B4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1339851"/>
            <a:ext cx="4940498" cy="2903844"/>
            <a:chOff x="0" y="727167"/>
            <a:chExt cx="7001942" cy="5094278"/>
          </a:xfrm>
          <a:solidFill>
            <a:srgbClr val="FFFFFF"/>
          </a:solidFill>
          <a:effectLst>
            <a:outerShdw blurRad="177800" dist="889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12" name="Rounded Rectangle 11"/>
            <p:cNvSpPr/>
            <p:nvPr/>
          </p:nvSpPr>
          <p:spPr>
            <a:xfrm>
              <a:off x="4886293" y="922563"/>
              <a:ext cx="2115649" cy="4898882"/>
            </a:xfrm>
            <a:prstGeom prst="roundRect">
              <a:avLst>
                <a:gd name="adj" fmla="val 1991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86293" y="727167"/>
              <a:ext cx="2115649" cy="118629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727167"/>
              <a:ext cx="5478569" cy="509427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629" y="1635516"/>
            <a:ext cx="2076924" cy="4236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042" y="2213666"/>
            <a:ext cx="4031632" cy="1160952"/>
          </a:xfrm>
        </p:spPr>
        <p:txBody>
          <a:bodyPr>
            <a:normAutofit/>
          </a:bodyPr>
          <a:lstStyle>
            <a:lvl1pPr algn="ctr">
              <a:defRPr sz="2800">
                <a:solidFill>
                  <a:srgbClr val="BE15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1042" y="3442499"/>
            <a:ext cx="4031632" cy="529487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40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5B1E-BE67-EE42-B64C-257FD51A5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61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7035"/>
            <a:ext cx="7652674" cy="3939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5B1E-BE67-EE42-B64C-257FD51A58B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441220" y="1515376"/>
            <a:ext cx="7668653" cy="5826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000">
                <a:solidFill>
                  <a:srgbClr val="BE1520"/>
                </a:solidFill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33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683379"/>
            <a:ext cx="8679148" cy="5096873"/>
            <a:chOff x="0" y="727167"/>
            <a:chExt cx="7001941" cy="5094278"/>
          </a:xfrm>
          <a:solidFill>
            <a:srgbClr val="BE1520"/>
          </a:solidFill>
        </p:grpSpPr>
        <p:sp>
          <p:nvSpPr>
            <p:cNvPr id="8" name="Rounded Rectangle 7"/>
            <p:cNvSpPr/>
            <p:nvPr/>
          </p:nvSpPr>
          <p:spPr>
            <a:xfrm>
              <a:off x="4886292" y="922563"/>
              <a:ext cx="2115649" cy="4898882"/>
            </a:xfrm>
            <a:prstGeom prst="roundRect">
              <a:avLst>
                <a:gd name="adj" fmla="val 1991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886292" y="727167"/>
              <a:ext cx="2115649" cy="118629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727167"/>
              <a:ext cx="5478569" cy="509427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ound Single Corner Rectangle 10"/>
          <p:cNvSpPr/>
          <p:nvPr userDrawn="1"/>
        </p:nvSpPr>
        <p:spPr>
          <a:xfrm flipV="1">
            <a:off x="0" y="-2"/>
            <a:ext cx="8280500" cy="922563"/>
          </a:xfrm>
          <a:prstGeom prst="round1Rect">
            <a:avLst>
              <a:gd name="adj" fmla="val 50000"/>
            </a:avLst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6833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719" y="229443"/>
            <a:ext cx="1504993" cy="358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01" y="1304899"/>
            <a:ext cx="7112386" cy="1246417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3379" y="3169040"/>
            <a:ext cx="4987108" cy="2388430"/>
          </a:xfrm>
        </p:spPr>
        <p:txBody>
          <a:bodyPr anchor="t"/>
          <a:lstStyle>
            <a:lvl1pPr marL="342900" indent="-342900">
              <a:buFont typeface="Lucida Grande"/>
              <a:buChar char="&gt;"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5B1E-BE67-EE42-B64C-257FD51A5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59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9476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0610" y="1600200"/>
            <a:ext cx="379476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5B1E-BE67-EE42-B64C-257FD51A58B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381112" y="1612934"/>
            <a:ext cx="2105" cy="4513229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07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2144"/>
            <a:ext cx="3794760" cy="734229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>
                <a:solidFill>
                  <a:srgbClr val="BE15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0440"/>
            <a:ext cx="3794760" cy="37157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7435" y="1582144"/>
            <a:ext cx="3794760" cy="734229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>
                <a:solidFill>
                  <a:srgbClr val="BE15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27435" y="2410440"/>
            <a:ext cx="3794760" cy="37157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5B1E-BE67-EE42-B64C-257FD51A58B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381112" y="1612934"/>
            <a:ext cx="2105" cy="4513229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32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5B1E-BE67-EE42-B64C-257FD51A5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87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5B1E-BE67-EE42-B64C-257FD51A58B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564424" y="3248409"/>
            <a:ext cx="7901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BE1520"/>
                </a:solidFill>
                <a:latin typeface="Arial"/>
                <a:cs typeface="Arial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3394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5B1E-BE67-EE42-B64C-257FD51A5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3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8280499" cy="922563"/>
            <a:chOff x="0" y="5255687"/>
            <a:chExt cx="7040680" cy="565758"/>
          </a:xfrm>
          <a:solidFill>
            <a:srgbClr val="BE1520"/>
          </a:solidFill>
        </p:grpSpPr>
        <p:sp>
          <p:nvSpPr>
            <p:cNvPr id="8" name="Rounded Rectangle 7"/>
            <p:cNvSpPr/>
            <p:nvPr/>
          </p:nvSpPr>
          <p:spPr>
            <a:xfrm>
              <a:off x="4701858" y="5255687"/>
              <a:ext cx="2338822" cy="5657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5255687"/>
              <a:ext cx="5478569" cy="56575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 userDrawn="1"/>
        </p:nvSpPr>
        <p:spPr>
          <a:xfrm>
            <a:off x="0" y="1"/>
            <a:ext cx="9144000" cy="683378"/>
          </a:xfrm>
          <a:prstGeom prst="rect">
            <a:avLst/>
          </a:prstGeom>
          <a:solidFill>
            <a:srgbClr val="444448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C3E3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898" y="228764"/>
            <a:ext cx="1510455" cy="3596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874"/>
            <a:ext cx="662940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130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9874" y="6391303"/>
            <a:ext cx="775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EA3A5B1E-BE67-EE42-B64C-257FD51A5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46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2" r:id="rId5"/>
    <p:sldLayoutId id="2147483653" r:id="rId6"/>
    <p:sldLayoutId id="2147483654" r:id="rId7"/>
    <p:sldLayoutId id="2147483657" r:id="rId8"/>
    <p:sldLayoutId id="2147483655" r:id="rId9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457200" rtl="0" eaLnBrk="1" latinLnBrk="0" hangingPunct="1">
        <a:lnSpc>
          <a:spcPct val="95000"/>
        </a:lnSpc>
        <a:spcBef>
          <a:spcPts val="8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28600" algn="l" defTabSz="457200" rtl="0" eaLnBrk="1" latinLnBrk="0" hangingPunct="1">
        <a:lnSpc>
          <a:spcPct val="95000"/>
        </a:lnSpc>
        <a:spcBef>
          <a:spcPts val="8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95000"/>
        </a:lnSpc>
        <a:spcBef>
          <a:spcPts val="8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5000"/>
        </a:lnSpc>
        <a:spcBef>
          <a:spcPts val="8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Welcome Kit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352736"/>
            <a:ext cx="7772400" cy="503076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16150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Spanish Medical &amp; Behavioral – Back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99" y="1353786"/>
            <a:ext cx="7772225" cy="502615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29072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Welcome Kit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2564" y="3999795"/>
            <a:ext cx="3821610" cy="24628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2564" y="1299479"/>
            <a:ext cx="3821610" cy="246281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53" y="3999795"/>
            <a:ext cx="3821611" cy="24628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53" y="1299479"/>
            <a:ext cx="3821611" cy="247136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592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Welcome Kit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2562" y="3999795"/>
            <a:ext cx="3838156" cy="24628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2563" y="1299479"/>
            <a:ext cx="3838155" cy="24628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53" y="3999795"/>
            <a:ext cx="3821611" cy="24628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53" y="1299479"/>
            <a:ext cx="3821611" cy="247136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73727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Spanish Welcome Kit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166" y="1314535"/>
            <a:ext cx="2438055" cy="157119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899" y="3695982"/>
            <a:ext cx="2438055" cy="156441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68714" y="1961630"/>
            <a:ext cx="6254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Arial" charset="0"/>
                <a:ea typeface="Arial" charset="0"/>
                <a:cs typeface="Arial" charset="0"/>
              </a:rPr>
              <a:t>Medical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7763" y="3727667"/>
            <a:ext cx="7873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Arial" charset="0"/>
                <a:ea typeface="Arial" charset="0"/>
                <a:cs typeface="Arial" charset="0"/>
              </a:rPr>
              <a:t>Behavioral</a:t>
            </a:r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362" y="1314535"/>
            <a:ext cx="2438055" cy="158304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7617" y="3695983"/>
            <a:ext cx="2438055" cy="156441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08" y="1314535"/>
            <a:ext cx="2438055" cy="158304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02577" y="4108862"/>
            <a:ext cx="4393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11" y="3577069"/>
            <a:ext cx="2750835" cy="195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5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3-in-1 Insert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53" y="1299479"/>
            <a:ext cx="3821611" cy="24628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2562" y="1299479"/>
            <a:ext cx="3701686" cy="24628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2562" y="3999795"/>
            <a:ext cx="3701686" cy="24628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53" y="3999795"/>
            <a:ext cx="3821611" cy="24628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39494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Kit Envelope (if required)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56" y="1600200"/>
            <a:ext cx="6936887" cy="4525963"/>
          </a:xfrm>
        </p:spPr>
      </p:pic>
    </p:spTree>
    <p:extLst>
      <p:ext uri="{BB962C8B-B14F-4D97-AF65-F5344CB8AC3E}">
        <p14:creationId xmlns:p14="http://schemas.microsoft.com/office/powerpoint/2010/main" val="97067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Health System Alternative Welcome Kit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1" y="1600200"/>
            <a:ext cx="7086557" cy="4525963"/>
          </a:xfrm>
        </p:spPr>
      </p:pic>
    </p:spTree>
    <p:extLst>
      <p:ext uri="{BB962C8B-B14F-4D97-AF65-F5344CB8AC3E}">
        <p14:creationId xmlns:p14="http://schemas.microsoft.com/office/powerpoint/2010/main" val="831324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Health System Alternative Welcome Kit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64" y="1600200"/>
            <a:ext cx="7400271" cy="4525963"/>
          </a:xfrm>
        </p:spPr>
      </p:pic>
    </p:spTree>
    <p:extLst>
      <p:ext uri="{BB962C8B-B14F-4D97-AF65-F5344CB8AC3E}">
        <p14:creationId xmlns:p14="http://schemas.microsoft.com/office/powerpoint/2010/main" val="267175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– Short Copay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353787"/>
            <a:ext cx="7772400" cy="502216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40883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– Long Copay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353787"/>
            <a:ext cx="7772400" cy="502646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60345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&amp; Behavioral Welcome Kit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352960"/>
            <a:ext cx="7772400" cy="502411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69731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Medical &amp; Behavioral – Short Copay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345568"/>
            <a:ext cx="7772400" cy="50374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50937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Medical &amp; Behavioral – Long Copay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353786"/>
            <a:ext cx="7772400" cy="502646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2907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Spanish Medical Welcome Kit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348714"/>
            <a:ext cx="7772400" cy="502626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16150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Spanish Medical – Back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349802"/>
            <a:ext cx="7772228" cy="50261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40883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Spanish Medical &amp; Behavioral Welcome Kit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345569"/>
            <a:ext cx="7772714" cy="50347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50937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79</Words>
  <Application>Microsoft Macintosh PowerPoint</Application>
  <PresentationFormat>On-screen Show (4:3)</PresentationFormat>
  <Paragraphs>20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Lucida Grande</vt:lpstr>
      <vt:lpstr>Office Theme</vt:lpstr>
      <vt:lpstr>Medical Welcome Kit</vt:lpstr>
      <vt:lpstr>Medical – Short Copay</vt:lpstr>
      <vt:lpstr>Medical – Long Copay</vt:lpstr>
      <vt:lpstr>Medical &amp; Behavioral Welcome Kit</vt:lpstr>
      <vt:lpstr>Medical &amp; Behavioral – Short Copay</vt:lpstr>
      <vt:lpstr>Medical &amp; Behavioral – Long Copay</vt:lpstr>
      <vt:lpstr>Spanish Medical Welcome Kit</vt:lpstr>
      <vt:lpstr>Spanish Medical – Back</vt:lpstr>
      <vt:lpstr>Spanish Medical &amp; Behavioral Welcome Kit</vt:lpstr>
      <vt:lpstr>Spanish Medical &amp; Behavioral – Back</vt:lpstr>
      <vt:lpstr>Medical Welcome Kit</vt:lpstr>
      <vt:lpstr>Behavioral Welcome Kit</vt:lpstr>
      <vt:lpstr>Spanish Welcome Kit</vt:lpstr>
      <vt:lpstr>3-in-1 Insert</vt:lpstr>
      <vt:lpstr>Welcome Kit Envelope (if required)</vt:lpstr>
      <vt:lpstr>Health System Alternative Welcome Kit</vt:lpstr>
      <vt:lpstr>Health System Alternative Welcome Kit</vt:lpstr>
    </vt:vector>
  </TitlesOfParts>
  <Manager/>
  <Company>MDLIVE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MDLIVE</dc:creator>
  <cp:keywords/>
  <dc:description/>
  <cp:lastModifiedBy>12040</cp:lastModifiedBy>
  <cp:revision>43</cp:revision>
  <cp:lastPrinted>2016-04-26T21:31:32Z</cp:lastPrinted>
  <dcterms:created xsi:type="dcterms:W3CDTF">2016-03-15T17:48:25Z</dcterms:created>
  <dcterms:modified xsi:type="dcterms:W3CDTF">2020-06-20T20:19:03Z</dcterms:modified>
  <cp:category/>
</cp:coreProperties>
</file>