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77" r:id="rId4"/>
    <p:sldId id="281" r:id="rId5"/>
    <p:sldId id="278" r:id="rId6"/>
    <p:sldId id="28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D8DD2D9-C552-324B-B262-05AACCA7D263}">
          <p14:sldIdLst>
            <p14:sldId id="256"/>
            <p14:sldId id="276"/>
            <p14:sldId id="277"/>
            <p14:sldId id="281"/>
            <p14:sldId id="278"/>
            <p14:sldId id="280"/>
          </p14:sldIdLst>
        </p14:section>
        <p14:section name="Untitled Section" id="{53C1A1A4-D2F1-5B4A-BD1E-13A95D6C7B6B}">
          <p14:sldIdLst/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isvsO6HFpWxGOLHpoCOUiBqqeB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4CD96-CD22-4183-8344-392C45FC2370}">
  <a:tblStyle styleId="{E764CD96-CD22-4183-8344-392C45FC23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4668F0-675D-43D9-A90D-EAC23CD0D9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747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/>
        </p:nvSpPr>
        <p:spPr>
          <a:xfrm>
            <a:off x="2743200" y="0"/>
            <a:ext cx="6400800" cy="4572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2743200" y="4572000"/>
            <a:ext cx="6400800" cy="2286000"/>
          </a:xfrm>
          <a:prstGeom prst="rect">
            <a:avLst/>
          </a:prstGeom>
          <a:gradFill>
            <a:gsLst>
              <a:gs pos="0">
                <a:schemeClr val="lt1"/>
              </a:gs>
              <a:gs pos="55000">
                <a:srgbClr val="4799DF"/>
              </a:gs>
              <a:gs pos="73000">
                <a:srgbClr val="2586D8"/>
              </a:gs>
              <a:gs pos="88000">
                <a:srgbClr val="2481D0"/>
              </a:gs>
              <a:gs pos="100000">
                <a:srgbClr val="2D8BDA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-1" y="0"/>
            <a:ext cx="27432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 amt="12000"/>
          </a:blip>
          <a:srcRect l="2491" t="6879" r="-170" b="6024"/>
          <a:stretch/>
        </p:blipFill>
        <p:spPr>
          <a:xfrm>
            <a:off x="0" y="0"/>
            <a:ext cx="76912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 amt="25000"/>
          </a:blip>
          <a:srcRect l="2491" t="6879" r="62670" b="6024"/>
          <a:stretch/>
        </p:blipFill>
        <p:spPr>
          <a:xfrm>
            <a:off x="0" y="0"/>
            <a:ext cx="27431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26"/>
          <p:cNvCxnSpPr/>
          <p:nvPr/>
        </p:nvCxnSpPr>
        <p:spPr>
          <a:xfrm>
            <a:off x="3291840" y="2011680"/>
            <a:ext cx="52120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790" y="5571796"/>
            <a:ext cx="2194560" cy="3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/>
        </p:nvSpPr>
        <p:spPr>
          <a:xfrm>
            <a:off x="-1" y="0"/>
            <a:ext cx="704088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/>
          <p:nvPr/>
        </p:nvSpPr>
        <p:spPr>
          <a:xfrm>
            <a:off x="7040880" y="0"/>
            <a:ext cx="210312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 rot="5400000">
            <a:off x="4957921" y="2630964"/>
            <a:ext cx="5811838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 rot="5400000">
            <a:off x="785970" y="207804"/>
            <a:ext cx="5811838" cy="61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76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Open Sans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38" cy="27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ubTitle" idx="1"/>
          </p:nvPr>
        </p:nvSpPr>
        <p:spPr>
          <a:xfrm>
            <a:off x="311700" y="3778834"/>
            <a:ext cx="8520638" cy="105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1pPr>
            <a:lvl2pPr lvl="1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2pPr>
            <a:lvl3pPr lvl="2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3pPr>
            <a:lvl4pPr lvl="3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4pPr>
            <a:lvl5pPr lvl="4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5pPr>
            <a:lvl6pPr lvl="5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6pPr>
            <a:lvl7pPr lvl="6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7pPr>
            <a:lvl8pPr lvl="7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8pPr>
            <a:lvl9pPr lvl="8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63" cy="5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7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-1" y="1641794"/>
            <a:ext cx="9144000" cy="521208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/>
          <p:nvPr/>
        </p:nvSpPr>
        <p:spPr>
          <a:xfrm rot="-5400000">
            <a:off x="3749039" y="-3748723"/>
            <a:ext cx="1645920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480060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30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1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31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629842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629842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3"/>
          </p:nvPr>
        </p:nvSpPr>
        <p:spPr>
          <a:xfrm>
            <a:off x="4800600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4"/>
          </p:nvPr>
        </p:nvSpPr>
        <p:spPr>
          <a:xfrm>
            <a:off x="4800600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2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3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1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5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5"/>
          <p:cNvSpPr txBox="1"/>
          <p:nvPr/>
        </p:nvSpPr>
        <p:spPr>
          <a:xfrm>
            <a:off x="2348495" y="-1710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</a:pPr>
            <a:r>
              <a:rPr lang="en" sz="4400" dirty="0"/>
              <a:t>Syndicate Case Study </a:t>
            </a:r>
            <a:r>
              <a:rPr lang="en" sz="3600" dirty="0"/>
              <a:t>Campaign Assets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"/>
              <a:t>May </a:t>
            </a:r>
            <a:r>
              <a:rPr lang="en" dirty="0"/>
              <a:t>2020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Case Study:</a:t>
            </a:r>
            <a:br>
              <a:rPr lang="en" sz="3780" dirty="0"/>
            </a:br>
            <a:endParaRPr sz="3780" dirty="0"/>
          </a:p>
        </p:txBody>
      </p:sp>
      <p:sp>
        <p:nvSpPr>
          <p:cNvPr id="376" name="Google Shape;37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3E5264-9650-0348-A6B8-C8F11D75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5" y="2001341"/>
            <a:ext cx="3134417" cy="402328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2C99B7-D8E8-0542-B52F-95580F49E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652" y="505852"/>
            <a:ext cx="2313681" cy="2990977"/>
          </a:xfrm>
          <a:prstGeom prst="rect">
            <a:avLst/>
          </a:prstGeom>
        </p:spPr>
      </p:pic>
      <p:pic>
        <p:nvPicPr>
          <p:cNvPr id="9" name="Picture 8" descr="A screenshot of text&#10;&#10;Description automatically generated">
            <a:extLst>
              <a:ext uri="{FF2B5EF4-FFF2-40B4-BE49-F238E27FC236}">
                <a16:creationId xmlns:a16="http://schemas.microsoft.com/office/drawing/2014/main" id="{34E4A4FC-676F-8548-AB92-34AB991EF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916" y="3637555"/>
            <a:ext cx="2327417" cy="299097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4C16EA-2C6D-3348-BBDE-24C89D044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47" y="2292537"/>
            <a:ext cx="2340117" cy="29909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Website Banner: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67341-30EC-5345-85C8-1E1D6F8A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25" y="2004378"/>
            <a:ext cx="7874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Demand Generation:		</a:t>
            </a:r>
            <a:br>
              <a:rPr lang="en" sz="3780" dirty="0"/>
            </a:br>
            <a:r>
              <a:rPr lang="en" sz="3780" dirty="0"/>
              <a:t>Social Campaigns</a:t>
            </a:r>
            <a:endParaRPr sz="3780"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 descr="A picture containing screenshot, sign&#10;&#10;Description automatically generated">
            <a:extLst>
              <a:ext uri="{FF2B5EF4-FFF2-40B4-BE49-F238E27FC236}">
                <a16:creationId xmlns:a16="http://schemas.microsoft.com/office/drawing/2014/main" id="{ABC33454-DD1F-974E-839B-686A6459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846" y="2477130"/>
            <a:ext cx="5992892" cy="31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Demand Generation:		</a:t>
            </a:r>
            <a:br>
              <a:rPr lang="en" sz="3780" dirty="0"/>
            </a:br>
            <a:r>
              <a:rPr lang="en" sz="3780" dirty="0"/>
              <a:t>Social Campaigns</a:t>
            </a:r>
            <a:endParaRPr sz="3780" dirty="0"/>
          </a:p>
        </p:txBody>
      </p:sp>
      <p:sp>
        <p:nvSpPr>
          <p:cNvPr id="417" name="Google Shape;41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456E30B5-7684-CA4A-8567-C9B52C24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897" y="4236925"/>
            <a:ext cx="4747549" cy="248455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F951DB-AA6B-F448-88DA-4F1D5894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2" y="1776943"/>
            <a:ext cx="4630615" cy="2423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80D4-B75A-1847-930B-8DC1673E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3" y="365126"/>
            <a:ext cx="8680863" cy="1097280"/>
          </a:xfrm>
        </p:spPr>
        <p:txBody>
          <a:bodyPr>
            <a:normAutofit fontScale="90000"/>
          </a:bodyPr>
          <a:lstStyle/>
          <a:p>
            <a:r>
              <a:rPr lang="en" sz="4400" dirty="0"/>
              <a:t>Demand Generation:</a:t>
            </a:r>
            <a:br>
              <a:rPr lang="en" sz="4400" dirty="0"/>
            </a:br>
            <a:r>
              <a:rPr lang="en" sz="4000" dirty="0"/>
              <a:t>Social Campaigns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FD5D2-50FB-A848-B16C-15808B5F6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8A67B2-C2D1-E14D-9FBD-F74E105A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53" y="1859342"/>
            <a:ext cx="4309793" cy="2255458"/>
          </a:xfrm>
          <a:prstGeom prst="rect">
            <a:avLst/>
          </a:prstGeom>
        </p:spPr>
      </p:pic>
      <p:pic>
        <p:nvPicPr>
          <p:cNvPr id="7" name="Picture 6" descr="A picture containing device, computer&#10;&#10;Description automatically generated">
            <a:extLst>
              <a:ext uri="{FF2B5EF4-FFF2-40B4-BE49-F238E27FC236}">
                <a16:creationId xmlns:a16="http://schemas.microsoft.com/office/drawing/2014/main" id="{7A03D336-FAE7-604D-9D16-E91B00CC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237416"/>
            <a:ext cx="4309793" cy="22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Survey Theme Colors">
      <a:dk1>
        <a:srgbClr val="000000"/>
      </a:dk1>
      <a:lt1>
        <a:srgbClr val="FFFFFF"/>
      </a:lt1>
      <a:dk2>
        <a:srgbClr val="12365B"/>
      </a:dk2>
      <a:lt2>
        <a:srgbClr val="DDDDDD"/>
      </a:lt2>
      <a:accent1>
        <a:srgbClr val="2B69A9"/>
      </a:accent1>
      <a:accent2>
        <a:srgbClr val="ABDAED"/>
      </a:accent2>
      <a:accent3>
        <a:srgbClr val="80C8EC"/>
      </a:accent3>
      <a:accent4>
        <a:srgbClr val="20A3DD"/>
      </a:accent4>
      <a:accent5>
        <a:srgbClr val="1F6CAD"/>
      </a:accent5>
      <a:accent6>
        <a:srgbClr val="AAAAAA"/>
      </a:accent6>
      <a:hlink>
        <a:srgbClr val="05A78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42</Words>
  <Application>Microsoft Macintosh PowerPoint</Application>
  <PresentationFormat>On-screen Show (4:3)</PresentationFormat>
  <Paragraphs>12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Open Sans</vt:lpstr>
      <vt:lpstr>Calibri</vt:lpstr>
      <vt:lpstr>Office Theme</vt:lpstr>
      <vt:lpstr>Syndicate Case Study Campaign Assets</vt:lpstr>
      <vt:lpstr>Case Study: </vt:lpstr>
      <vt:lpstr>Website Banner: </vt:lpstr>
      <vt:lpstr>Demand Generation:   Social Campaigns</vt:lpstr>
      <vt:lpstr>Demand Generation:   Social Campaigns</vt:lpstr>
      <vt:lpstr>Demand Generation: Social Campaigns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Presentation</dc:title>
  <dc:creator>Barnet Levinson</dc:creator>
  <cp:lastModifiedBy>12040</cp:lastModifiedBy>
  <cp:revision>17</cp:revision>
  <dcterms:created xsi:type="dcterms:W3CDTF">2020-04-12T00:00:08Z</dcterms:created>
  <dcterms:modified xsi:type="dcterms:W3CDTF">2020-07-09T21:46:11Z</dcterms:modified>
</cp:coreProperties>
</file>