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4" r:id="rId2"/>
    <p:sldId id="306" r:id="rId3"/>
    <p:sldId id="3153" r:id="rId4"/>
    <p:sldId id="3125" r:id="rId5"/>
    <p:sldId id="3150" r:id="rId6"/>
    <p:sldId id="3152" r:id="rId7"/>
    <p:sldId id="315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903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3585-B56A-6A4E-8D6E-B7DC1504E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BBA42-C36F-4B46-9926-4375495F7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382C7-B62B-5940-814C-C3489DC6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4FBCE-6BB6-6441-81A2-783E4157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CB2D0-2BAA-F841-AB16-86FE5B7A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3270-77CB-6443-84FE-2D2CE751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F8DDE9-AE1A-CA47-917C-470E41870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BBFBF-83DE-0A49-AD28-D013277F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8D66-2269-0B43-83C2-5CFE7477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4B660-7693-9E41-B764-403A7651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2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D2546-7ECD-FF48-8843-5FC692D2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607B2-6EAA-7E44-94C4-464A76D4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E5DC0-E5A4-1D4D-AA40-D5D95C62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B15F8-29A1-944D-8254-6917EDF2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7260-83F7-1842-A0D3-A5504E06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83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arallelogram 24">
            <a:extLst>
              <a:ext uri="{FF2B5EF4-FFF2-40B4-BE49-F238E27FC236}">
                <a16:creationId xmlns:a16="http://schemas.microsoft.com/office/drawing/2014/main" id="{33012795-67A6-AE48-9044-1E82F4220B65}"/>
              </a:ext>
            </a:extLst>
          </p:cNvPr>
          <p:cNvSpPr/>
          <p:nvPr userDrawn="1"/>
        </p:nvSpPr>
        <p:spPr>
          <a:xfrm>
            <a:off x="410050" y="-7180"/>
            <a:ext cx="10100543" cy="959837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D068530-0B22-2342-9937-35BDACB2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8" y="239955"/>
            <a:ext cx="9399257" cy="6498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5C6B6-3B9D-E747-B3FB-00300E585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710" y="273460"/>
            <a:ext cx="638247" cy="359013"/>
          </a:xfrm>
          <a:prstGeom prst="rect">
            <a:avLst/>
          </a:prstGeom>
        </p:spPr>
      </p:pic>
      <p:sp>
        <p:nvSpPr>
          <p:cNvPr id="28" name="Parallelogram 27">
            <a:extLst>
              <a:ext uri="{FF2B5EF4-FFF2-40B4-BE49-F238E27FC236}">
                <a16:creationId xmlns:a16="http://schemas.microsoft.com/office/drawing/2014/main" id="{E70F3A4A-6F79-6C45-A804-9903C09E5664}"/>
              </a:ext>
            </a:extLst>
          </p:cNvPr>
          <p:cNvSpPr/>
          <p:nvPr userDrawn="1"/>
        </p:nvSpPr>
        <p:spPr>
          <a:xfrm>
            <a:off x="10371621" y="-7180"/>
            <a:ext cx="312604" cy="959837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D4F9AC6-E794-614F-A9C5-8C3A8546374A}"/>
              </a:ext>
            </a:extLst>
          </p:cNvPr>
          <p:cNvSpPr/>
          <p:nvPr userDrawn="1"/>
        </p:nvSpPr>
        <p:spPr>
          <a:xfrm>
            <a:off x="10552021" y="-7180"/>
            <a:ext cx="266068" cy="959837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EA76ABD7-2623-C44E-8FA2-F973CBE5CCF3}"/>
              </a:ext>
            </a:extLst>
          </p:cNvPr>
          <p:cNvSpPr/>
          <p:nvPr userDrawn="1"/>
        </p:nvSpPr>
        <p:spPr>
          <a:xfrm>
            <a:off x="10692273" y="-7180"/>
            <a:ext cx="219137" cy="959837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8622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493BF5C-E95E-42EF-BDB9-213056EE3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0867" y="1314203"/>
            <a:ext cx="10902767" cy="497441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‣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‣"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‣"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‣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stem Font Regular"/>
              <a:buChar char="‣"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F88A4311-43AA-B444-A8F4-96957FF59A79}"/>
              </a:ext>
            </a:extLst>
          </p:cNvPr>
          <p:cNvSpPr/>
          <p:nvPr userDrawn="1"/>
        </p:nvSpPr>
        <p:spPr>
          <a:xfrm>
            <a:off x="410050" y="-7180"/>
            <a:ext cx="10100543" cy="959837"/>
          </a:xfrm>
          <a:prstGeom prst="parallelogram">
            <a:avLst>
              <a:gd name="adj" fmla="val 17196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B3014D6-2EED-5644-A18F-BB6C99F2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8" y="239955"/>
            <a:ext cx="9399257" cy="64981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31B7A-ABF4-D94F-B149-FC3C18E8E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710" y="273460"/>
            <a:ext cx="638247" cy="359013"/>
          </a:xfrm>
          <a:prstGeom prst="rect">
            <a:avLst/>
          </a:prstGeom>
        </p:spPr>
      </p:pic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7CA535E-65A6-E240-AEDB-78C2E0EBC4D4}"/>
              </a:ext>
            </a:extLst>
          </p:cNvPr>
          <p:cNvSpPr/>
          <p:nvPr userDrawn="1"/>
        </p:nvSpPr>
        <p:spPr>
          <a:xfrm>
            <a:off x="10371621" y="-7180"/>
            <a:ext cx="312604" cy="959837"/>
          </a:xfrm>
          <a:prstGeom prst="parallelogram">
            <a:avLst>
              <a:gd name="adj" fmla="val 5173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10A5D7B3-92ED-5448-8094-64779486C34B}"/>
              </a:ext>
            </a:extLst>
          </p:cNvPr>
          <p:cNvSpPr/>
          <p:nvPr userDrawn="1"/>
        </p:nvSpPr>
        <p:spPr>
          <a:xfrm>
            <a:off x="10552021" y="-7180"/>
            <a:ext cx="266068" cy="959837"/>
          </a:xfrm>
          <a:prstGeom prst="parallelogram">
            <a:avLst>
              <a:gd name="adj" fmla="val 58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82BC805-7CB4-F845-9D34-408F13C7A1E3}"/>
              </a:ext>
            </a:extLst>
          </p:cNvPr>
          <p:cNvSpPr/>
          <p:nvPr userDrawn="1"/>
        </p:nvSpPr>
        <p:spPr>
          <a:xfrm>
            <a:off x="10692273" y="-7180"/>
            <a:ext cx="219137" cy="959837"/>
          </a:xfrm>
          <a:prstGeom prst="parallelogram">
            <a:avLst>
              <a:gd name="adj" fmla="val 682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8239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5893-1E1C-A948-A98A-9074BC03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40A6-DCE7-9B42-A55C-0D1BB6673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0E917-512C-244D-9788-979C892F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87F-AD9A-7A45-8BDF-47160C10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5BAB2-CA14-2B4A-B849-01201C03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F837-12D7-FB46-8698-187FBCF2F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55E60-9E42-3B42-9177-682E2B4E9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C3A9A-1460-7A48-800D-3A8246D1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F3D37-840A-674F-A183-4AFE506B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18C8C-A317-A942-90B4-EA4F1D1BE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FE51-C01A-1C4F-8B37-7CFD3462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0E4A9-6FA0-0740-BB4E-DEA117F8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C91149-46D4-6241-823F-E2249B292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9D95E-E243-1B45-88CB-AD54487D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5F8A5-5891-C949-923F-78D130AF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F3DEE-51D7-DC4C-AB67-1A693FC5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4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0778-72C1-A142-9486-0D2504B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65A92-EF7F-5645-A55C-9FE7A6EF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1F31A-4AE8-0F43-A27A-20F4EE11CB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F638B-330E-DE44-AB86-04BE84B3E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3242B6-EE14-7F42-8D36-80D01C5B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E6E27-9E17-0F4E-B508-93BF62525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370F4-5729-3849-8A0D-9361DD4CC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CB64C-0ACC-D140-AB6A-807465BF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FFB5-2B1E-6E44-9C5D-CEFEAB93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A658D-0B48-AC48-9CB6-94C7E7E2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727E5-F8F7-7346-B46D-19014FC4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A34E6-20A7-6941-82BB-63FB9CAD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A5BFF-119D-7146-8002-756C4BBA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8F1CA-15A1-AE41-B671-3623224E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07B7-E6B9-1A47-83AB-3FE804F6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5B115-F0D7-7B48-9442-58827755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2E8C-B0A4-E742-992E-45ED8BA9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942F1-3B27-C14A-AA53-61FBA977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9D761-43BB-A64D-9991-5B302BFA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8F2AE-C46D-8B41-BB53-9037BED7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16E0F-02F1-6846-BBA3-75D3A7EC6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C230-26C7-3F4B-B9F2-842C1EF69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33558-A9F3-BA48-91A1-F8A4669DB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D245D-ED68-3A4C-A65D-FCEA48BF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28EFF-0944-3E4A-B31C-964F9F84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1F89D-07CD-8B47-A8D0-91653A3A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846A5E-5A65-5F48-8B02-0AE2B255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34094-279C-C447-A9F6-4F7F19F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A3DEE-03FC-D14E-A0F5-4F5A8E5E4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25484-91A2-3342-81E9-E7DB3866C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0C76-1834-DF4F-A6DC-2E59AB5EAE18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2ED1E-543A-8E43-9736-3330D83BE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2A52-2224-2341-80B4-59245C0E0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9850-9465-7A41-B0EC-D79D55FD4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AF37-DA7E-E944-BD6A-D811FC0C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8" y="280064"/>
            <a:ext cx="9399257" cy="649816"/>
          </a:xfrm>
        </p:spPr>
        <p:txBody>
          <a:bodyPr/>
          <a:lstStyle/>
          <a:p>
            <a:r>
              <a:rPr lang="en-US" dirty="0" err="1"/>
              <a:t>Zyter</a:t>
            </a:r>
            <a:r>
              <a:rPr lang="en-US" dirty="0"/>
              <a:t> COVID-19 Suite Launch</a:t>
            </a:r>
          </a:p>
        </p:txBody>
      </p:sp>
      <p:pic>
        <p:nvPicPr>
          <p:cNvPr id="4" name="Picture 3" descr="A picture containing person, holding, person, person&#10;&#10;Description automatically generated">
            <a:extLst>
              <a:ext uri="{FF2B5EF4-FFF2-40B4-BE49-F238E27FC236}">
                <a16:creationId xmlns:a16="http://schemas.microsoft.com/office/drawing/2014/main" id="{267DEC74-DF7A-0F40-A4D3-92CF2D13F4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" y="3429000"/>
            <a:ext cx="3723503" cy="1533531"/>
          </a:xfrm>
          <a:prstGeom prst="rect">
            <a:avLst/>
          </a:prstGeom>
        </p:spPr>
      </p:pic>
      <p:pic>
        <p:nvPicPr>
          <p:cNvPr id="6" name="Picture 5" descr="A picture containing person, holding, monitor, screen&#10;&#10;Description automatically generated">
            <a:extLst>
              <a:ext uri="{FF2B5EF4-FFF2-40B4-BE49-F238E27FC236}">
                <a16:creationId xmlns:a16="http://schemas.microsoft.com/office/drawing/2014/main" id="{6C24F415-5244-6545-A813-9DAE1656BB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50" y="1430653"/>
            <a:ext cx="3723503" cy="1646616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246A13-717F-F644-B0FD-69AF924A0E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390" y="4604040"/>
            <a:ext cx="3102919" cy="161868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FFBC08A-07A5-8D4B-BC2D-26B1AE6540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874" y="2950564"/>
            <a:ext cx="3102919" cy="1618689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6BDBB712-B6FA-E045-B484-A853B83BCE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875" y="1165280"/>
            <a:ext cx="3102919" cy="1618689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6E5E0A-AB75-F343-AF43-0196B49951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390" y="1165281"/>
            <a:ext cx="3102919" cy="1618689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378AE4-A387-8A48-8A94-F5B80DB198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390" y="2875074"/>
            <a:ext cx="3102919" cy="16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CD30-BB36-F745-A3E6-3C4F59FB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8" y="76179"/>
            <a:ext cx="9399257" cy="649816"/>
          </a:xfrm>
        </p:spPr>
        <p:txBody>
          <a:bodyPr>
            <a:normAutofit/>
          </a:bodyPr>
          <a:lstStyle/>
          <a:p>
            <a:r>
              <a:rPr lang="en-US" dirty="0" err="1"/>
              <a:t>Zyter</a:t>
            </a:r>
            <a:r>
              <a:rPr lang="en-US" dirty="0"/>
              <a:t> COVID-19 Suite Launch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3934E3-3D47-3849-A4EA-750A11621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38" y="4494741"/>
            <a:ext cx="2719185" cy="1418508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30854E5-EE88-E346-97CD-AF862952A0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93" y="4439379"/>
            <a:ext cx="2719185" cy="1418508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31D3AE-38AB-684C-A5F1-0856A26558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40" y="2876233"/>
            <a:ext cx="2719185" cy="1418508"/>
          </a:xfrm>
          <a:prstGeom prst="rect">
            <a:avLst/>
          </a:prstGeom>
        </p:spPr>
      </p:pic>
      <p:pic>
        <p:nvPicPr>
          <p:cNvPr id="16" name="Picture 1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2AB87FF-39B5-0948-A8B4-3111E16701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94" y="2780913"/>
            <a:ext cx="2719185" cy="1418508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AC13503-F792-6D4E-B06E-71DC9A09F5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940" y="1257725"/>
            <a:ext cx="2719185" cy="1418508"/>
          </a:xfrm>
          <a:prstGeom prst="rect">
            <a:avLst/>
          </a:prstGeom>
        </p:spPr>
      </p:pic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949FAE-1586-2D44-92BC-7E886710BB0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094" y="1257726"/>
            <a:ext cx="2719185" cy="14185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11CD66-4D0B-354B-969D-4C3D443141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90" y="1337695"/>
            <a:ext cx="3263023" cy="1355580"/>
          </a:xfrm>
          <a:prstGeom prst="rect">
            <a:avLst/>
          </a:prstGeom>
        </p:spPr>
      </p:pic>
      <p:pic>
        <p:nvPicPr>
          <p:cNvPr id="26" name="Picture 2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3B38ADA-F3F0-D84F-BDBE-C5C9D35025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91" y="3165882"/>
            <a:ext cx="3438571" cy="29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1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B4FDCD-3360-1544-9D94-9EC0A3CC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COVID-Suite Collateral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F17076-5ECB-F44D-887F-FC5460DD8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519" y="1678826"/>
            <a:ext cx="3023630" cy="391415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E550AD7-C849-6441-B4F6-0E52D9DA2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673" y="1678826"/>
            <a:ext cx="3023630" cy="3914151"/>
          </a:xfrm>
          <a:prstGeom prst="rect">
            <a:avLst/>
          </a:prstGeom>
        </p:spPr>
      </p:pic>
      <p:pic>
        <p:nvPicPr>
          <p:cNvPr id="11" name="Picture 10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70E20025-343A-4644-81C3-3C1C442E5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712" y="1678826"/>
            <a:ext cx="3023630" cy="38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2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F3CD30-BB36-F745-A3E6-3C4F59FB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868" y="76179"/>
            <a:ext cx="9399257" cy="649816"/>
          </a:xfrm>
        </p:spPr>
        <p:txBody>
          <a:bodyPr>
            <a:normAutofit/>
          </a:bodyPr>
          <a:lstStyle/>
          <a:p>
            <a:r>
              <a:rPr lang="en-US" dirty="0" err="1"/>
              <a:t>Zyter</a:t>
            </a:r>
            <a:r>
              <a:rPr lang="en-US" dirty="0"/>
              <a:t> COVID-19 Suite Launch – Case Study</a:t>
            </a:r>
          </a:p>
        </p:txBody>
      </p:sp>
      <p:pic>
        <p:nvPicPr>
          <p:cNvPr id="1026" name="Picture 2" descr="C:\Users\sharmaa\Downloads\image001 (3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71" y="2482897"/>
            <a:ext cx="4602287" cy="2337641"/>
          </a:xfrm>
          <a:prstGeom prst="rect">
            <a:avLst/>
          </a:prstGeom>
          <a:noFill/>
        </p:spPr>
      </p:pic>
      <p:pic>
        <p:nvPicPr>
          <p:cNvPr id="1027" name="Picture 3" descr="C:\Users\sharmaa\Downloads\image0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770" y="1437564"/>
            <a:ext cx="2716493" cy="1419368"/>
          </a:xfrm>
          <a:prstGeom prst="rect">
            <a:avLst/>
          </a:prstGeom>
          <a:noFill/>
        </p:spPr>
      </p:pic>
      <p:pic>
        <p:nvPicPr>
          <p:cNvPr id="1028" name="Picture 4" descr="C:\Users\sharmaa\Downloads\image00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806" y="1440310"/>
            <a:ext cx="2690308" cy="1443917"/>
          </a:xfrm>
          <a:prstGeom prst="rect">
            <a:avLst/>
          </a:prstGeom>
          <a:noFill/>
        </p:spPr>
      </p:pic>
      <p:pic>
        <p:nvPicPr>
          <p:cNvPr id="1029" name="Picture 5" descr="C:\Users\sharmaa\Downloads\image004 (1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722" y="3102591"/>
            <a:ext cx="2705732" cy="1398991"/>
          </a:xfrm>
          <a:prstGeom prst="rect">
            <a:avLst/>
          </a:prstGeom>
          <a:noFill/>
        </p:spPr>
      </p:pic>
      <p:pic>
        <p:nvPicPr>
          <p:cNvPr id="1030" name="Picture 6" descr="C:\Users\sharmaa\Downloads\image00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600" y="3093489"/>
            <a:ext cx="2695461" cy="1419371"/>
          </a:xfrm>
          <a:prstGeom prst="rect">
            <a:avLst/>
          </a:prstGeom>
          <a:noFill/>
        </p:spPr>
      </p:pic>
      <p:pic>
        <p:nvPicPr>
          <p:cNvPr id="1031" name="Picture 7" descr="C:\Users\sharmaa\Downloads\image006 (1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011" y="4767618"/>
            <a:ext cx="2715272" cy="1409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58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E24C31-1770-E84E-A109-B3050BD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Zyter</a:t>
            </a:r>
            <a:r>
              <a:rPr lang="en-US" dirty="0"/>
              <a:t> Virtual Rounding Launch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D6934-B92F-044A-8073-C65CCD884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4" y="1003803"/>
            <a:ext cx="4358393" cy="1796627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4ABB205-21AB-4449-BE6D-0C95D8E6E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80" y="1120345"/>
            <a:ext cx="2155939" cy="1124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8FDE83-7F69-B146-A637-D03A470782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977" y="1112786"/>
            <a:ext cx="2155939" cy="1124681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4B91F32F-DBCE-C143-A809-A6AE403C3F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977" y="2287770"/>
            <a:ext cx="2155939" cy="1124681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6D961AC1-3954-C84A-8E2D-95E5A7C1F2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0980" y="2304320"/>
            <a:ext cx="2155939" cy="1124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6D0019-785D-724E-947A-E6752ED9764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669" y="3519816"/>
            <a:ext cx="2155939" cy="1124681"/>
          </a:xfrm>
          <a:prstGeom prst="rect">
            <a:avLst/>
          </a:prstGeom>
        </p:spPr>
      </p:pic>
      <p:pic>
        <p:nvPicPr>
          <p:cNvPr id="17" name="Picture 16" descr="A picture containing text, electronics, screenshot, display&#10;&#10;Description automatically generated">
            <a:extLst>
              <a:ext uri="{FF2B5EF4-FFF2-40B4-BE49-F238E27FC236}">
                <a16:creationId xmlns:a16="http://schemas.microsoft.com/office/drawing/2014/main" id="{CC31CE77-89EC-1441-B052-A3D505F7555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56" y="3496766"/>
            <a:ext cx="2155939" cy="1124681"/>
          </a:xfrm>
          <a:prstGeom prst="rect">
            <a:avLst/>
          </a:prstGeom>
        </p:spPr>
      </p:pic>
      <p:pic>
        <p:nvPicPr>
          <p:cNvPr id="19" name="Picture 18" descr="A picture containing text, person, computer, computer&#10;&#10;Description automatically generated">
            <a:extLst>
              <a:ext uri="{FF2B5EF4-FFF2-40B4-BE49-F238E27FC236}">
                <a16:creationId xmlns:a16="http://schemas.microsoft.com/office/drawing/2014/main" id="{C85F236F-F2A9-3D41-9C3D-19F057D27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356" y="4756065"/>
            <a:ext cx="2155939" cy="11246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2EBE04-8538-2D48-80DD-3B1BE5755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2800429"/>
            <a:ext cx="5683751" cy="2478816"/>
          </a:xfrm>
          <a:prstGeom prst="rect">
            <a:avLst/>
          </a:prstGeom>
        </p:spPr>
      </p:pic>
      <p:pic>
        <p:nvPicPr>
          <p:cNvPr id="25" name="Picture 2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971A8480-7345-2741-BA98-56380DA0B02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041" y="5088573"/>
            <a:ext cx="2756672" cy="1769427"/>
          </a:xfrm>
          <a:prstGeom prst="rect">
            <a:avLst/>
          </a:prstGeom>
        </p:spPr>
      </p:pic>
      <p:pic>
        <p:nvPicPr>
          <p:cNvPr id="27" name="Picture 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979377-AECB-E74F-B26F-0C41ED5099F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241" y="1184262"/>
            <a:ext cx="1452681" cy="545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6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28614-E12D-C642-9D68-72B908D77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Zyter</a:t>
            </a:r>
            <a:r>
              <a:rPr lang="en-US" dirty="0"/>
              <a:t> COVID-19 Blog</a:t>
            </a:r>
          </a:p>
        </p:txBody>
      </p:sp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605D2A12-3981-B34D-A323-FB0DCF3A46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023" y="0"/>
            <a:ext cx="3366655" cy="6858000"/>
          </a:xfrm>
          <a:prstGeom prst="rect">
            <a:avLst/>
          </a:prstGeom>
        </p:spPr>
      </p:pic>
      <p:pic>
        <p:nvPicPr>
          <p:cNvPr id="7" name="Picture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449931A-C3C8-314C-9E1C-5430EFBEE2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570" y="-1"/>
            <a:ext cx="2951757" cy="6899373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94975D06-895D-2844-BF25-2EAC1B9DF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73" y="1771651"/>
            <a:ext cx="3050958" cy="39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4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943A77-16E6-6648-9BAA-1360352E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Zyter</a:t>
            </a:r>
            <a:r>
              <a:rPr lang="en-US" dirty="0"/>
              <a:t> COVID-19 Suite Blog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ED4897-AF9C-4046-94D0-990545F447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96" y="1326215"/>
            <a:ext cx="3088788" cy="1611318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ED72D1D-A9BB-1148-B901-3C1E853255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240" y="3143989"/>
            <a:ext cx="3088788" cy="1611318"/>
          </a:xfrm>
          <a:prstGeom prst="rect">
            <a:avLst/>
          </a:prstGeom>
        </p:spPr>
      </p:pic>
      <p:pic>
        <p:nvPicPr>
          <p:cNvPr id="9" name="Picture 8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35CFEDC4-1A81-9F46-A479-459C442D28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78" y="2536061"/>
            <a:ext cx="4942061" cy="2035397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EBF33233-ED32-A148-9F9E-517B95D11F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240" y="5002111"/>
            <a:ext cx="3088788" cy="1611318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9C3139-D279-7A45-9975-3F77BFCD25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96" y="5002111"/>
            <a:ext cx="3088788" cy="1611318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CE6E940-4C76-4943-ACA3-0CAED6FB51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496" y="3149573"/>
            <a:ext cx="3088788" cy="1611318"/>
          </a:xfrm>
          <a:prstGeom prst="rect">
            <a:avLst/>
          </a:prstGeom>
        </p:spPr>
      </p:pic>
      <p:pic>
        <p:nvPicPr>
          <p:cNvPr id="17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D8B2FA-AE1C-8C49-B502-0B21C2401F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240" y="1297035"/>
            <a:ext cx="3088788" cy="16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28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System Font Regular</vt:lpstr>
      <vt:lpstr>Office Theme</vt:lpstr>
      <vt:lpstr>Zyter COVID-19 Suite Launch</vt:lpstr>
      <vt:lpstr>Zyter COVID-19 Suite Launch</vt:lpstr>
      <vt:lpstr>COVID-Suite Collateral</vt:lpstr>
      <vt:lpstr>Zyter COVID-19 Suite Launch – Case Study</vt:lpstr>
      <vt:lpstr>Zyter Virtual Rounding Launch</vt:lpstr>
      <vt:lpstr>Zyter COVID-19 Blog</vt:lpstr>
      <vt:lpstr>Zyter COVID-19 Suite Blog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Campaign – COVID-19 Suite</dc:title>
  <dc:creator>Michael Donner</dc:creator>
  <cp:lastModifiedBy>12040</cp:lastModifiedBy>
  <cp:revision>8</cp:revision>
  <dcterms:created xsi:type="dcterms:W3CDTF">2020-12-30T04:33:02Z</dcterms:created>
  <dcterms:modified xsi:type="dcterms:W3CDTF">2021-05-08T01:25:05Z</dcterms:modified>
</cp:coreProperties>
</file>