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3144" r:id="rId2"/>
    <p:sldId id="3212" r:id="rId3"/>
    <p:sldId id="3214" r:id="rId4"/>
    <p:sldId id="3213" r:id="rId5"/>
    <p:sldId id="3325" r:id="rId6"/>
    <p:sldId id="3326" r:id="rId7"/>
    <p:sldId id="3327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5897"/>
  </p:normalViewPr>
  <p:slideViewPr>
    <p:cSldViewPr snapToGrid="0" snapToObjects="1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A7A0AE-BBB1-3A48-91E3-F58D7CBDD34B}" type="datetimeFigureOut">
              <a:rPr lang="en-US" smtClean="0"/>
              <a:t>5/7/21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D989C-E1D8-9D49-8504-4D7C2A815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156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513360-4871-4102-AD81-6ADE65170E4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924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4844D-9218-A840-8BF6-79D7DB07F2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57E809-A6CD-7340-82E2-B139777503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B888B-BC78-7345-9A0D-0DB220C8D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1B9C9-0D12-0546-A239-16FE81170526}" type="datetimeFigureOut">
              <a:rPr lang="en-US" smtClean="0"/>
              <a:t>5/7/21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D0C13-E872-D840-B26D-EBA80924A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5AB21-F54B-FD4C-99AB-50BDF6438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14368-36B8-BF4C-8C4B-CD5287CC0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625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EA238-7E72-7B4F-B3BF-0322BB516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B719BA-45DB-3F41-9BB6-F8B03EBA48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F82BCE-67D6-0A47-B396-6834879FA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1B9C9-0D12-0546-A239-16FE81170526}" type="datetimeFigureOut">
              <a:rPr lang="en-US" smtClean="0"/>
              <a:t>5/7/21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5810E8-3025-E84E-A7D7-998AFDE78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CFC585-4E90-0E4E-A311-E0A712BBC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14368-36B8-BF4C-8C4B-CD5287CC0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112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920AB4-FF5B-0147-939F-91F1803C7A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210526-4096-7442-8593-3BAF018CF1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68C05-287F-0B47-8DC6-78A611D98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1B9C9-0D12-0546-A239-16FE81170526}" type="datetimeFigureOut">
              <a:rPr lang="en-US" smtClean="0"/>
              <a:t>5/7/21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D6439-63E5-8F4A-92DD-985EE1D8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F5223E-E50C-FC4B-B92C-ED201AB3B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14368-36B8-BF4C-8C4B-CD5287CC0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0908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493BF5C-E95E-42EF-BDB9-213056EE3F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0867" y="1314203"/>
            <a:ext cx="10902767" cy="4974413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System Font Regular"/>
              <a:buChar char="‣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System Font Regular"/>
              <a:buChar char="‣"/>
              <a:defRPr sz="2133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System Font Regular"/>
              <a:buChar char="‣"/>
              <a:defRPr sz="1867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System Font Regular"/>
              <a:buChar char="‣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System Font Regular"/>
              <a:buChar char="‣"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id="{F88A4311-43AA-B444-A8F4-96957FF59A79}"/>
              </a:ext>
            </a:extLst>
          </p:cNvPr>
          <p:cNvSpPr/>
          <p:nvPr userDrawn="1"/>
        </p:nvSpPr>
        <p:spPr>
          <a:xfrm>
            <a:off x="410050" y="-7180"/>
            <a:ext cx="10100543" cy="959837"/>
          </a:xfrm>
          <a:prstGeom prst="parallelogram">
            <a:avLst>
              <a:gd name="adj" fmla="val 17196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B3014D6-2EED-5644-A18F-BB6C99F26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868" y="239955"/>
            <a:ext cx="9399257" cy="649816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E0831B7A-ABF4-D94F-B149-FC3C18E8E5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72710" y="273460"/>
            <a:ext cx="638247" cy="359013"/>
          </a:xfrm>
          <a:prstGeom prst="rect">
            <a:avLst/>
          </a:prstGeom>
        </p:spPr>
      </p:pic>
      <p:sp>
        <p:nvSpPr>
          <p:cNvPr id="19" name="Parallelogram 18">
            <a:extLst>
              <a:ext uri="{FF2B5EF4-FFF2-40B4-BE49-F238E27FC236}">
                <a16:creationId xmlns:a16="http://schemas.microsoft.com/office/drawing/2014/main" id="{17CA535E-65A6-E240-AEDB-78C2E0EBC4D4}"/>
              </a:ext>
            </a:extLst>
          </p:cNvPr>
          <p:cNvSpPr/>
          <p:nvPr userDrawn="1"/>
        </p:nvSpPr>
        <p:spPr>
          <a:xfrm>
            <a:off x="10371621" y="-7180"/>
            <a:ext cx="312604" cy="959837"/>
          </a:xfrm>
          <a:prstGeom prst="parallelogram">
            <a:avLst>
              <a:gd name="adj" fmla="val 51733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10A5D7B3-92ED-5448-8094-64779486C34B}"/>
              </a:ext>
            </a:extLst>
          </p:cNvPr>
          <p:cNvSpPr/>
          <p:nvPr userDrawn="1"/>
        </p:nvSpPr>
        <p:spPr>
          <a:xfrm>
            <a:off x="10552021" y="-7180"/>
            <a:ext cx="266068" cy="959837"/>
          </a:xfrm>
          <a:prstGeom prst="parallelogram">
            <a:avLst>
              <a:gd name="adj" fmla="val 58552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E82BC805-7CB4-F845-9D34-408F13C7A1E3}"/>
              </a:ext>
            </a:extLst>
          </p:cNvPr>
          <p:cNvSpPr/>
          <p:nvPr userDrawn="1"/>
        </p:nvSpPr>
        <p:spPr>
          <a:xfrm>
            <a:off x="10692273" y="-7180"/>
            <a:ext cx="219137" cy="959837"/>
          </a:xfrm>
          <a:prstGeom prst="parallelogram">
            <a:avLst>
              <a:gd name="adj" fmla="val 6821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2266535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_an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493BF5C-E95E-42EF-BDB9-213056EE3F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0867" y="1073150"/>
            <a:ext cx="10902767" cy="5215467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System Font Regular"/>
              <a:buChar char="‣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System Font Regular"/>
              <a:buChar char="‣"/>
              <a:defRPr sz="2133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System Font Regular"/>
              <a:buChar char="‣"/>
              <a:defRPr sz="1867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System Font Regular"/>
              <a:buChar char="‣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System Font Regular"/>
              <a:buChar char="‣"/>
              <a:defRPr sz="1333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E0831B7A-ABF4-D94F-B149-FC3C18E8E5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72710" y="273460"/>
            <a:ext cx="638247" cy="359013"/>
          </a:xfrm>
          <a:prstGeom prst="rect">
            <a:avLst/>
          </a:prstGeom>
        </p:spPr>
      </p:pic>
      <p:sp>
        <p:nvSpPr>
          <p:cNvPr id="9" name="Parallelogram 8">
            <a:extLst>
              <a:ext uri="{FF2B5EF4-FFF2-40B4-BE49-F238E27FC236}">
                <a16:creationId xmlns:a16="http://schemas.microsoft.com/office/drawing/2014/main" id="{43482A46-C03B-E540-993D-623B8CBFD2C3}"/>
              </a:ext>
            </a:extLst>
          </p:cNvPr>
          <p:cNvSpPr/>
          <p:nvPr userDrawn="1"/>
        </p:nvSpPr>
        <p:spPr>
          <a:xfrm>
            <a:off x="410048" y="-7180"/>
            <a:ext cx="10107168" cy="914400"/>
          </a:xfrm>
          <a:prstGeom prst="parallelogram">
            <a:avLst>
              <a:gd name="adj" fmla="val 17196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FBA8C8B-267D-9642-A796-C7981CFD0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868" y="206703"/>
            <a:ext cx="9399257" cy="649816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57246E5E-2867-3E4B-B6AC-19B3FE5BCB5E}"/>
              </a:ext>
            </a:extLst>
          </p:cNvPr>
          <p:cNvSpPr/>
          <p:nvPr userDrawn="1"/>
        </p:nvSpPr>
        <p:spPr>
          <a:xfrm>
            <a:off x="10371619" y="-7180"/>
            <a:ext cx="316992" cy="914400"/>
          </a:xfrm>
          <a:prstGeom prst="parallelogram">
            <a:avLst>
              <a:gd name="adj" fmla="val 51733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46821BF8-1C0E-6A4C-A715-9FFD0CF99888}"/>
              </a:ext>
            </a:extLst>
          </p:cNvPr>
          <p:cNvSpPr/>
          <p:nvPr userDrawn="1"/>
        </p:nvSpPr>
        <p:spPr>
          <a:xfrm>
            <a:off x="10552019" y="-7180"/>
            <a:ext cx="268224" cy="914400"/>
          </a:xfrm>
          <a:prstGeom prst="parallelogram">
            <a:avLst>
              <a:gd name="adj" fmla="val 58552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9B06F175-0953-5043-A358-9F01FD264DE0}"/>
              </a:ext>
            </a:extLst>
          </p:cNvPr>
          <p:cNvSpPr/>
          <p:nvPr userDrawn="1"/>
        </p:nvSpPr>
        <p:spPr>
          <a:xfrm>
            <a:off x="10692271" y="-7180"/>
            <a:ext cx="219456" cy="914400"/>
          </a:xfrm>
          <a:prstGeom prst="parallelogram">
            <a:avLst>
              <a:gd name="adj" fmla="val 6821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06040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FF3D3-1419-0B4C-A3F0-F0CDC3C5D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9F861-58BF-F74D-9B39-E87943DADD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E50380-AB78-6E41-B208-BFA2BF825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1B9C9-0D12-0546-A239-16FE81170526}" type="datetimeFigureOut">
              <a:rPr lang="en-US" smtClean="0"/>
              <a:t>5/7/21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EF24-CEB3-6949-B85F-3577FB25F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1C52D5-0D54-1449-9E95-68ADB0D10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14368-36B8-BF4C-8C4B-CD5287CC0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698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50937-94B9-804F-8EF2-25EC02F03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702920-8636-6F45-942F-9F6FA9881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E829A2-5BD2-9541-A510-1A0B4B38E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1B9C9-0D12-0546-A239-16FE81170526}" type="datetimeFigureOut">
              <a:rPr lang="en-US" smtClean="0"/>
              <a:t>5/7/21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5A1A6-0994-2E46-93EB-8B7D46205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CF22E-938C-7945-8CB4-DAAED2E3A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14368-36B8-BF4C-8C4B-CD5287CC0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702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D73AE-9DD1-B04D-B55E-DAF0A1B20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7711B-30E2-6F4B-B078-69ECE083F2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EB62E8-27D2-3845-AA96-159E377ED1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0E96D7-D736-EC4D-AACF-74F0B722C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1B9C9-0D12-0546-A239-16FE81170526}" type="datetimeFigureOut">
              <a:rPr lang="en-US" smtClean="0"/>
              <a:t>5/7/21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95B2EF-EA15-4A43-B5C5-8BFB39E18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FDE27B-176F-344B-A8D5-B1BA47D0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14368-36B8-BF4C-8C4B-CD5287CC0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20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6FF3F-9D89-8340-8D64-279CE0D1F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4DD607-3788-9543-A79E-B010B461A2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FB20D8-31CC-4046-85E3-CEBD41A0AA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57F72B-1AAE-6B49-8438-EBF6C6E07E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A71F4A-7F0E-9044-8DD7-5E89B8199D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7728AA-4733-9846-A7A9-51EAACC37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1B9C9-0D12-0546-A239-16FE81170526}" type="datetimeFigureOut">
              <a:rPr lang="en-US" smtClean="0"/>
              <a:t>5/7/21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B25466-96EC-DC4B-9428-2B86087AC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90373D-D347-6C41-AFC2-52D6AB366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14368-36B8-BF4C-8C4B-CD5287CC0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98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AD809-D950-CA43-9A6C-19891E2E2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03B812-22F8-634D-B33F-D3AAFC48A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1B9C9-0D12-0546-A239-16FE81170526}" type="datetimeFigureOut">
              <a:rPr lang="en-US" smtClean="0"/>
              <a:t>5/7/21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8D0EB3-CFB7-3541-B3FC-456EB4DD5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3CA15A-A940-874D-BC27-14F3E156E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14368-36B8-BF4C-8C4B-CD5287CC0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20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6BCDDD-0481-B647-830A-1D14F4632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1B9C9-0D12-0546-A239-16FE81170526}" type="datetimeFigureOut">
              <a:rPr lang="en-US" smtClean="0"/>
              <a:t>5/7/21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B6F70F-B394-E547-AD02-027DA504E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3664C1-1F47-4643-B624-418312C9F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14368-36B8-BF4C-8C4B-CD5287CC0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954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7E6E7-8C54-DA4F-B3E1-91605C2DE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B8DD5-AE09-F447-BF73-F6D5C47FA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A183E8-B624-8740-95E7-3C41B05A04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BAC22B-B3F7-7C45-8FA1-69AF9B11B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1B9C9-0D12-0546-A239-16FE81170526}" type="datetimeFigureOut">
              <a:rPr lang="en-US" smtClean="0"/>
              <a:t>5/7/21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4CE00D-8DEC-8B40-B5F8-A2AF266A7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D6112B-6EAC-9040-8815-F96F0861C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14368-36B8-BF4C-8C4B-CD5287CC0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665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174E0-48C3-A94B-8A2A-116BCDA3D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D8E40B-2A40-2F45-B249-6A6C92AA38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5E63D5-7D32-F74A-9B69-090612495D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4A770F-A5AE-B34A-8AAC-35982615F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1B9C9-0D12-0546-A239-16FE81170526}" type="datetimeFigureOut">
              <a:rPr lang="en-US" smtClean="0"/>
              <a:t>5/7/21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54E4F0-D0A2-0F44-B98B-7FA8739D3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55A63C-7F0F-6C42-9630-62388ADDA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14368-36B8-BF4C-8C4B-CD5287CC0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392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F694FB-5BFF-CD4D-9853-61D6D5408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532F86-C05A-1046-B586-65D1D7ADE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59313-2277-8548-9575-4F138DD302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C1B9C9-0D12-0546-A239-16FE81170526}" type="datetimeFigureOut">
              <a:rPr lang="en-US" smtClean="0"/>
              <a:t>5/7/21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FEEEFF-4804-7E47-A84E-E3D2469C10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C9BFB-E357-7B45-A9F0-8CEF2D44DB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14368-36B8-BF4C-8C4B-CD5287CC0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09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jpg"/><Relationship Id="rId18" Type="http://schemas.openxmlformats.org/officeDocument/2006/relationships/image" Target="../media/image17.jpg"/><Relationship Id="rId3" Type="http://schemas.openxmlformats.org/officeDocument/2006/relationships/image" Target="../media/image2.png"/><Relationship Id="rId21" Type="http://schemas.openxmlformats.org/officeDocument/2006/relationships/image" Target="../media/image20.jpg"/><Relationship Id="rId7" Type="http://schemas.openxmlformats.org/officeDocument/2006/relationships/image" Target="../media/image6.jpg"/><Relationship Id="rId12" Type="http://schemas.openxmlformats.org/officeDocument/2006/relationships/image" Target="../media/image11.jpg"/><Relationship Id="rId17" Type="http://schemas.openxmlformats.org/officeDocument/2006/relationships/image" Target="../media/image16.jpg"/><Relationship Id="rId25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jpg"/><Relationship Id="rId20" Type="http://schemas.openxmlformats.org/officeDocument/2006/relationships/image" Target="../media/image19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24" Type="http://schemas.openxmlformats.org/officeDocument/2006/relationships/image" Target="../media/image23.jpg"/><Relationship Id="rId5" Type="http://schemas.openxmlformats.org/officeDocument/2006/relationships/image" Target="../media/image4.jpg"/><Relationship Id="rId15" Type="http://schemas.openxmlformats.org/officeDocument/2006/relationships/image" Target="../media/image14.jpg"/><Relationship Id="rId23" Type="http://schemas.openxmlformats.org/officeDocument/2006/relationships/image" Target="../media/image22.jpg"/><Relationship Id="rId10" Type="http://schemas.openxmlformats.org/officeDocument/2006/relationships/image" Target="../media/image9.jpg"/><Relationship Id="rId19" Type="http://schemas.openxmlformats.org/officeDocument/2006/relationships/image" Target="../media/image18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13.jpg"/><Relationship Id="rId22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Relationship Id="rId9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73F3F5B-F818-5944-A582-2770DEA14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ZyterHome</a:t>
            </a:r>
            <a:r>
              <a:rPr lang="en-US" dirty="0"/>
              <a:t> Launch</a:t>
            </a:r>
          </a:p>
        </p:txBody>
      </p:sp>
      <p:pic>
        <p:nvPicPr>
          <p:cNvPr id="7" name="Picture 6" descr="A screenshot of a person&#10;&#10;Description automatically generated">
            <a:extLst>
              <a:ext uri="{FF2B5EF4-FFF2-40B4-BE49-F238E27FC236}">
                <a16:creationId xmlns:a16="http://schemas.microsoft.com/office/drawing/2014/main" id="{1AB41643-3283-CB4B-B62B-0F9870793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01" y="1159688"/>
            <a:ext cx="4278756" cy="20151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5EF0C2-8780-D94B-BFEB-9521F0E856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755" y="3529832"/>
            <a:ext cx="1808976" cy="943683"/>
          </a:xfrm>
          <a:prstGeom prst="rect">
            <a:avLst/>
          </a:prstGeom>
        </p:spPr>
      </p:pic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01AC575-267F-C847-B7E6-7687A09415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8161" y="3529832"/>
            <a:ext cx="1808976" cy="943683"/>
          </a:xfrm>
          <a:prstGeom prst="rect">
            <a:avLst/>
          </a:prstGeom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C10F5FA-CCB9-1640-83DF-ABFD4BB11A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1568" y="3517067"/>
            <a:ext cx="1808976" cy="943683"/>
          </a:xfrm>
          <a:prstGeom prst="rect">
            <a:avLst/>
          </a:prstGeom>
        </p:spPr>
      </p:pic>
      <p:pic>
        <p:nvPicPr>
          <p:cNvPr id="15" name="Picture 14" descr="A picture containing text, person, watch, game&#10;&#10;Description automatically generated">
            <a:extLst>
              <a:ext uri="{FF2B5EF4-FFF2-40B4-BE49-F238E27FC236}">
                <a16:creationId xmlns:a16="http://schemas.microsoft.com/office/drawing/2014/main" id="{3935E929-6178-B947-AC88-BD0DB6B2C0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4975" y="3517067"/>
            <a:ext cx="1808976" cy="943683"/>
          </a:xfrm>
          <a:prstGeom prst="rect">
            <a:avLst/>
          </a:prstGeom>
        </p:spPr>
      </p:pic>
      <p:pic>
        <p:nvPicPr>
          <p:cNvPr id="17" name="Picture 1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F4E290B-2B48-D74A-8A29-5223D38577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08381" y="3517067"/>
            <a:ext cx="1808976" cy="943683"/>
          </a:xfrm>
          <a:prstGeom prst="rect">
            <a:avLst/>
          </a:prstGeom>
        </p:spPr>
      </p:pic>
      <p:pic>
        <p:nvPicPr>
          <p:cNvPr id="19" name="Picture 1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246D0A3-03C9-A441-AE00-3723CD3DF9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62536" y="3517067"/>
            <a:ext cx="1808976" cy="943683"/>
          </a:xfrm>
          <a:prstGeom prst="rect">
            <a:avLst/>
          </a:prstGeom>
        </p:spPr>
      </p:pic>
      <p:pic>
        <p:nvPicPr>
          <p:cNvPr id="21" name="Picture 20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942E26AD-E0B3-A543-884F-C551EB6224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4755" y="4718188"/>
            <a:ext cx="1808976" cy="943683"/>
          </a:xfrm>
          <a:prstGeom prst="rect">
            <a:avLst/>
          </a:prstGeom>
        </p:spPr>
      </p:pic>
      <p:pic>
        <p:nvPicPr>
          <p:cNvPr id="23" name="Picture 2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74A15CC-B187-884B-88A5-7015B27D27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98161" y="4695116"/>
            <a:ext cx="1808976" cy="943683"/>
          </a:xfrm>
          <a:prstGeom prst="rect">
            <a:avLst/>
          </a:prstGeom>
        </p:spPr>
      </p:pic>
      <p:pic>
        <p:nvPicPr>
          <p:cNvPr id="25" name="Picture 2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8234F57-0179-674F-B080-2A1A86B106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01568" y="4695116"/>
            <a:ext cx="1808976" cy="943683"/>
          </a:xfrm>
          <a:prstGeom prst="rect">
            <a:avLst/>
          </a:prstGeom>
        </p:spPr>
      </p:pic>
      <p:pic>
        <p:nvPicPr>
          <p:cNvPr id="27" name="Picture 2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C83E9BC-3CAA-5D4E-B401-E95EB1219C0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86964" y="4695116"/>
            <a:ext cx="1808976" cy="943683"/>
          </a:xfrm>
          <a:prstGeom prst="rect">
            <a:avLst/>
          </a:prstGeom>
        </p:spPr>
      </p:pic>
      <p:pic>
        <p:nvPicPr>
          <p:cNvPr id="29" name="Picture 28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6ADDC84C-469F-0A40-AEC5-53899BED049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97511" y="4634247"/>
            <a:ext cx="1808976" cy="943683"/>
          </a:xfrm>
          <a:prstGeom prst="rect">
            <a:avLst/>
          </a:prstGeom>
        </p:spPr>
      </p:pic>
      <p:pic>
        <p:nvPicPr>
          <p:cNvPr id="31" name="Picture 3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8B169B5-9AC7-1C4B-BB62-A23338E86F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351727" y="4631407"/>
            <a:ext cx="1808976" cy="943683"/>
          </a:xfrm>
          <a:prstGeom prst="rect">
            <a:avLst/>
          </a:prstGeom>
        </p:spPr>
      </p:pic>
      <p:pic>
        <p:nvPicPr>
          <p:cNvPr id="33" name="Picture 32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A41A0A7B-AC66-1447-8592-80C1D764AC2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18887" y="5725995"/>
            <a:ext cx="1808976" cy="943683"/>
          </a:xfrm>
          <a:prstGeom prst="rect">
            <a:avLst/>
          </a:prstGeom>
        </p:spPr>
      </p:pic>
      <p:pic>
        <p:nvPicPr>
          <p:cNvPr id="35" name="Picture 3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ADAAF9D-3E0E-4645-AE18-123D59889CF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30027" y="5725995"/>
            <a:ext cx="1808976" cy="94368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9AEC0E2-F9D0-4F4C-9ED2-F275F5F7DFA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401148" y="5700700"/>
            <a:ext cx="1808976" cy="943683"/>
          </a:xfrm>
          <a:prstGeom prst="rect">
            <a:avLst/>
          </a:prstGeom>
        </p:spPr>
      </p:pic>
      <p:pic>
        <p:nvPicPr>
          <p:cNvPr id="39" name="Picture 3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1599E90-C5D2-E942-980E-3587241C76B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98161" y="5738791"/>
            <a:ext cx="1808976" cy="943683"/>
          </a:xfrm>
          <a:prstGeom prst="rect">
            <a:avLst/>
          </a:prstGeom>
        </p:spPr>
      </p:pic>
      <p:pic>
        <p:nvPicPr>
          <p:cNvPr id="41" name="Picture 40" descr="Graphical user interface&#10;&#10;Description automatically generated">
            <a:extLst>
              <a:ext uri="{FF2B5EF4-FFF2-40B4-BE49-F238E27FC236}">
                <a16:creationId xmlns:a16="http://schemas.microsoft.com/office/drawing/2014/main" id="{981FB980-FC3E-BF4B-9E1B-5BD8D874A62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383024" y="5679107"/>
            <a:ext cx="1808976" cy="94368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28AE6E3-1CC4-224E-A3F7-7BC8FD44808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096069" y="1223564"/>
            <a:ext cx="1808976" cy="943683"/>
          </a:xfrm>
          <a:prstGeom prst="rect">
            <a:avLst/>
          </a:prstGeom>
        </p:spPr>
      </p:pic>
      <p:pic>
        <p:nvPicPr>
          <p:cNvPr id="45" name="Picture 4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A11CB04-D4F3-B446-8D7D-A1E44AD8B00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210124" y="2402727"/>
            <a:ext cx="1808976" cy="943683"/>
          </a:xfrm>
          <a:prstGeom prst="rect">
            <a:avLst/>
          </a:prstGeom>
        </p:spPr>
      </p:pic>
      <p:pic>
        <p:nvPicPr>
          <p:cNvPr id="47" name="Picture 46" descr="A picture containing text, screenshot, electronics, display&#10;&#10;Description automatically generated">
            <a:extLst>
              <a:ext uri="{FF2B5EF4-FFF2-40B4-BE49-F238E27FC236}">
                <a16:creationId xmlns:a16="http://schemas.microsoft.com/office/drawing/2014/main" id="{246962AA-3FFD-E545-AB56-2A9916F9B2B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94755" y="5738791"/>
            <a:ext cx="1808976" cy="943683"/>
          </a:xfrm>
          <a:prstGeom prst="rect">
            <a:avLst/>
          </a:prstGeom>
        </p:spPr>
      </p:pic>
      <p:pic>
        <p:nvPicPr>
          <p:cNvPr id="49" name="Picture 48" descr="Text&#10;&#10;Description automatically generated">
            <a:extLst>
              <a:ext uri="{FF2B5EF4-FFF2-40B4-BE49-F238E27FC236}">
                <a16:creationId xmlns:a16="http://schemas.microsoft.com/office/drawing/2014/main" id="{DDE0BAA5-414E-514F-B68A-89BE917AFE9B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859867" y="1240188"/>
            <a:ext cx="1639085" cy="2121829"/>
          </a:xfrm>
          <a:prstGeom prst="rect">
            <a:avLst/>
          </a:prstGeom>
        </p:spPr>
      </p:pic>
      <p:pic>
        <p:nvPicPr>
          <p:cNvPr id="51" name="Picture 50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C4BDBC87-8F52-BC4D-9D65-D4F6002CE7D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821619" y="1312505"/>
            <a:ext cx="2951784" cy="189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688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4CAC93C-1331-EA4F-9BD4-C5426D591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ZyterHome</a:t>
            </a:r>
            <a:r>
              <a:rPr lang="en-US" dirty="0"/>
              <a:t> Website</a:t>
            </a:r>
          </a:p>
        </p:txBody>
      </p:sp>
      <p:pic>
        <p:nvPicPr>
          <p:cNvPr id="5" name="Picture 4" descr="A screenshot of a computer screen&#10;&#10;Description automatically generated with medium confidence">
            <a:extLst>
              <a:ext uri="{FF2B5EF4-FFF2-40B4-BE49-F238E27FC236}">
                <a16:creationId xmlns:a16="http://schemas.microsoft.com/office/drawing/2014/main" id="{E9180FCE-FACB-CB45-9D6D-0900BEAC9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2182" y="1206483"/>
            <a:ext cx="2713028" cy="5313013"/>
          </a:xfrm>
          <a:prstGeom prst="rect">
            <a:avLst/>
          </a:prstGeom>
        </p:spPr>
      </p:pic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59477FF-AB68-4B4F-B43B-011AC418E8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868" y="1206483"/>
            <a:ext cx="2625253" cy="5313013"/>
          </a:xfrm>
          <a:prstGeom prst="rect">
            <a:avLst/>
          </a:prstGeom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4D79F95-41C6-844C-8212-4C743B4394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298" y="988321"/>
            <a:ext cx="1498479" cy="5662977"/>
          </a:xfrm>
          <a:prstGeom prst="rect">
            <a:avLst/>
          </a:prstGeom>
        </p:spPr>
      </p:pic>
      <p:pic>
        <p:nvPicPr>
          <p:cNvPr id="11" name="Picture 10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7DD70CDA-554D-F042-BE55-59F1889594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8993" y="149288"/>
            <a:ext cx="7047868" cy="167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527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7BBD0C-BC93-744B-8F46-9FC5EB5A4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ZyterHome</a:t>
            </a:r>
            <a:r>
              <a:rPr lang="en-US" dirty="0"/>
              <a:t> Assist Launch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B43FA026-C3BD-2A43-9F8E-F67589E97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0561" y="1066567"/>
            <a:ext cx="3154693" cy="4092379"/>
          </a:xfrm>
          <a:prstGeom prst="rect">
            <a:avLst/>
          </a:prstGeom>
        </p:spPr>
      </p:pic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5D3125D-A042-544D-865C-6922743FC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213" y="2054140"/>
            <a:ext cx="4868197" cy="3129555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97DBC181-FE22-A742-AA1B-3E7BCC2664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1362" y="2639851"/>
            <a:ext cx="2764019" cy="358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412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BCDC1C7-5615-7F45-A77A-F5971309D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ZyterHome</a:t>
            </a:r>
            <a:r>
              <a:rPr lang="en-US" dirty="0"/>
              <a:t> Assist Launch</a:t>
            </a:r>
          </a:p>
        </p:txBody>
      </p:sp>
      <p:pic>
        <p:nvPicPr>
          <p:cNvPr id="5" name="Picture 4" descr="A picture containing text, person, screenshot&#10;&#10;Description automatically generated">
            <a:extLst>
              <a:ext uri="{FF2B5EF4-FFF2-40B4-BE49-F238E27FC236}">
                <a16:creationId xmlns:a16="http://schemas.microsoft.com/office/drawing/2014/main" id="{6FC5EABA-2962-CF43-895C-C539E0F97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7938" y="4463163"/>
            <a:ext cx="2747108" cy="1433075"/>
          </a:xfrm>
          <a:prstGeom prst="rect">
            <a:avLst/>
          </a:prstGeom>
        </p:spPr>
      </p:pic>
      <p:pic>
        <p:nvPicPr>
          <p:cNvPr id="7" name="Picture 6" descr="A person talking on the phone&#10;&#10;Description automatically generated with medium confidence">
            <a:extLst>
              <a:ext uri="{FF2B5EF4-FFF2-40B4-BE49-F238E27FC236}">
                <a16:creationId xmlns:a16="http://schemas.microsoft.com/office/drawing/2014/main" id="{DD48EB30-C1DF-4044-9FF2-5C371FC6A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383" y="3553265"/>
            <a:ext cx="2747108" cy="1433075"/>
          </a:xfrm>
          <a:prstGeom prst="rect">
            <a:avLst/>
          </a:prstGeom>
        </p:spPr>
      </p:pic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9D6F00F-F012-3C42-BB8E-EAFBC3DBEA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751" y="4469925"/>
            <a:ext cx="2747108" cy="1433075"/>
          </a:xfrm>
          <a:prstGeom prst="rect">
            <a:avLst/>
          </a:prstGeom>
        </p:spPr>
      </p:pic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2D1A040A-8998-574C-9B84-24E70B3D1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5337" y="2836728"/>
            <a:ext cx="2747108" cy="1433075"/>
          </a:xfrm>
          <a:prstGeom prst="rect">
            <a:avLst/>
          </a:prstGeom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E7F2F06-03D2-D546-A595-2CCC7FB4C1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7751" y="2836789"/>
            <a:ext cx="2747108" cy="1433075"/>
          </a:xfrm>
          <a:prstGeom prst="rect">
            <a:avLst/>
          </a:prstGeom>
        </p:spPr>
      </p:pic>
      <p:pic>
        <p:nvPicPr>
          <p:cNvPr id="15" name="Picture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2FC32BE-49C8-C749-8F8A-25B1ED38ED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5337" y="1203653"/>
            <a:ext cx="2747108" cy="1433075"/>
          </a:xfrm>
          <a:prstGeom prst="rect">
            <a:avLst/>
          </a:prstGeom>
        </p:spPr>
      </p:pic>
      <p:pic>
        <p:nvPicPr>
          <p:cNvPr id="17" name="Picture 16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C22C8FCD-B224-DB47-A497-25B857C059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3506" y="1203653"/>
            <a:ext cx="2747108" cy="1433075"/>
          </a:xfrm>
          <a:prstGeom prst="rect">
            <a:avLst/>
          </a:prstGeom>
        </p:spPr>
      </p:pic>
      <p:pic>
        <p:nvPicPr>
          <p:cNvPr id="19" name="Picture 18" descr="A person talking on the phone&#10;&#10;Description automatically generated with medium confidence">
            <a:extLst>
              <a:ext uri="{FF2B5EF4-FFF2-40B4-BE49-F238E27FC236}">
                <a16:creationId xmlns:a16="http://schemas.microsoft.com/office/drawing/2014/main" id="{B254C666-E20C-3D42-9CEE-8BAE029C4D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348" y="1393399"/>
            <a:ext cx="3296529" cy="135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151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A66DA0-4520-3948-940F-4424C1C8F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ZyterHome</a:t>
            </a:r>
            <a:r>
              <a:rPr lang="en-US" dirty="0"/>
              <a:t> Coverage</a:t>
            </a:r>
          </a:p>
        </p:txBody>
      </p:sp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4B46D38-780A-3046-91F4-CB65FFFCC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3512" y="856519"/>
            <a:ext cx="4723283" cy="5621097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B7419CCC-CDE2-A043-AA3D-C2305EDCF856}"/>
              </a:ext>
            </a:extLst>
          </p:cNvPr>
          <p:cNvSpPr/>
          <p:nvPr/>
        </p:nvSpPr>
        <p:spPr>
          <a:xfrm>
            <a:off x="5510496" y="5110256"/>
            <a:ext cx="1304544" cy="6461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6650114-4385-DE4F-9D71-FED1A5579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868" y="1437911"/>
            <a:ext cx="4680261" cy="363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250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B422D54-6AAE-1F4D-B1D9-AC1EF4A5C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ZyterHome</a:t>
            </a:r>
            <a:r>
              <a:rPr lang="en-US" dirty="0"/>
              <a:t> Blogs</a:t>
            </a:r>
          </a:p>
        </p:txBody>
      </p:sp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DC4CE660-D238-994E-897D-19E6D8627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9481" y="775114"/>
            <a:ext cx="2096033" cy="6075061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10FA676F-BA07-5245-9DB5-54F842CA5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8573" y="1346645"/>
            <a:ext cx="2569712" cy="5266219"/>
          </a:xfrm>
          <a:prstGeom prst="rect">
            <a:avLst/>
          </a:prstGeom>
        </p:spPr>
      </p:pic>
      <p:pic>
        <p:nvPicPr>
          <p:cNvPr id="9" name="Picture 8" descr="Graphical user interface, text, application, Teams&#10;&#10;Description automatically generated">
            <a:extLst>
              <a:ext uri="{FF2B5EF4-FFF2-40B4-BE49-F238E27FC236}">
                <a16:creationId xmlns:a16="http://schemas.microsoft.com/office/drawing/2014/main" id="{3D8CE89D-815F-834E-9D97-BB2363F818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76" y="1062441"/>
            <a:ext cx="6769897" cy="347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833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5E8649-D2A2-E147-8735-1954CB183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ZyterHome</a:t>
            </a:r>
            <a:r>
              <a:rPr lang="en-US" dirty="0"/>
              <a:t> Blog</a:t>
            </a: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221B233-D1D7-AC44-A58F-82B385D13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840" y="5063914"/>
            <a:ext cx="2733663" cy="1426061"/>
          </a:xfrm>
          <a:prstGeom prst="rect">
            <a:avLst/>
          </a:prstGeom>
        </p:spPr>
      </p:pic>
      <p:pic>
        <p:nvPicPr>
          <p:cNvPr id="7" name="Picture 6" descr="A picture containing text, person, electronics, screenshot&#10;&#10;Description automatically generated">
            <a:extLst>
              <a:ext uri="{FF2B5EF4-FFF2-40B4-BE49-F238E27FC236}">
                <a16:creationId xmlns:a16="http://schemas.microsoft.com/office/drawing/2014/main" id="{EFD150BB-54D5-1547-A4D3-DFA4944AF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840" y="3246986"/>
            <a:ext cx="2733663" cy="1426061"/>
          </a:xfrm>
          <a:prstGeom prst="rect">
            <a:avLst/>
          </a:prstGeom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A7330CC-652D-8B4B-8AF2-6D263730BE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8673" y="3226195"/>
            <a:ext cx="2733663" cy="1426061"/>
          </a:xfrm>
          <a:prstGeom prst="rect">
            <a:avLst/>
          </a:prstGeom>
        </p:spPr>
      </p:pic>
      <p:pic>
        <p:nvPicPr>
          <p:cNvPr id="11" name="Picture 10" descr="A picture containing text, person, screenshot&#10;&#10;Description automatically generated">
            <a:extLst>
              <a:ext uri="{FF2B5EF4-FFF2-40B4-BE49-F238E27FC236}">
                <a16:creationId xmlns:a16="http://schemas.microsoft.com/office/drawing/2014/main" id="{C989BE06-070E-8449-87FF-E24FCF8CF0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9840" y="1352986"/>
            <a:ext cx="2733663" cy="1426061"/>
          </a:xfrm>
          <a:prstGeom prst="rect">
            <a:avLst/>
          </a:prstGeom>
        </p:spPr>
      </p:pic>
      <p:pic>
        <p:nvPicPr>
          <p:cNvPr id="13" name="Picture 12" descr="A person using a computer&#10;&#10;Description automatically generated with low confidence">
            <a:extLst>
              <a:ext uri="{FF2B5EF4-FFF2-40B4-BE49-F238E27FC236}">
                <a16:creationId xmlns:a16="http://schemas.microsoft.com/office/drawing/2014/main" id="{6ED1B8BB-4367-F548-81EF-9A5B7DC164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9167" y="5063913"/>
            <a:ext cx="2733663" cy="1426061"/>
          </a:xfrm>
          <a:prstGeom prst="rect">
            <a:avLst/>
          </a:prstGeom>
        </p:spPr>
      </p:pic>
      <p:pic>
        <p:nvPicPr>
          <p:cNvPr id="15" name="Picture 14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188A6ADD-B47E-FC48-841C-214EDAE770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9168" y="1352985"/>
            <a:ext cx="2733663" cy="1426061"/>
          </a:xfrm>
          <a:prstGeom prst="rect">
            <a:avLst/>
          </a:prstGeom>
        </p:spPr>
      </p:pic>
      <p:pic>
        <p:nvPicPr>
          <p:cNvPr id="17" name="Picture 16" descr="Graphical user interface, text, chat or text message&#10;&#10;Description automatically generated">
            <a:extLst>
              <a:ext uri="{FF2B5EF4-FFF2-40B4-BE49-F238E27FC236}">
                <a16:creationId xmlns:a16="http://schemas.microsoft.com/office/drawing/2014/main" id="{057E483A-F8A4-4045-A173-3A6F7E9080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039" y="3001617"/>
            <a:ext cx="3827130" cy="157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2776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17</Words>
  <Application>Microsoft Macintosh PowerPoint</Application>
  <PresentationFormat>Widescreen</PresentationFormat>
  <Paragraphs>8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System Font Regular</vt:lpstr>
      <vt:lpstr>Office Theme</vt:lpstr>
      <vt:lpstr>ZyterHome Launch</vt:lpstr>
      <vt:lpstr>ZyterHome Website</vt:lpstr>
      <vt:lpstr>ZyterHome Assist Launch</vt:lpstr>
      <vt:lpstr>ZyterHome Assist Launch</vt:lpstr>
      <vt:lpstr>ZyterHome Coverage</vt:lpstr>
      <vt:lpstr>ZyterHome Blogs</vt:lpstr>
      <vt:lpstr>ZyterHome Blog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Launched ZyterHome Navigation and Pages</dc:title>
  <dc:creator>Michael Donner</dc:creator>
  <cp:lastModifiedBy>12040</cp:lastModifiedBy>
  <cp:revision>5</cp:revision>
  <dcterms:created xsi:type="dcterms:W3CDTF">2020-12-30T04:24:19Z</dcterms:created>
  <dcterms:modified xsi:type="dcterms:W3CDTF">2021-05-07T22:02:13Z</dcterms:modified>
</cp:coreProperties>
</file>