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3149" r:id="rId3"/>
    <p:sldId id="3150" r:id="rId4"/>
    <p:sldId id="313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903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25F-B2E9-054D-9245-ED97E2B9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18530-761D-5E4A-AF3D-7189713F1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3A4A0-088A-3C4A-BED3-D9F61860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53052-499D-F443-84A6-A875AB13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6643-EF2C-E94E-B003-B1890049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DC11-7E4C-A944-84E6-D457AAC3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92DA-A19E-8A4B-9404-ED602BD1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8D26A-53DF-FE4A-A2EB-61AFA53C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B693E-DBDA-CF4F-8AD5-8F74F141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4405B-AA1D-9F49-918F-EB899286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2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0269A-5927-9442-935C-BECD359E7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47D6A-90E7-4540-99E4-DF9C20295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EA726-2FD1-6B43-8B45-1D6879DE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6E0F-E9F3-7141-9E42-86734AAF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C976F-B46E-484C-AAE5-5D719D06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818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314203"/>
            <a:ext cx="10902767" cy="49744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88A4311-43AA-B444-A8F4-96957FF59A79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3014D6-2EED-5644-A18F-BB6C99F2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17CA535E-65A6-E240-AEDB-78C2E0EBC4D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0A5D7B3-92ED-5448-8094-64779486C34B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82BC805-7CB4-F845-9D34-408F13C7A1E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740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F9C6-91BF-B54D-9B12-E3E7A718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E445E-C215-5742-A439-3FA14B748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7DC06-02A4-D04F-83F5-402BB4DF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B253-FE0A-384A-8C0C-1BB7E4D0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AB58B-D4B4-044A-B9CE-318F9F9E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EE78-E935-4541-81FF-70319CDC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67E01-5806-7049-BD5A-7BD36C4CA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A47CA-3DC5-3649-B13C-94743B21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22005-474F-8B4B-8CB3-960783EB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4735-BFD5-2642-99A5-A6DA47C6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6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C5DA7-4D5F-3543-8D12-A08A2F8C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E939-A3B9-6D40-AEEA-889CF507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C6E18-06B4-7443-90C7-125EA5CEB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714A2-A2DB-DE40-BF4D-B480FB01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7C430-69F9-7045-9666-B636F91B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35CA0-10EE-0348-AD55-95EF6ED5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B9B36-0297-6A4B-BE1E-ACB30D6B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0061-4853-484E-8565-C55EA8770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9575-6CFF-0846-A33B-DC9819D90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4BC19-E219-2D4F-AC8A-F7121E8AD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E189C-8E21-CF4B-9371-71AD1E9C7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B5A34-2BA3-444A-8469-6F818EED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ED162-C3DE-704F-8CC4-BD8F6EF3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F6777-C932-BB4F-92F3-C96ED9B6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7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866B-103E-2B4F-808D-AE8DDDDE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15A4F-3DC4-FB48-BCC5-B9EF8A02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0554A-5A98-6140-9E28-4752ED10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AEFE7-405F-0D4E-A689-657AD728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E5194-8718-684F-BBC9-373AD52A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8443BC-F0E9-ED44-A588-D0C2F5A35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229A2-9D38-6B4C-B2F4-6B0A1B27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56C2-0CB5-D746-8B00-C0922FA3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94E91-572F-EF4B-B8AB-37DAD283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7A64A-D9EA-544D-96B8-BE5AD0DC9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53DD7-64CA-C349-BCD7-4CC55BB9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DB652-44C6-EC49-9017-5D1EA3E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56A0C-CEC9-3F4D-A9AC-0FD99E6D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6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070-D6A0-5144-B5C9-865415F4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26AE1-85DB-2D48-86F0-D46045320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53E7D-52D4-1A4F-896F-B51C8067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82C84-93F3-984A-8A64-775A699B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8A3F6-2ED2-9745-A5FE-6F8501A8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E8267-B22E-3A47-B82C-94D3AFA1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0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93845-838A-704A-87ED-B4BC635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25E3D-3C47-A74A-A1FE-79BC0886F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08116-CD14-A04D-8982-08F80A02C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1B760-4D23-9941-A33D-B0D73A7C27D4}" type="datetimeFigureOut">
              <a:rPr lang="en-US" smtClean="0"/>
              <a:t>12/30/20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76C8-EAA1-6B4E-A061-55007803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DF8D-01C8-BD41-AF84-E6999B3C2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B9FAE-FE79-E049-BAD3-2742A95C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3CD30-BB36-F745-A3E6-3C4F59FB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76179"/>
            <a:ext cx="9399257" cy="649816"/>
          </a:xfrm>
        </p:spPr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Smart Events Case Study</a:t>
            </a:r>
          </a:p>
        </p:txBody>
      </p:sp>
      <p:pic>
        <p:nvPicPr>
          <p:cNvPr id="1026" name="Picture 2" descr="C:\Users\sharmaa\Downloads\image001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23" y="2555019"/>
            <a:ext cx="4803941" cy="1980291"/>
          </a:xfrm>
          <a:prstGeom prst="rect">
            <a:avLst/>
          </a:prstGeom>
          <a:noFill/>
        </p:spPr>
      </p:pic>
      <p:pic>
        <p:nvPicPr>
          <p:cNvPr id="1027" name="Picture 3" descr="C:\Users\sharmaa\Downloads\image002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1805" y="1342701"/>
            <a:ext cx="2989828" cy="1562185"/>
          </a:xfrm>
          <a:prstGeom prst="rect">
            <a:avLst/>
          </a:prstGeom>
          <a:noFill/>
        </p:spPr>
      </p:pic>
      <p:pic>
        <p:nvPicPr>
          <p:cNvPr id="1028" name="Picture 4" descr="C:\Users\sharmaa\Downloads\image003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9064" y="1304015"/>
            <a:ext cx="2982688" cy="1558455"/>
          </a:xfrm>
          <a:prstGeom prst="rect">
            <a:avLst/>
          </a:prstGeom>
          <a:noFill/>
        </p:spPr>
      </p:pic>
      <p:pic>
        <p:nvPicPr>
          <p:cNvPr id="1029" name="Picture 5" descr="C:\Users\sharmaa\Downloads\image004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3551" y="3010894"/>
            <a:ext cx="3033717" cy="1585117"/>
          </a:xfrm>
          <a:prstGeom prst="rect">
            <a:avLst/>
          </a:prstGeom>
          <a:noFill/>
        </p:spPr>
      </p:pic>
      <p:pic>
        <p:nvPicPr>
          <p:cNvPr id="1030" name="Picture 6" descr="C:\Users\sharmaa\Downloads\image005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94214" y="3000298"/>
            <a:ext cx="2990401" cy="1562485"/>
          </a:xfrm>
          <a:prstGeom prst="rect">
            <a:avLst/>
          </a:prstGeom>
          <a:noFill/>
        </p:spPr>
      </p:pic>
      <p:pic>
        <p:nvPicPr>
          <p:cNvPr id="1031" name="Picture 7" descr="C:\Users\sharmaa\Downloads\image006 (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9515" y="4696570"/>
            <a:ext cx="3002980" cy="1569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9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A3E0C-3CAE-C249-BAAA-57608368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Smart Events  Case Study</a:t>
            </a: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FE2F57B6-CC6A-6E47-A612-4969FBC9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17" y="4408458"/>
            <a:ext cx="5307980" cy="189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CBB5C-1F18-8A4E-99E9-B17F9E67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86" y="1274648"/>
            <a:ext cx="2112052" cy="273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3CEEA-F5D5-FE4D-A388-E68765C0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76795"/>
            <a:ext cx="3929308" cy="1621204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2B852E-A86C-354D-BB17-684AD75E5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42" y="1209368"/>
            <a:ext cx="2745679" cy="1432329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381FD5F-C2D1-B140-8876-0EF69A5BE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322" y="1216785"/>
            <a:ext cx="2745679" cy="1432329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566A39-2E1B-834B-955C-CE6A6E59A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642" y="2841697"/>
            <a:ext cx="2745679" cy="1432329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0E583D-41EC-BB4F-BF6B-26745D1A1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565" y="4637498"/>
            <a:ext cx="2745679" cy="14323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1E7ACC-9D15-9843-B775-A7317FCCB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322" y="2841697"/>
            <a:ext cx="2745679" cy="14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4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3CD30-BB36-F745-A3E6-3C4F59FB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76179"/>
            <a:ext cx="9399257" cy="649816"/>
          </a:xfrm>
        </p:spPr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Smart Schools Case Study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54149D-59E0-C844-B559-AD6A11E1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07" y="3389822"/>
            <a:ext cx="3436731" cy="1792828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9E39EF-AA6B-524B-BFAA-5DA615B6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52" y="4433230"/>
            <a:ext cx="3436731" cy="179282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6E5BFEE-A6D2-5D4F-8A46-FFCA4C2A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39" y="3389823"/>
            <a:ext cx="3436731" cy="179282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14A61C-9E45-A74F-A136-EB4F5633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165" y="1213358"/>
            <a:ext cx="3436731" cy="1792828"/>
          </a:xfrm>
          <a:prstGeom prst="rect">
            <a:avLst/>
          </a:prstGeom>
        </p:spPr>
      </p:pic>
      <p:pic>
        <p:nvPicPr>
          <p:cNvPr id="12" name="Picture 11" descr="A screen shot of a person&#10;&#10;Description automatically generated">
            <a:extLst>
              <a:ext uri="{FF2B5EF4-FFF2-40B4-BE49-F238E27FC236}">
                <a16:creationId xmlns:a16="http://schemas.microsoft.com/office/drawing/2014/main" id="{83830A4D-EF9F-7F47-8DAC-5B1AB4789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539" y="1213358"/>
            <a:ext cx="3436731" cy="1792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7D453-3969-6240-93E9-1912C16A3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6" y="2100372"/>
            <a:ext cx="4124077" cy="16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3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7FB156-5295-CA48-96F0-BC517D62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Smart Logistics Launch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36D84D-F2AA-AE44-B726-E0746B1D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99" y="923188"/>
            <a:ext cx="2669308" cy="139248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3A728A-6186-6842-9F1B-FA5B564E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434" y="933302"/>
            <a:ext cx="2669308" cy="139248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9091175-573C-6A43-906C-4EB63DC9C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599" y="2433762"/>
            <a:ext cx="2669308" cy="1392489"/>
          </a:xfrm>
          <a:prstGeom prst="rect">
            <a:avLst/>
          </a:prstGeom>
        </p:spPr>
      </p:pic>
      <p:pic>
        <p:nvPicPr>
          <p:cNvPr id="14" name="Picture 13" descr="A picture containing nature, sitting&#10;&#10;Description automatically generated">
            <a:extLst>
              <a:ext uri="{FF2B5EF4-FFF2-40B4-BE49-F238E27FC236}">
                <a16:creationId xmlns:a16="http://schemas.microsoft.com/office/drawing/2014/main" id="{12AEC796-E7C9-5643-BB49-17C174A6D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599" y="3944337"/>
            <a:ext cx="2669308" cy="1392489"/>
          </a:xfrm>
          <a:prstGeom prst="rect">
            <a:avLst/>
          </a:prstGeom>
        </p:spPr>
      </p:pic>
      <p:pic>
        <p:nvPicPr>
          <p:cNvPr id="16" name="Picture 15" descr="A picture containing outdoor, truck, van, parked&#10;&#10;Description automatically generated">
            <a:extLst>
              <a:ext uri="{FF2B5EF4-FFF2-40B4-BE49-F238E27FC236}">
                <a16:creationId xmlns:a16="http://schemas.microsoft.com/office/drawing/2014/main" id="{881AC267-CE8B-8B48-9830-2E941E1D4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615" y="5422472"/>
            <a:ext cx="2669308" cy="1392489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306182-C729-A84B-BA36-DBFE84B2D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433" y="2433762"/>
            <a:ext cx="2669308" cy="1392489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E5D534-E1AD-274A-A7B8-48504AEC8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433" y="3873561"/>
            <a:ext cx="2669308" cy="1392489"/>
          </a:xfrm>
          <a:prstGeom prst="rect">
            <a:avLst/>
          </a:prstGeom>
        </p:spPr>
      </p:pic>
      <p:pic>
        <p:nvPicPr>
          <p:cNvPr id="25" name="Picture 2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D6D2C6-F491-814D-8884-1EA1FC0B8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4433" y="5370242"/>
            <a:ext cx="2669308" cy="1392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758794-E5C5-2C4D-A116-FEDBCC49F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165" y="3310636"/>
            <a:ext cx="2054728" cy="26598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ED74AB-298B-BE4B-B403-3FADEAEB9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505" y="1226579"/>
            <a:ext cx="4082449" cy="1682876"/>
          </a:xfrm>
          <a:prstGeom prst="rect">
            <a:avLst/>
          </a:prstGeom>
        </p:spPr>
      </p:pic>
      <p:pic>
        <p:nvPicPr>
          <p:cNvPr id="35" name="Picture 34" descr="Text, letter&#10;&#10;Description automatically generated">
            <a:extLst>
              <a:ext uri="{FF2B5EF4-FFF2-40B4-BE49-F238E27FC236}">
                <a16:creationId xmlns:a16="http://schemas.microsoft.com/office/drawing/2014/main" id="{D10CB972-9A49-7442-BB12-4BA76B3409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4708" y="3246263"/>
            <a:ext cx="1980109" cy="272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System Font Regular</vt:lpstr>
      <vt:lpstr>Office Theme</vt:lpstr>
      <vt:lpstr>Zyter Smart Events Case Study</vt:lpstr>
      <vt:lpstr>Zyter Smart Events  Case Study</vt:lpstr>
      <vt:lpstr>Zyter Smart Schools Case Study</vt:lpstr>
      <vt:lpstr>Zyter Smart Logistics Launch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Campaign:  Ghosted IoT (Smart Events) Case Study </dc:title>
  <dc:creator>Michael Donner</dc:creator>
  <cp:lastModifiedBy>12040</cp:lastModifiedBy>
  <cp:revision>4</cp:revision>
  <dcterms:created xsi:type="dcterms:W3CDTF">2020-12-30T04:31:36Z</dcterms:created>
  <dcterms:modified xsi:type="dcterms:W3CDTF">2020-12-30T22:00:34Z</dcterms:modified>
</cp:coreProperties>
</file>