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3132" r:id="rId2"/>
    <p:sldId id="306" r:id="rId3"/>
    <p:sldId id="3162" r:id="rId4"/>
    <p:sldId id="3193" r:id="rId5"/>
    <p:sldId id="3194" r:id="rId6"/>
    <p:sldId id="3187" r:id="rId7"/>
    <p:sldId id="3192" r:id="rId8"/>
    <p:sldId id="3189" r:id="rId9"/>
    <p:sldId id="3190" r:id="rId10"/>
    <p:sldId id="319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897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A9A008-2972-6A4A-B512-06B2331E138C}" type="datetimeFigureOut">
              <a:rPr lang="en-US" smtClean="0"/>
              <a:t>5/7/21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D4ABE0-492D-4846-8D0F-40B263717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04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E508C-ACDE-4448-869F-1C708108E8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1E09B9-228D-4B47-8216-32946EFE2E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BC2E71-E81D-8148-88B4-DD383363F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EA0A-81E6-3A4A-9C77-16A5EE40A06C}" type="datetimeFigureOut">
              <a:rPr lang="en-US" smtClean="0"/>
              <a:t>5/7/21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3675F-1F0D-EB48-9DA3-D1C25289A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59EA4-B8DA-E342-B5C5-601657DBF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CEA1-681F-224B-913F-DD8AFD0C5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09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944D5-3247-CF46-90BB-71815ABDF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406792-D56E-CB42-9CA8-91498AA11B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588A7-4515-F147-BE70-7F0F9A28F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EA0A-81E6-3A4A-9C77-16A5EE40A06C}" type="datetimeFigureOut">
              <a:rPr lang="en-US" smtClean="0"/>
              <a:t>5/7/21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4ACA1-C519-294A-B001-9F2EA5E35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D697D-C6B7-394F-B2C1-4CDDB951E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CEA1-681F-224B-913F-DD8AFD0C5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547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6DFB0A-930E-6145-BE58-C28983EC91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38CBD7-C2FC-244D-A325-F7601188F1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5844C-7033-2248-B5C2-53A0D6E76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EA0A-81E6-3A4A-9C77-16A5EE40A06C}" type="datetimeFigureOut">
              <a:rPr lang="en-US" smtClean="0"/>
              <a:t>5/7/21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BE492-7C4D-E348-8763-625963E08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83184-E50F-3E4B-A37D-7FDF1EC50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CEA1-681F-224B-913F-DD8AFD0C5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25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493BF5C-E95E-42EF-BDB9-213056EE3F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0867" y="1314203"/>
            <a:ext cx="10902767" cy="4974413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2133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F88A4311-43AA-B444-A8F4-96957FF59A79}"/>
              </a:ext>
            </a:extLst>
          </p:cNvPr>
          <p:cNvSpPr/>
          <p:nvPr userDrawn="1"/>
        </p:nvSpPr>
        <p:spPr>
          <a:xfrm>
            <a:off x="410050" y="-7180"/>
            <a:ext cx="10100543" cy="959837"/>
          </a:xfrm>
          <a:prstGeom prst="parallelogram">
            <a:avLst>
              <a:gd name="adj" fmla="val 17196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B3014D6-2EED-5644-A18F-BB6C99F26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868" y="239955"/>
            <a:ext cx="9399257" cy="649816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E0831B7A-ABF4-D94F-B149-FC3C18E8E5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72710" y="273460"/>
            <a:ext cx="638247" cy="359013"/>
          </a:xfrm>
          <a:prstGeom prst="rect">
            <a:avLst/>
          </a:prstGeom>
        </p:spPr>
      </p:pic>
      <p:sp>
        <p:nvSpPr>
          <p:cNvPr id="19" name="Parallelogram 18">
            <a:extLst>
              <a:ext uri="{FF2B5EF4-FFF2-40B4-BE49-F238E27FC236}">
                <a16:creationId xmlns:a16="http://schemas.microsoft.com/office/drawing/2014/main" id="{17CA535E-65A6-E240-AEDB-78C2E0EBC4D4}"/>
              </a:ext>
            </a:extLst>
          </p:cNvPr>
          <p:cNvSpPr/>
          <p:nvPr userDrawn="1"/>
        </p:nvSpPr>
        <p:spPr>
          <a:xfrm>
            <a:off x="10371621" y="-7180"/>
            <a:ext cx="312604" cy="959837"/>
          </a:xfrm>
          <a:prstGeom prst="parallelogram">
            <a:avLst>
              <a:gd name="adj" fmla="val 51733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10A5D7B3-92ED-5448-8094-64779486C34B}"/>
              </a:ext>
            </a:extLst>
          </p:cNvPr>
          <p:cNvSpPr/>
          <p:nvPr userDrawn="1"/>
        </p:nvSpPr>
        <p:spPr>
          <a:xfrm>
            <a:off x="10552021" y="-7180"/>
            <a:ext cx="266068" cy="959837"/>
          </a:xfrm>
          <a:prstGeom prst="parallelogram">
            <a:avLst>
              <a:gd name="adj" fmla="val 5855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E82BC805-7CB4-F845-9D34-408F13C7A1E3}"/>
              </a:ext>
            </a:extLst>
          </p:cNvPr>
          <p:cNvSpPr/>
          <p:nvPr userDrawn="1"/>
        </p:nvSpPr>
        <p:spPr>
          <a:xfrm>
            <a:off x="10692273" y="-7180"/>
            <a:ext cx="219137" cy="959837"/>
          </a:xfrm>
          <a:prstGeom prst="parallelogram">
            <a:avLst>
              <a:gd name="adj" fmla="val 6821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999117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arallelogram 24">
            <a:extLst>
              <a:ext uri="{FF2B5EF4-FFF2-40B4-BE49-F238E27FC236}">
                <a16:creationId xmlns:a16="http://schemas.microsoft.com/office/drawing/2014/main" id="{33012795-67A6-AE48-9044-1E82F4220B65}"/>
              </a:ext>
            </a:extLst>
          </p:cNvPr>
          <p:cNvSpPr/>
          <p:nvPr userDrawn="1"/>
        </p:nvSpPr>
        <p:spPr>
          <a:xfrm>
            <a:off x="410050" y="-7180"/>
            <a:ext cx="10100543" cy="959837"/>
          </a:xfrm>
          <a:prstGeom prst="parallelogram">
            <a:avLst>
              <a:gd name="adj" fmla="val 17196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FD068530-0B22-2342-9937-35BDACB21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868" y="239955"/>
            <a:ext cx="9399257" cy="649816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0C5C6B6-3B9D-E747-B3FB-00300E585A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72710" y="273460"/>
            <a:ext cx="638247" cy="359013"/>
          </a:xfrm>
          <a:prstGeom prst="rect">
            <a:avLst/>
          </a:prstGeom>
        </p:spPr>
      </p:pic>
      <p:sp>
        <p:nvSpPr>
          <p:cNvPr id="28" name="Parallelogram 27">
            <a:extLst>
              <a:ext uri="{FF2B5EF4-FFF2-40B4-BE49-F238E27FC236}">
                <a16:creationId xmlns:a16="http://schemas.microsoft.com/office/drawing/2014/main" id="{E70F3A4A-6F79-6C45-A804-9903C09E5664}"/>
              </a:ext>
            </a:extLst>
          </p:cNvPr>
          <p:cNvSpPr/>
          <p:nvPr userDrawn="1"/>
        </p:nvSpPr>
        <p:spPr>
          <a:xfrm>
            <a:off x="10371621" y="-7180"/>
            <a:ext cx="312604" cy="959837"/>
          </a:xfrm>
          <a:prstGeom prst="parallelogram">
            <a:avLst>
              <a:gd name="adj" fmla="val 51733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CD4F9AC6-E794-614F-A9C5-8C3A8546374A}"/>
              </a:ext>
            </a:extLst>
          </p:cNvPr>
          <p:cNvSpPr/>
          <p:nvPr userDrawn="1"/>
        </p:nvSpPr>
        <p:spPr>
          <a:xfrm>
            <a:off x="10552021" y="-7180"/>
            <a:ext cx="266068" cy="959837"/>
          </a:xfrm>
          <a:prstGeom prst="parallelogram">
            <a:avLst>
              <a:gd name="adj" fmla="val 5855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EA76ABD7-2623-C44E-8FA2-F973CBE5CCF3}"/>
              </a:ext>
            </a:extLst>
          </p:cNvPr>
          <p:cNvSpPr/>
          <p:nvPr userDrawn="1"/>
        </p:nvSpPr>
        <p:spPr>
          <a:xfrm>
            <a:off x="10692273" y="-7180"/>
            <a:ext cx="219137" cy="959837"/>
          </a:xfrm>
          <a:prstGeom prst="parallelogram">
            <a:avLst>
              <a:gd name="adj" fmla="val 6821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715345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_2_Text_Blocks_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D123DC5-5D5A-104F-A1C1-C909E09463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634" y="1822886"/>
            <a:ext cx="5270767" cy="421855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2133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2902FDA-3D07-2C40-9BA7-1FB08476F5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5952" y="1820487"/>
            <a:ext cx="5266944" cy="421855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2133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264412A-36E7-7948-A6D2-BB7A0C4D1E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3634" y="1256576"/>
            <a:ext cx="5270767" cy="563912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None/>
              <a:defRPr sz="2400" b="1">
                <a:solidFill>
                  <a:schemeClr val="accent1"/>
                </a:solidFill>
              </a:defRPr>
            </a:lvl1pPr>
            <a:lvl2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2133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IN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4997684-C3C6-4041-A953-C7C3B122A8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5952" y="1254177"/>
            <a:ext cx="5266944" cy="56631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None/>
              <a:defRPr sz="2400" b="1">
                <a:solidFill>
                  <a:schemeClr val="accent1"/>
                </a:solidFill>
              </a:defRPr>
            </a:lvl1pPr>
            <a:lvl2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2133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IN" dirty="0"/>
          </a:p>
        </p:txBody>
      </p:sp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9F8069B-9D83-6943-8E1E-6C04BA1080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72710" y="273460"/>
            <a:ext cx="638247" cy="359013"/>
          </a:xfrm>
          <a:prstGeom prst="rect">
            <a:avLst/>
          </a:prstGeom>
        </p:spPr>
      </p:pic>
      <p:sp>
        <p:nvSpPr>
          <p:cNvPr id="14" name="Parallelogram 13">
            <a:extLst>
              <a:ext uri="{FF2B5EF4-FFF2-40B4-BE49-F238E27FC236}">
                <a16:creationId xmlns:a16="http://schemas.microsoft.com/office/drawing/2014/main" id="{4F000E34-CE9C-2B4F-A25B-488DA0F87572}"/>
              </a:ext>
            </a:extLst>
          </p:cNvPr>
          <p:cNvSpPr/>
          <p:nvPr userDrawn="1"/>
        </p:nvSpPr>
        <p:spPr>
          <a:xfrm>
            <a:off x="410048" y="-7180"/>
            <a:ext cx="10107168" cy="914400"/>
          </a:xfrm>
          <a:prstGeom prst="parallelogram">
            <a:avLst>
              <a:gd name="adj" fmla="val 17196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3BFF482-6FAD-2542-AB23-AEAEECB76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868" y="206703"/>
            <a:ext cx="9399257" cy="649816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8EB2F4BC-1A17-6D4A-BFC2-0FB280B6A3F9}"/>
              </a:ext>
            </a:extLst>
          </p:cNvPr>
          <p:cNvSpPr/>
          <p:nvPr userDrawn="1"/>
        </p:nvSpPr>
        <p:spPr>
          <a:xfrm>
            <a:off x="10371619" y="-7180"/>
            <a:ext cx="316992" cy="914400"/>
          </a:xfrm>
          <a:prstGeom prst="parallelogram">
            <a:avLst>
              <a:gd name="adj" fmla="val 51733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6A1C6EC-0DD7-B747-9EA4-1871C3DA0065}"/>
              </a:ext>
            </a:extLst>
          </p:cNvPr>
          <p:cNvSpPr/>
          <p:nvPr userDrawn="1"/>
        </p:nvSpPr>
        <p:spPr>
          <a:xfrm>
            <a:off x="10552019" y="-7180"/>
            <a:ext cx="268224" cy="914400"/>
          </a:xfrm>
          <a:prstGeom prst="parallelogram">
            <a:avLst>
              <a:gd name="adj" fmla="val 5855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72FFCBF1-D591-E14D-B9A6-7F0FAE2B093B}"/>
              </a:ext>
            </a:extLst>
          </p:cNvPr>
          <p:cNvSpPr/>
          <p:nvPr userDrawn="1"/>
        </p:nvSpPr>
        <p:spPr>
          <a:xfrm>
            <a:off x="10692271" y="-7180"/>
            <a:ext cx="219456" cy="914400"/>
          </a:xfrm>
          <a:prstGeom prst="parallelogram">
            <a:avLst>
              <a:gd name="adj" fmla="val 6821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52592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_an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493BF5C-E95E-42EF-BDB9-213056EE3F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0867" y="1073150"/>
            <a:ext cx="10902767" cy="521546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2133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E0831B7A-ABF4-D94F-B149-FC3C18E8E5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72710" y="273460"/>
            <a:ext cx="638247" cy="359013"/>
          </a:xfrm>
          <a:prstGeom prst="rect">
            <a:avLst/>
          </a:prstGeom>
        </p:spPr>
      </p:pic>
      <p:sp>
        <p:nvSpPr>
          <p:cNvPr id="9" name="Parallelogram 8">
            <a:extLst>
              <a:ext uri="{FF2B5EF4-FFF2-40B4-BE49-F238E27FC236}">
                <a16:creationId xmlns:a16="http://schemas.microsoft.com/office/drawing/2014/main" id="{43482A46-C03B-E540-993D-623B8CBFD2C3}"/>
              </a:ext>
            </a:extLst>
          </p:cNvPr>
          <p:cNvSpPr/>
          <p:nvPr userDrawn="1"/>
        </p:nvSpPr>
        <p:spPr>
          <a:xfrm>
            <a:off x="410048" y="-7180"/>
            <a:ext cx="10107168" cy="914400"/>
          </a:xfrm>
          <a:prstGeom prst="parallelogram">
            <a:avLst>
              <a:gd name="adj" fmla="val 17196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FBA8C8B-267D-9642-A796-C7981CFD0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868" y="206703"/>
            <a:ext cx="9399257" cy="649816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57246E5E-2867-3E4B-B6AC-19B3FE5BCB5E}"/>
              </a:ext>
            </a:extLst>
          </p:cNvPr>
          <p:cNvSpPr/>
          <p:nvPr userDrawn="1"/>
        </p:nvSpPr>
        <p:spPr>
          <a:xfrm>
            <a:off x="10371619" y="-7180"/>
            <a:ext cx="316992" cy="914400"/>
          </a:xfrm>
          <a:prstGeom prst="parallelogram">
            <a:avLst>
              <a:gd name="adj" fmla="val 51733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46821BF8-1C0E-6A4C-A715-9FFD0CF99888}"/>
              </a:ext>
            </a:extLst>
          </p:cNvPr>
          <p:cNvSpPr/>
          <p:nvPr userDrawn="1"/>
        </p:nvSpPr>
        <p:spPr>
          <a:xfrm>
            <a:off x="10552019" y="-7180"/>
            <a:ext cx="268224" cy="914400"/>
          </a:xfrm>
          <a:prstGeom prst="parallelogram">
            <a:avLst>
              <a:gd name="adj" fmla="val 5855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9B06F175-0953-5043-A358-9F01FD264DE0}"/>
              </a:ext>
            </a:extLst>
          </p:cNvPr>
          <p:cNvSpPr/>
          <p:nvPr userDrawn="1"/>
        </p:nvSpPr>
        <p:spPr>
          <a:xfrm>
            <a:off x="10692271" y="-7180"/>
            <a:ext cx="219456" cy="914400"/>
          </a:xfrm>
          <a:prstGeom prst="parallelogram">
            <a:avLst>
              <a:gd name="adj" fmla="val 6821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6476263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arallelogram 24">
            <a:extLst>
              <a:ext uri="{FF2B5EF4-FFF2-40B4-BE49-F238E27FC236}">
                <a16:creationId xmlns:a16="http://schemas.microsoft.com/office/drawing/2014/main" id="{33012795-67A6-AE48-9044-1E82F4220B65}"/>
              </a:ext>
            </a:extLst>
          </p:cNvPr>
          <p:cNvSpPr/>
          <p:nvPr userDrawn="1"/>
        </p:nvSpPr>
        <p:spPr>
          <a:xfrm>
            <a:off x="410048" y="-7180"/>
            <a:ext cx="10107168" cy="914400"/>
          </a:xfrm>
          <a:prstGeom prst="parallelogram">
            <a:avLst>
              <a:gd name="adj" fmla="val 17196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FD068530-0B22-2342-9937-35BDACB21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868" y="206703"/>
            <a:ext cx="9399257" cy="649816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0C5C6B6-3B9D-E747-B3FB-00300E585A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72710" y="273460"/>
            <a:ext cx="638247" cy="359013"/>
          </a:xfrm>
          <a:prstGeom prst="rect">
            <a:avLst/>
          </a:prstGeom>
        </p:spPr>
      </p:pic>
      <p:sp>
        <p:nvSpPr>
          <p:cNvPr id="28" name="Parallelogram 27">
            <a:extLst>
              <a:ext uri="{FF2B5EF4-FFF2-40B4-BE49-F238E27FC236}">
                <a16:creationId xmlns:a16="http://schemas.microsoft.com/office/drawing/2014/main" id="{E70F3A4A-6F79-6C45-A804-9903C09E5664}"/>
              </a:ext>
            </a:extLst>
          </p:cNvPr>
          <p:cNvSpPr/>
          <p:nvPr userDrawn="1"/>
        </p:nvSpPr>
        <p:spPr>
          <a:xfrm>
            <a:off x="10371619" y="-7180"/>
            <a:ext cx="316992" cy="914400"/>
          </a:xfrm>
          <a:prstGeom prst="parallelogram">
            <a:avLst>
              <a:gd name="adj" fmla="val 51733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CD4F9AC6-E794-614F-A9C5-8C3A8546374A}"/>
              </a:ext>
            </a:extLst>
          </p:cNvPr>
          <p:cNvSpPr/>
          <p:nvPr userDrawn="1"/>
        </p:nvSpPr>
        <p:spPr>
          <a:xfrm>
            <a:off x="10552019" y="-7180"/>
            <a:ext cx="268224" cy="914400"/>
          </a:xfrm>
          <a:prstGeom prst="parallelogram">
            <a:avLst>
              <a:gd name="adj" fmla="val 5855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EA76ABD7-2623-C44E-8FA2-F973CBE5CCF3}"/>
              </a:ext>
            </a:extLst>
          </p:cNvPr>
          <p:cNvSpPr/>
          <p:nvPr userDrawn="1"/>
        </p:nvSpPr>
        <p:spPr>
          <a:xfrm>
            <a:off x="10692271" y="-7180"/>
            <a:ext cx="219456" cy="914400"/>
          </a:xfrm>
          <a:prstGeom prst="parallelogram">
            <a:avLst>
              <a:gd name="adj" fmla="val 6821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55340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FAED9-4A22-E94E-A9BF-70A135989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53CE9-5F5E-3848-A49C-8B711C0FF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EF007-983E-7B42-8E92-23243C2A6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EA0A-81E6-3A4A-9C77-16A5EE40A06C}" type="datetimeFigureOut">
              <a:rPr lang="en-US" smtClean="0"/>
              <a:t>5/7/21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B09BB-8F3D-8344-9B94-F1D799ED6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38E1C-2161-DE4D-A1EB-5430D805C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CEA1-681F-224B-913F-DD8AFD0C5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37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5A31F-0E1A-1A40-AAB4-19BA3B77F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FBFB62-E47B-954F-A723-DA5BC272A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5231A7-4FCE-5046-84C6-1F7A1A02C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EA0A-81E6-3A4A-9C77-16A5EE40A06C}" type="datetimeFigureOut">
              <a:rPr lang="en-US" smtClean="0"/>
              <a:t>5/7/21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46CCC-7F9C-2246-A13B-393DF79F0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4E2DB-BFDB-8348-B026-5DF9BD17C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CEA1-681F-224B-913F-DD8AFD0C5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77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2A6D6-ABDD-FB4B-9728-D57624B1C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290EA-864C-C042-A518-65D7616C4B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C585A1-D020-064D-B9B8-D9A799CCBA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D8DA52-FA95-CD4E-AC03-49AD25DC6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EA0A-81E6-3A4A-9C77-16A5EE40A06C}" type="datetimeFigureOut">
              <a:rPr lang="en-US" smtClean="0"/>
              <a:t>5/7/21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3F35A7-E1DA-224E-A609-E96823F64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783DDE-AAEE-C04A-8A3C-CB2228A67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CEA1-681F-224B-913F-DD8AFD0C5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2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5C3F9-61A2-A649-9C96-D60D4AE41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196AF8-C0C0-0F4B-9947-0D509B004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6D2C32-AB32-194C-9E4F-D8580D1009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3A6081-AB09-D148-BC48-F6EC82FE21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0E997B-52AB-E14C-8631-257A6BDFE0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8AB350-F8F6-3C48-9317-3E36B785D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EA0A-81E6-3A4A-9C77-16A5EE40A06C}" type="datetimeFigureOut">
              <a:rPr lang="en-US" smtClean="0"/>
              <a:t>5/7/21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0F7D48-E83B-4D45-8ACC-D420C486E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704129-5F87-E449-8132-60DC09A10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CEA1-681F-224B-913F-DD8AFD0C5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374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79898-EAFF-CC4E-B9A7-D5F04F8FA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A8F476-DCDF-3B49-9491-0E98DBFBD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EA0A-81E6-3A4A-9C77-16A5EE40A06C}" type="datetimeFigureOut">
              <a:rPr lang="en-US" smtClean="0"/>
              <a:t>5/7/21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EEB570-1B90-4947-83D6-2D3C5FF38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61C571-621F-0746-8B6E-F3F129893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CEA1-681F-224B-913F-DD8AFD0C5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96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9AFAA6-0FD1-5847-8F4B-E5D5CE4B3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EA0A-81E6-3A4A-9C77-16A5EE40A06C}" type="datetimeFigureOut">
              <a:rPr lang="en-US" smtClean="0"/>
              <a:t>5/7/21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86BA43-9B0A-934F-9CE4-1BFD2D4E9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B59A-56D4-D544-BD04-470679BD9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CEA1-681F-224B-913F-DD8AFD0C5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209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42B54-D505-CB4F-90E7-29EF18752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DFCE5-996A-0E4B-8C56-E0EDF3211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20DB90-B53C-D148-87D9-F1F342ACB0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49F313-3D61-BF44-BE82-AA24417FB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EA0A-81E6-3A4A-9C77-16A5EE40A06C}" type="datetimeFigureOut">
              <a:rPr lang="en-US" smtClean="0"/>
              <a:t>5/7/21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0FDEF0-1A4E-B84F-97A1-11D66E99C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11290A-F678-5747-A97E-1E7ECA369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CEA1-681F-224B-913F-DD8AFD0C5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38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42DD7-DA17-8344-9506-22D15E75E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6D9B94-2969-3541-A8C2-931781861A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E6C931-A0EE-A945-B3F8-4509D209E8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3D696C-0A92-2F4E-A6B5-1189D80F6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EA0A-81E6-3A4A-9C77-16A5EE40A06C}" type="datetimeFigureOut">
              <a:rPr lang="en-US" smtClean="0"/>
              <a:t>5/7/21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9B6D62-B154-CE47-95D4-202D830B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B6763C-DAD7-9046-82A4-332DA27D7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CEA1-681F-224B-913F-DD8AFD0C5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49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8CC942-6EF5-4D40-ADC0-C70A3BA2E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8DE542-27EA-3240-B2D8-46EBFD3487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54FED-E84C-6F47-9579-2F89F89673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3EA0A-81E6-3A4A-9C77-16A5EE40A06C}" type="datetimeFigureOut">
              <a:rPr lang="en-US" smtClean="0"/>
              <a:t>5/7/21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4044E-0935-4849-91A4-5BC62CCB36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3A8B8-4270-FA45-BF84-94322E7A3E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3CEA1-681F-224B-913F-DD8AFD0C5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29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10" Type="http://schemas.openxmlformats.org/officeDocument/2006/relationships/image" Target="../media/image48.jpg"/><Relationship Id="rId4" Type="http://schemas.openxmlformats.org/officeDocument/2006/relationships/image" Target="../media/image42.jpg"/><Relationship Id="rId9" Type="http://schemas.openxmlformats.org/officeDocument/2006/relationships/image" Target="../media/image4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87FB156-5295-CA48-96F0-BC517D623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Zyter</a:t>
            </a:r>
            <a:r>
              <a:rPr lang="en-US" dirty="0"/>
              <a:t> Telehealth Launch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0264B3-95AD-F745-851C-81D9562EF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3073" y="4538731"/>
            <a:ext cx="2710313" cy="1413880"/>
          </a:xfrm>
          <a:prstGeom prst="rect">
            <a:avLst/>
          </a:prstGeom>
        </p:spPr>
      </p:pic>
      <p:pic>
        <p:nvPicPr>
          <p:cNvPr id="10" name="Picture 9" descr="A picture containing text, reading&#10;&#10;Description automatically generated">
            <a:extLst>
              <a:ext uri="{FF2B5EF4-FFF2-40B4-BE49-F238E27FC236}">
                <a16:creationId xmlns:a16="http://schemas.microsoft.com/office/drawing/2014/main" id="{F163B5CE-DA85-5641-B9A6-0FE25A2E6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797" y="4486751"/>
            <a:ext cx="2710313" cy="14138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C30971-4B60-5D46-BC4B-71A2B49C2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3074" y="2916889"/>
            <a:ext cx="2710313" cy="1413880"/>
          </a:xfrm>
          <a:prstGeom prst="rect">
            <a:avLst/>
          </a:prstGeom>
        </p:spPr>
      </p:pic>
      <p:pic>
        <p:nvPicPr>
          <p:cNvPr id="14" name="Picture 13" descr="A picture containing text, electronics, display&#10;&#10;Description automatically generated">
            <a:extLst>
              <a:ext uri="{FF2B5EF4-FFF2-40B4-BE49-F238E27FC236}">
                <a16:creationId xmlns:a16="http://schemas.microsoft.com/office/drawing/2014/main" id="{CF28AF15-61C1-B84F-92A8-88A1FA1E40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606" y="1424022"/>
            <a:ext cx="4380253" cy="1804015"/>
          </a:xfrm>
          <a:prstGeom prst="rect">
            <a:avLst/>
          </a:prstGeom>
        </p:spPr>
      </p:pic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BF3CCEA-AECE-AB47-817E-AABC766426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3797" y="2916889"/>
            <a:ext cx="2710313" cy="1413880"/>
          </a:xfrm>
          <a:prstGeom prst="rect">
            <a:avLst/>
          </a:prstGeom>
        </p:spPr>
      </p:pic>
      <p:pic>
        <p:nvPicPr>
          <p:cNvPr id="18" name="Picture 17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D6DC85D0-4864-894E-97EC-D0510E46B8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3076" y="1274380"/>
            <a:ext cx="2710313" cy="1413880"/>
          </a:xfrm>
          <a:prstGeom prst="rect">
            <a:avLst/>
          </a:prstGeom>
        </p:spPr>
      </p:pic>
      <p:pic>
        <p:nvPicPr>
          <p:cNvPr id="20" name="Picture 1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060A765-BBC0-2447-A578-B728F54333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797" y="1255237"/>
            <a:ext cx="2710313" cy="1413880"/>
          </a:xfrm>
          <a:prstGeom prst="rect">
            <a:avLst/>
          </a:prstGeom>
        </p:spPr>
      </p:pic>
      <p:pic>
        <p:nvPicPr>
          <p:cNvPr id="22" name="Picture 21" descr="Text&#10;&#10;Description automatically generated">
            <a:extLst>
              <a:ext uri="{FF2B5EF4-FFF2-40B4-BE49-F238E27FC236}">
                <a16:creationId xmlns:a16="http://schemas.microsoft.com/office/drawing/2014/main" id="{22989EE7-CB73-F84B-8E29-FB01D09D22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3693" y="3429000"/>
            <a:ext cx="2195236" cy="284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30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1ED70D-8803-C04D-A1A0-EE7C16007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Forrester Wave: </a:t>
            </a:r>
            <a:br>
              <a:rPr lang="en-US" dirty="0"/>
            </a:br>
            <a:r>
              <a:rPr lang="en-US" dirty="0"/>
              <a:t>Virtual Care Platforms for Digital Health, Q1 2021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DCCB1BD-5D1D-F342-9CEE-312A78BC9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20" y="1337060"/>
            <a:ext cx="3491081" cy="1821181"/>
          </a:xfrm>
          <a:prstGeom prst="rect">
            <a:avLst/>
          </a:prstGeo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CFF7E5E-1EC1-E046-B5D8-AE608CC7E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4582" y="3547295"/>
            <a:ext cx="3491081" cy="1821181"/>
          </a:xfrm>
          <a:prstGeom prst="rect">
            <a:avLst/>
          </a:prstGeom>
        </p:spPr>
      </p:pic>
      <p:pic>
        <p:nvPicPr>
          <p:cNvPr id="9" name="Picture 8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CAA3923D-FCC5-7041-97A4-D92661442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4584" y="1356766"/>
            <a:ext cx="3491081" cy="1821181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F727BC19-F92E-2444-80B6-E9FC220EAF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1437" y="3547295"/>
            <a:ext cx="3491081" cy="1821181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40D968BE-C683-284A-AB78-CCF70882D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718" y="3429000"/>
            <a:ext cx="3491081" cy="1821181"/>
          </a:xfrm>
          <a:prstGeom prst="rect">
            <a:avLst/>
          </a:prstGeom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37CE0F7-BAAD-3445-9D9D-A84C8B648C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1437" y="1373623"/>
            <a:ext cx="3491081" cy="182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2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5F3CD30-BB36-F745-A3E6-3C4F59FB5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868" y="76179"/>
            <a:ext cx="9399257" cy="649816"/>
          </a:xfrm>
        </p:spPr>
        <p:txBody>
          <a:bodyPr>
            <a:normAutofit/>
          </a:bodyPr>
          <a:lstStyle/>
          <a:p>
            <a:r>
              <a:rPr lang="en-US" dirty="0" err="1"/>
              <a:t>Zyter</a:t>
            </a:r>
            <a:r>
              <a:rPr lang="en-US" dirty="0"/>
              <a:t> Ghosted Case Study for </a:t>
            </a:r>
            <a:r>
              <a:rPr lang="en-US" dirty="0" err="1"/>
              <a:t>Zyter</a:t>
            </a:r>
            <a:r>
              <a:rPr lang="en-US" dirty="0"/>
              <a:t> Telehealth</a:t>
            </a:r>
          </a:p>
        </p:txBody>
      </p:sp>
      <p:pic>
        <p:nvPicPr>
          <p:cNvPr id="2" name="Picture 2" descr="C:\Users\sharmaa\Downloads\image001 (4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575" y="2366489"/>
            <a:ext cx="5168347" cy="2125025"/>
          </a:xfrm>
          <a:prstGeom prst="rect">
            <a:avLst/>
          </a:prstGeom>
          <a:noFill/>
        </p:spPr>
      </p:pic>
      <p:pic>
        <p:nvPicPr>
          <p:cNvPr id="3" name="Picture 3" descr="C:\Users\sharmaa\Downloads\image002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9919" y="1338477"/>
            <a:ext cx="3024716" cy="1580415"/>
          </a:xfrm>
          <a:prstGeom prst="rect">
            <a:avLst/>
          </a:prstGeom>
          <a:noFill/>
        </p:spPr>
      </p:pic>
      <p:pic>
        <p:nvPicPr>
          <p:cNvPr id="5" name="Picture 4" descr="C:\Users\sharmaa\Downloads\image003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85893" y="1338334"/>
            <a:ext cx="3000049" cy="1567527"/>
          </a:xfrm>
          <a:prstGeom prst="rect">
            <a:avLst/>
          </a:prstGeom>
          <a:noFill/>
        </p:spPr>
      </p:pic>
      <p:pic>
        <p:nvPicPr>
          <p:cNvPr id="6" name="Picture 5" descr="C:\Users\sharmaa\Downloads\image004 (2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79460" y="3046779"/>
            <a:ext cx="3052507" cy="1594933"/>
          </a:xfrm>
          <a:prstGeom prst="rect">
            <a:avLst/>
          </a:prstGeom>
          <a:noFill/>
        </p:spPr>
      </p:pic>
      <p:pic>
        <p:nvPicPr>
          <p:cNvPr id="7" name="Picture 6" descr="C:\Users\sharmaa\Downloads\image005 (1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85836" y="3030621"/>
            <a:ext cx="2947136" cy="1581135"/>
          </a:xfrm>
          <a:prstGeom prst="rect">
            <a:avLst/>
          </a:prstGeom>
          <a:noFill/>
        </p:spPr>
      </p:pic>
      <p:pic>
        <p:nvPicPr>
          <p:cNvPr id="8" name="Picture 7" descr="C:\Users\sharmaa\Downloads\image006 (2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89449" y="4762617"/>
            <a:ext cx="3082273" cy="1610487"/>
          </a:xfrm>
          <a:prstGeom prst="rect">
            <a:avLst/>
          </a:prstGeom>
          <a:noFill/>
        </p:spPr>
      </p:pic>
      <p:pic>
        <p:nvPicPr>
          <p:cNvPr id="1032" name="Picture 8" descr="C:\Users\sharmaa\Downloads\image007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089965" y="4717778"/>
            <a:ext cx="3009268" cy="15723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962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E392F-CCF6-4940-9D1A-59141B424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Health Video</a:t>
            </a:r>
          </a:p>
        </p:txBody>
      </p:sp>
      <p:pic>
        <p:nvPicPr>
          <p:cNvPr id="4" name="Picture 3" descr="A person looking at a screen&#10;&#10;Description automatically generated with low confidence">
            <a:extLst>
              <a:ext uri="{FF2B5EF4-FFF2-40B4-BE49-F238E27FC236}">
                <a16:creationId xmlns:a16="http://schemas.microsoft.com/office/drawing/2014/main" id="{9A506D73-7E4D-764B-9335-C6D7AB839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22" y="2178247"/>
            <a:ext cx="4985501" cy="2053288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B030C6B-7638-8446-9608-424D21535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9333" y="4231535"/>
            <a:ext cx="2941135" cy="1534292"/>
          </a:xfrm>
          <a:prstGeom prst="rect">
            <a:avLst/>
          </a:prstGeom>
        </p:spPr>
      </p:pic>
      <p:pic>
        <p:nvPicPr>
          <p:cNvPr id="8" name="Picture 7" descr="A picture containing text, computer, computer, screen&#10;&#10;Description automatically generated">
            <a:extLst>
              <a:ext uri="{FF2B5EF4-FFF2-40B4-BE49-F238E27FC236}">
                <a16:creationId xmlns:a16="http://schemas.microsoft.com/office/drawing/2014/main" id="{6D1D39FD-8E8D-914B-9E4D-FEC1A1EBB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495" y="4231535"/>
            <a:ext cx="2941135" cy="1534292"/>
          </a:xfrm>
          <a:prstGeom prst="rect">
            <a:avLst/>
          </a:prstGeom>
        </p:spPr>
      </p:pic>
      <p:pic>
        <p:nvPicPr>
          <p:cNvPr id="10" name="Picture 9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FDEA93E1-B3EF-8D4B-8B71-5636B00C46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9333" y="2637640"/>
            <a:ext cx="2816665" cy="1391369"/>
          </a:xfrm>
          <a:prstGeom prst="rect">
            <a:avLst/>
          </a:prstGeom>
        </p:spPr>
      </p:pic>
      <p:pic>
        <p:nvPicPr>
          <p:cNvPr id="12" name="Picture 11" descr="A picture containing text, indoor, screenshot&#10;&#10;Description automatically generated">
            <a:extLst>
              <a:ext uri="{FF2B5EF4-FFF2-40B4-BE49-F238E27FC236}">
                <a16:creationId xmlns:a16="http://schemas.microsoft.com/office/drawing/2014/main" id="{A200D290-24BC-DE45-BFA3-FD36957EF4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2927" y="2637640"/>
            <a:ext cx="2804235" cy="1469361"/>
          </a:xfrm>
          <a:prstGeom prst="rect">
            <a:avLst/>
          </a:prstGeom>
        </p:spPr>
      </p:pic>
      <p:pic>
        <p:nvPicPr>
          <p:cNvPr id="14" name="Picture 13" descr="A picture containing text, indoor, computer, businesscard&#10;&#10;Description automatically generated">
            <a:extLst>
              <a:ext uri="{FF2B5EF4-FFF2-40B4-BE49-F238E27FC236}">
                <a16:creationId xmlns:a16="http://schemas.microsoft.com/office/drawing/2014/main" id="{E39203F0-BFFA-7744-B20E-498F4FEDE7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9333" y="1014776"/>
            <a:ext cx="2816667" cy="14693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5FAE2A-B178-1942-811C-F325AF20E9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0495" y="1014777"/>
            <a:ext cx="2816667" cy="146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86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679A7-F8D8-DA40-9E99-AD4A6765A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Telemedicine Blog</a:t>
            </a:r>
          </a:p>
        </p:txBody>
      </p:sp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9BE3184-F93D-8149-9361-A3ABF66A6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69" y="2576569"/>
            <a:ext cx="4558747" cy="1326908"/>
          </a:xfrm>
          <a:prstGeom prst="rect">
            <a:avLst/>
          </a:prstGeom>
        </p:spPr>
      </p:pic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BD35C3C-3440-684B-835F-88B6968D2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288" y="1410616"/>
            <a:ext cx="2009172" cy="4985723"/>
          </a:xfrm>
          <a:prstGeom prst="rect">
            <a:avLst/>
          </a:prstGeom>
        </p:spPr>
      </p:pic>
      <p:pic>
        <p:nvPicPr>
          <p:cNvPr id="16" name="Picture 15" descr="Graphical user interface&#10;&#10;Description automatically generated">
            <a:extLst>
              <a:ext uri="{FF2B5EF4-FFF2-40B4-BE49-F238E27FC236}">
                <a16:creationId xmlns:a16="http://schemas.microsoft.com/office/drawing/2014/main" id="{E8BDF49B-796F-DD41-A649-22B992A4B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1696" y="1410616"/>
            <a:ext cx="1873991" cy="485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60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AB8F1-8262-A747-AAE8-2146789B1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Telemedicine Blog</a:t>
            </a:r>
          </a:p>
        </p:txBody>
      </p:sp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6B16A7F0-50C2-E444-A8FF-E44BCC316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140" y="1412388"/>
            <a:ext cx="2849218" cy="1486342"/>
          </a:xfrm>
          <a:prstGeom prst="rect">
            <a:avLst/>
          </a:prstGeom>
        </p:spPr>
      </p:pic>
      <p:pic>
        <p:nvPicPr>
          <p:cNvPr id="4" name="Picture 3" descr="A close-up of a doctor holding a stethoscope&#10;&#10;Description automatically generated">
            <a:extLst>
              <a:ext uri="{FF2B5EF4-FFF2-40B4-BE49-F238E27FC236}">
                <a16:creationId xmlns:a16="http://schemas.microsoft.com/office/drawing/2014/main" id="{E866DF9C-3AD9-7441-A46D-8FAD7B3DC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78" y="2898730"/>
            <a:ext cx="4558748" cy="1877529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BAC2CBC-53A3-7D4E-BB78-5786EF106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6723" y="4950013"/>
            <a:ext cx="2849218" cy="1486342"/>
          </a:xfrm>
          <a:prstGeom prst="rect">
            <a:avLst/>
          </a:prstGeom>
        </p:spPr>
      </p:pic>
      <p:pic>
        <p:nvPicPr>
          <p:cNvPr id="6" name="Picture 5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44EC6C67-797E-2048-8D91-094F1C7C79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1372" y="3225216"/>
            <a:ext cx="2849218" cy="1486342"/>
          </a:xfrm>
          <a:prstGeom prst="rect">
            <a:avLst/>
          </a:prstGeom>
        </p:spPr>
      </p:pic>
      <p:pic>
        <p:nvPicPr>
          <p:cNvPr id="7" name="Picture 6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5BD7C7D2-8FD1-374C-AEE8-F879C98DE9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5516" y="1403272"/>
            <a:ext cx="2849218" cy="1486342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8A42A05-3203-4B42-949E-BC3B916F4E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4140" y="3225216"/>
            <a:ext cx="2849218" cy="1486342"/>
          </a:xfrm>
          <a:prstGeom prst="rect">
            <a:avLst/>
          </a:prstGeom>
        </p:spPr>
      </p:pic>
      <p:pic>
        <p:nvPicPr>
          <p:cNvPr id="9" name="Picture 8" descr="A picture containing text, person, electronics, screen&#10;&#10;Description automatically generated">
            <a:extLst>
              <a:ext uri="{FF2B5EF4-FFF2-40B4-BE49-F238E27FC236}">
                <a16:creationId xmlns:a16="http://schemas.microsoft.com/office/drawing/2014/main" id="{8CB78703-DBEF-964E-8D77-30E531729F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4140" y="4950013"/>
            <a:ext cx="2849218" cy="148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51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9A0B8B-3429-6346-837D-45BB1288D9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Full Version of Report - Reprint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231772-1E74-8743-9ED5-8064CF7A71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Forrester Wave Evaluation Summary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1E0DD0-46ED-F241-B63D-74F17491D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Forrester Wave: </a:t>
            </a:r>
            <a:br>
              <a:rPr lang="en-US" dirty="0"/>
            </a:br>
            <a:r>
              <a:rPr lang="en-US" dirty="0"/>
              <a:t>Virtual Care Platforms for Digital Health, Q1 2021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2215D145-3F1E-D847-905D-0D40817FF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663" y="2220546"/>
            <a:ext cx="3021276" cy="391741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E51DB680-42EE-0648-A8D6-296804B45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385" y="1642689"/>
            <a:ext cx="3946769" cy="507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21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9C95DE-2512-B447-A1F6-06BD10E8B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Forrester Wave: </a:t>
            </a:r>
            <a:br>
              <a:rPr lang="en-US" dirty="0"/>
            </a:br>
            <a:r>
              <a:rPr lang="en-US" dirty="0"/>
              <a:t>Virtual Care Platforms for Digital Health, Q1 2021</a:t>
            </a:r>
          </a:p>
        </p:txBody>
      </p:sp>
      <p:pic>
        <p:nvPicPr>
          <p:cNvPr id="5" name="Picture 4" descr="Graphical user interface, text, application, Word, email&#10;&#10;Description automatically generated">
            <a:extLst>
              <a:ext uri="{FF2B5EF4-FFF2-40B4-BE49-F238E27FC236}">
                <a16:creationId xmlns:a16="http://schemas.microsoft.com/office/drawing/2014/main" id="{DF423380-3BCB-0D44-B36D-F20A8130C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792" y="2105214"/>
            <a:ext cx="5000373" cy="31930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2942FE-D2A4-FB47-97E2-4676258B7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324" y="1321904"/>
            <a:ext cx="3221507" cy="520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09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162FD6-B538-C447-90F1-6111FEFE8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Forrester Wave: </a:t>
            </a:r>
            <a:br>
              <a:rPr lang="en-US" dirty="0"/>
            </a:br>
            <a:r>
              <a:rPr lang="en-US" dirty="0"/>
              <a:t>Virtual Care Platforms for Digital Health, Q1 2021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2B99AEB-1EBD-E64C-AE14-8B1D61FD9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867" y="2362480"/>
            <a:ext cx="5176029" cy="2133040"/>
          </a:xfrm>
          <a:prstGeom prst="rect">
            <a:avLst/>
          </a:prstGeom>
        </p:spPr>
      </p:pic>
      <p:pic>
        <p:nvPicPr>
          <p:cNvPr id="8" name="Picture 7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96C92A7C-1EC2-A24E-A07F-4B1661871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4897" y="1332289"/>
            <a:ext cx="2995228" cy="525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56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693F57-2EFB-B74B-9D89-D3DFCE54F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Forrester Wave: </a:t>
            </a:r>
            <a:br>
              <a:rPr lang="en-US" dirty="0"/>
            </a:br>
            <a:r>
              <a:rPr lang="en-US" dirty="0"/>
              <a:t>Virtual Care Platforms for Digital Health, Q1 2021</a:t>
            </a:r>
          </a:p>
        </p:txBody>
      </p:sp>
      <p:pic>
        <p:nvPicPr>
          <p:cNvPr id="5" name="Picture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61EAD389-7BB8-3945-9739-49CADB4FC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59" y="1285209"/>
            <a:ext cx="3247197" cy="1693955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BADBDEE-3365-7E44-A2A4-5B2E0704B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1606" y="4957343"/>
            <a:ext cx="3247197" cy="1693955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22B3E67-B744-F740-AE3F-D0C8A0BAE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1606" y="3105761"/>
            <a:ext cx="3247197" cy="1693955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1E84573-98B2-134B-A1A1-B67313CB4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1911" y="1285209"/>
            <a:ext cx="3247197" cy="1693955"/>
          </a:xfrm>
          <a:prstGeom prst="rect">
            <a:avLst/>
          </a:prstGeom>
        </p:spPr>
      </p:pic>
      <p:pic>
        <p:nvPicPr>
          <p:cNvPr id="13" name="Picture 1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C3507AF7-9B1C-A648-819D-D41C780926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8075" y="4957343"/>
            <a:ext cx="3247197" cy="1693955"/>
          </a:xfrm>
          <a:prstGeom prst="rect">
            <a:avLst/>
          </a:prstGeom>
        </p:spPr>
      </p:pic>
      <p:pic>
        <p:nvPicPr>
          <p:cNvPr id="15" name="Picture 1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F60BC29-E73C-A649-8B97-EB794C4823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8075" y="3103025"/>
            <a:ext cx="3247197" cy="1693955"/>
          </a:xfrm>
          <a:prstGeom prst="rect">
            <a:avLst/>
          </a:prstGeom>
        </p:spPr>
      </p:pic>
      <p:pic>
        <p:nvPicPr>
          <p:cNvPr id="17" name="Picture 16" descr="A person holding a phone&#10;&#10;Description automatically generated with low confidence">
            <a:extLst>
              <a:ext uri="{FF2B5EF4-FFF2-40B4-BE49-F238E27FC236}">
                <a16:creationId xmlns:a16="http://schemas.microsoft.com/office/drawing/2014/main" id="{B9DD1226-23E8-3B4E-AED6-BBA83151E3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7482" y="1285209"/>
            <a:ext cx="3247197" cy="1693955"/>
          </a:xfrm>
          <a:prstGeom prst="rect">
            <a:avLst/>
          </a:prstGeom>
        </p:spPr>
      </p:pic>
      <p:pic>
        <p:nvPicPr>
          <p:cNvPr id="19" name="Picture 18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CD205F3A-F3A2-854E-9405-3728DC2EC1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186" y="4957344"/>
            <a:ext cx="3247197" cy="1693955"/>
          </a:xfrm>
          <a:prstGeom prst="rect">
            <a:avLst/>
          </a:prstGeom>
        </p:spPr>
      </p:pic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03252CD-C936-E246-AE3A-03684A2DD0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7926" y="3169767"/>
            <a:ext cx="3247197" cy="169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578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97</Words>
  <Application>Microsoft Macintosh PowerPoint</Application>
  <PresentationFormat>Widescreen</PresentationFormat>
  <Paragraphs>12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System Font Regular</vt:lpstr>
      <vt:lpstr>Office Theme</vt:lpstr>
      <vt:lpstr>Zyter Telehealth Launch</vt:lpstr>
      <vt:lpstr>Zyter Ghosted Case Study for Zyter Telehealth</vt:lpstr>
      <vt:lpstr>Digital Health Video</vt:lpstr>
      <vt:lpstr>Telemedicine Blog</vt:lpstr>
      <vt:lpstr>Telemedicine Blog</vt:lpstr>
      <vt:lpstr>The Forrester Wave:  Virtual Care Platforms for Digital Health, Q1 2021</vt:lpstr>
      <vt:lpstr>The Forrester Wave:  Virtual Care Platforms for Digital Health, Q1 2021</vt:lpstr>
      <vt:lpstr>The Forrester Wave:  Virtual Care Platforms for Digital Health, Q1 2021</vt:lpstr>
      <vt:lpstr>The Forrester Wave:  Virtual Care Platforms for Digital Health, Q1 2021</vt:lpstr>
      <vt:lpstr>The Forrester Wave:  Virtual Care Platforms for Digital Health, Q1 2021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Weekly Campaign: Telehealth</dc:title>
  <dc:creator>Michael Donner</dc:creator>
  <cp:lastModifiedBy>12040</cp:lastModifiedBy>
  <cp:revision>6</cp:revision>
  <dcterms:created xsi:type="dcterms:W3CDTF">2020-12-30T04:29:26Z</dcterms:created>
  <dcterms:modified xsi:type="dcterms:W3CDTF">2021-05-08T03:17:14Z</dcterms:modified>
</cp:coreProperties>
</file>