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1" autoAdjust="0"/>
    <p:restoredTop sz="94660"/>
  </p:normalViewPr>
  <p:slideViewPr>
    <p:cSldViewPr snapToGrid="0">
      <p:cViewPr varScale="1">
        <p:scale>
          <a:sx n="57" d="100"/>
          <a:sy n="57" d="100"/>
        </p:scale>
        <p:origin x="217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416" y="4597400"/>
            <a:ext cx="6104238" cy="4299465"/>
          </a:xfrm>
        </p:spPr>
        <p:txBody>
          <a:bodyPr tIns="180000">
            <a:normAutofit/>
          </a:bodyPr>
          <a:lstStyle>
            <a:lvl1pPr marL="0" indent="0" algn="ctr">
              <a:buNone/>
              <a:defRPr sz="32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60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52" y="2730844"/>
            <a:ext cx="6409096" cy="6191435"/>
          </a:xfrm>
          <a:solidFill>
            <a:schemeClr val="bg1">
              <a:alpha val="90000"/>
            </a:schemeClr>
          </a:solidFill>
        </p:spPr>
        <p:txBody>
          <a:bodyPr lIns="360000" tIns="1800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52" y="1816443"/>
            <a:ext cx="6409096" cy="914401"/>
          </a:xfrm>
          <a:solidFill>
            <a:schemeClr val="bg1"/>
          </a:solidFill>
          <a:effectLst>
            <a:softEdge rad="63500"/>
          </a:effectLst>
        </p:spPr>
        <p:txBody>
          <a:bodyPr lIns="180000"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11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6/11/2024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7" name="Picture 6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2E59D426-798B-BB6C-30B3-DFE7C737A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31" y="652069"/>
            <a:ext cx="3352394" cy="13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445972"/>
            <a:ext cx="5915025" cy="11910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6/11/2024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04CFFCED-DCFA-49C2-3D64-8F625C2D85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02" y="120729"/>
            <a:ext cx="3352394" cy="13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5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809707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6/11/2024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6" name="Picture 5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CD808D59-2176-2717-AC48-878483EED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44" y="4253308"/>
            <a:ext cx="4494647" cy="177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9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6/11/2024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529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445972"/>
            <a:ext cx="2211884" cy="152582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91730"/>
            <a:ext cx="3471863" cy="66742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6/11/2024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42344830-757B-3A8D-62C0-482B4893A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02" y="120729"/>
            <a:ext cx="3352394" cy="13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2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544594"/>
            <a:ext cx="2211884" cy="142720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680519"/>
            <a:ext cx="3471863" cy="678544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6/11/2024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DBF46263-861B-F34B-F011-C1AC97BC3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02" y="120729"/>
            <a:ext cx="3352394" cy="13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9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92E803-28E6-8450-A75F-FD3A32A9616E}"/>
              </a:ext>
            </a:extLst>
          </p:cNvPr>
          <p:cNvSpPr/>
          <p:nvPr userDrawn="1"/>
        </p:nvSpPr>
        <p:spPr>
          <a:xfrm>
            <a:off x="0" y="9045146"/>
            <a:ext cx="6858000" cy="860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722312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452" y="3089188"/>
            <a:ext cx="6409096" cy="583309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FE293880-8C5A-B57A-DAAA-75C1FC1B1B6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3" y="9060237"/>
            <a:ext cx="1962365" cy="845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CDFD6-3760-047F-550C-E9EB39896E2B}"/>
              </a:ext>
            </a:extLst>
          </p:cNvPr>
          <p:cNvSpPr txBox="1"/>
          <p:nvPr userDrawn="1"/>
        </p:nvSpPr>
        <p:spPr>
          <a:xfrm>
            <a:off x="3922644" y="9172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Organized by:</a:t>
            </a:r>
          </a:p>
        </p:txBody>
      </p:sp>
    </p:spTree>
    <p:extLst>
      <p:ext uri="{BB962C8B-B14F-4D97-AF65-F5344CB8AC3E}">
        <p14:creationId xmlns:p14="http://schemas.microsoft.com/office/powerpoint/2010/main" val="29796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47AE68E-8C3D-8224-F6B6-4ED27B24D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Laporan</a:t>
            </a:r>
            <a:r>
              <a:rPr lang="en-US" dirty="0"/>
              <a:t> Akhir</a:t>
            </a:r>
          </a:p>
          <a:p>
            <a:r>
              <a:rPr lang="en-US" dirty="0"/>
              <a:t>(Final Report)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1900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Sila kongsikan pengalaman menggunakan Minecraft Education  sepanjang tempoh anda menyiapkan projek ini</a:t>
            </a:r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endParaRPr lang="fi-FI" sz="2800" b="1" dirty="0"/>
          </a:p>
          <a:p>
            <a:pPr marL="0" indent="0" algn="ctr">
              <a:buNone/>
            </a:pPr>
            <a:endParaRPr lang="fi-FI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Refleksi</a:t>
            </a:r>
            <a:r>
              <a:rPr lang="en-US" dirty="0"/>
              <a:t>: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3839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/>
              <a:t>Jawapan</a:t>
            </a:r>
            <a:r>
              <a:rPr lang="en-US" dirty="0"/>
              <a:t> </a:t>
            </a:r>
            <a:r>
              <a:rPr lang="en-US" dirty="0" err="1"/>
              <a:t>Refleksi</a:t>
            </a:r>
            <a:r>
              <a:rPr lang="en-US" dirty="0"/>
              <a:t>:</a:t>
            </a:r>
            <a:endParaRPr lang="en-MY" sz="3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106455"/>
            <a:ext cx="6409096" cy="5815824"/>
          </a:xfrm>
        </p:spPr>
        <p:txBody>
          <a:bodyPr/>
          <a:lstStyle/>
          <a:p>
            <a:pPr marL="0" indent="0"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842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FA926-1FE2-24EE-6C3E-F95887ED1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2192056"/>
            <a:ext cx="6409096" cy="6730224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Sila </a:t>
            </a:r>
            <a:r>
              <a:rPr lang="en-US" i="1" dirty="0" err="1"/>
              <a:t>isikan</a:t>
            </a:r>
            <a:r>
              <a:rPr lang="en-US" i="1" dirty="0"/>
              <a:t> </a:t>
            </a:r>
            <a:r>
              <a:rPr lang="en-US" i="1" dirty="0" err="1"/>
              <a:t>maklumat</a:t>
            </a:r>
            <a:r>
              <a:rPr lang="en-US" i="1" dirty="0"/>
              <a:t> murid, guru dan </a:t>
            </a:r>
            <a:r>
              <a:rPr lang="en-US" i="1" dirty="0" err="1"/>
              <a:t>sekolah</a:t>
            </a:r>
            <a:r>
              <a:rPr lang="en-US" i="1" dirty="0"/>
              <a:t>..</a:t>
            </a:r>
            <a:endParaRPr lang="en-MY" i="1" dirty="0"/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C028AC38-C8D8-0320-58D8-F712BACBE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49139"/>
              </p:ext>
            </p:extLst>
          </p:nvPr>
        </p:nvGraphicFramePr>
        <p:xfrm>
          <a:off x="336413" y="4050370"/>
          <a:ext cx="6185173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676">
                  <a:extLst>
                    <a:ext uri="{9D8B030D-6E8A-4147-A177-3AD203B41FA5}">
                      <a16:colId xmlns:a16="http://schemas.microsoft.com/office/drawing/2014/main" val="2377257793"/>
                    </a:ext>
                  </a:extLst>
                </a:gridCol>
                <a:gridCol w="4107497">
                  <a:extLst>
                    <a:ext uri="{9D8B030D-6E8A-4147-A177-3AD203B41FA5}">
                      <a16:colId xmlns:a16="http://schemas.microsoft.com/office/drawing/2014/main" val="1555908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Nama Kumpulan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8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Nama </a:t>
                      </a:r>
                      <a:r>
                        <a:rPr lang="en-MY" sz="1800" b="1" dirty="0" err="1">
                          <a:solidFill>
                            <a:schemeClr val="tx1"/>
                          </a:solidFill>
                        </a:rPr>
                        <a:t>Penuh</a:t>
                      </a:r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 Murid dan </a:t>
                      </a:r>
                      <a:r>
                        <a:rPr lang="en-MY" sz="1800" b="1" dirty="0" err="1">
                          <a:solidFill>
                            <a:schemeClr val="tx1"/>
                          </a:solidFill>
                        </a:rPr>
                        <a:t>Umur</a:t>
                      </a:r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 (Ahli Kumpulan)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r>
                        <a:rPr lang="en-MY" sz="2000" b="1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r>
                        <a:rPr lang="en-MY" sz="2000" b="1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0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err="1">
                          <a:solidFill>
                            <a:schemeClr val="tx1"/>
                          </a:solidFill>
                        </a:rPr>
                        <a:t>Kategori</a:t>
                      </a:r>
                      <a:endParaRPr lang="en-MY" sz="1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3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Guru </a:t>
                      </a:r>
                      <a:r>
                        <a:rPr lang="en-MY" sz="1800" b="1" err="1">
                          <a:solidFill>
                            <a:schemeClr val="tx1"/>
                          </a:solidFill>
                        </a:rPr>
                        <a:t>Pembimbing</a:t>
                      </a:r>
                      <a:endParaRPr lang="en-MY" sz="1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32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Nama </a:t>
                      </a: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Maktab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0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Negeri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7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07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D0675-9D05-28F6-7414-3686C85CA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MY" sz="2000" dirty="0" err="1"/>
              <a:t>Pastikan</a:t>
            </a:r>
            <a:r>
              <a:rPr lang="en-MY" sz="2000" dirty="0"/>
              <a:t> </a:t>
            </a:r>
            <a:r>
              <a:rPr lang="en-MY" sz="2000" dirty="0" err="1"/>
              <a:t>anda</a:t>
            </a:r>
            <a:r>
              <a:rPr lang="en-MY" sz="2000" dirty="0"/>
              <a:t> </a:t>
            </a:r>
            <a:r>
              <a:rPr lang="en-MY" sz="2000" dirty="0" err="1"/>
              <a:t>muat</a:t>
            </a:r>
            <a:r>
              <a:rPr lang="en-MY" sz="2000" dirty="0"/>
              <a:t> </a:t>
            </a:r>
            <a:r>
              <a:rPr lang="en-MY" sz="2000" dirty="0" err="1"/>
              <a:t>turun</a:t>
            </a:r>
            <a:r>
              <a:rPr lang="en-MY" sz="2000" dirty="0"/>
              <a:t> dan </a:t>
            </a:r>
            <a:r>
              <a:rPr lang="en-MY" sz="2000" dirty="0" err="1"/>
              <a:t>gunakan</a:t>
            </a:r>
            <a:r>
              <a:rPr lang="en-MY" sz="2000" dirty="0"/>
              <a:t> </a:t>
            </a:r>
            <a:r>
              <a:rPr lang="en-MY" sz="2000" dirty="0" err="1"/>
              <a:t>templat</a:t>
            </a:r>
            <a:r>
              <a:rPr lang="en-MY" sz="2000" dirty="0"/>
              <a:t> </a:t>
            </a:r>
            <a:r>
              <a:rPr lang="en-MY" sz="2000" dirty="0" err="1"/>
              <a:t>laporan</a:t>
            </a:r>
            <a:r>
              <a:rPr lang="en-MY" sz="2000" dirty="0"/>
              <a:t> yang </a:t>
            </a:r>
            <a:r>
              <a:rPr lang="en-MY" sz="2000" dirty="0" err="1"/>
              <a:t>betul</a:t>
            </a:r>
            <a:r>
              <a:rPr lang="en-MY" sz="2000" dirty="0"/>
              <a:t>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 dirty="0" err="1"/>
              <a:t>Terdapat</a:t>
            </a:r>
            <a:r>
              <a:rPr lang="en-MY" sz="2000" dirty="0"/>
              <a:t> 4 </a:t>
            </a:r>
            <a:r>
              <a:rPr lang="en-MY" sz="2000" dirty="0" err="1"/>
              <a:t>soalan</a:t>
            </a:r>
            <a:r>
              <a:rPr lang="en-MY" sz="2000" dirty="0"/>
              <a:t>. Sila </a:t>
            </a:r>
            <a:r>
              <a:rPr lang="en-MY" sz="2000" dirty="0" err="1"/>
              <a:t>baca</a:t>
            </a:r>
            <a:r>
              <a:rPr lang="en-MY" sz="2000" dirty="0"/>
              <a:t> dan </a:t>
            </a:r>
            <a:r>
              <a:rPr lang="en-MY" sz="2000" dirty="0" err="1"/>
              <a:t>jawab</a:t>
            </a:r>
            <a:r>
              <a:rPr lang="en-MY" sz="2000" dirty="0"/>
              <a:t> </a:t>
            </a:r>
            <a:r>
              <a:rPr lang="en-MY" sz="2000" dirty="0" err="1"/>
              <a:t>semua</a:t>
            </a:r>
            <a:r>
              <a:rPr lang="en-MY" sz="2000" dirty="0"/>
              <a:t> </a:t>
            </a:r>
            <a:r>
              <a:rPr lang="en-MY" sz="2000" dirty="0" err="1"/>
              <a:t>soalan</a:t>
            </a:r>
            <a:r>
              <a:rPr lang="en-MY" sz="2000" dirty="0"/>
              <a:t> di </a:t>
            </a:r>
            <a:r>
              <a:rPr lang="en-MY" sz="2000" dirty="0" err="1"/>
              <a:t>dalam</a:t>
            </a:r>
            <a:r>
              <a:rPr lang="en-MY" sz="2000" dirty="0"/>
              <a:t> slaid </a:t>
            </a:r>
            <a:r>
              <a:rPr lang="en-MY" sz="2000" dirty="0" err="1"/>
              <a:t>ini</a:t>
            </a:r>
            <a:r>
              <a:rPr lang="en-MY" sz="2000" dirty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 dirty="0"/>
              <a:t>Anda </a:t>
            </a:r>
            <a:r>
              <a:rPr lang="en-MY" sz="2000" dirty="0" err="1"/>
              <a:t>boleh</a:t>
            </a:r>
            <a:r>
              <a:rPr lang="en-MY" sz="2000" dirty="0"/>
              <a:t> </a:t>
            </a:r>
            <a:r>
              <a:rPr lang="en-MY" sz="2000" dirty="0" err="1"/>
              <a:t>menambah</a:t>
            </a:r>
            <a:r>
              <a:rPr lang="en-MY" sz="2000" dirty="0"/>
              <a:t> ‘slide’ </a:t>
            </a:r>
            <a:r>
              <a:rPr lang="en-MY" sz="2000" dirty="0" err="1"/>
              <a:t>sekiranya</a:t>
            </a:r>
            <a:r>
              <a:rPr lang="en-MY" sz="2000" dirty="0"/>
              <a:t> </a:t>
            </a:r>
            <a:r>
              <a:rPr lang="en-MY" sz="2000" dirty="0" err="1"/>
              <a:t>perlu</a:t>
            </a:r>
            <a:r>
              <a:rPr lang="en-MY" sz="2000" dirty="0"/>
              <a:t> dan </a:t>
            </a:r>
            <a:r>
              <a:rPr lang="en-MY" sz="2000" dirty="0" err="1"/>
              <a:t>mengikut</a:t>
            </a:r>
            <a:r>
              <a:rPr lang="en-MY" sz="2000" dirty="0"/>
              <a:t> </a:t>
            </a:r>
            <a:r>
              <a:rPr lang="en-MY" sz="2000" dirty="0" err="1"/>
              <a:t>kesesuaian</a:t>
            </a:r>
            <a:r>
              <a:rPr lang="en-MY" sz="2000" dirty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 dirty="0" err="1"/>
              <a:t>Jawapan</a:t>
            </a:r>
            <a:r>
              <a:rPr lang="en-MY" sz="2000" dirty="0"/>
              <a:t> </a:t>
            </a:r>
            <a:r>
              <a:rPr lang="en-MY" sz="2000" dirty="0" err="1"/>
              <a:t>anda</a:t>
            </a:r>
            <a:r>
              <a:rPr lang="en-MY" sz="2000" dirty="0"/>
              <a:t> </a:t>
            </a:r>
            <a:r>
              <a:rPr lang="en-MY" sz="2000" dirty="0" err="1"/>
              <a:t>haruslah</a:t>
            </a:r>
            <a:r>
              <a:rPr lang="en-MY" sz="2000" dirty="0"/>
              <a:t> </a:t>
            </a:r>
            <a:r>
              <a:rPr lang="en-MY" sz="2000" dirty="0" err="1"/>
              <a:t>ringkas</a:t>
            </a:r>
            <a:r>
              <a:rPr lang="en-MY" sz="2000" dirty="0"/>
              <a:t> dan </a:t>
            </a:r>
            <a:r>
              <a:rPr lang="en-MY" sz="2000" dirty="0" err="1"/>
              <a:t>padat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maklumat</a:t>
            </a:r>
            <a:r>
              <a:rPr lang="en-MY" sz="2000" dirty="0"/>
              <a:t> yang </a:t>
            </a:r>
            <a:r>
              <a:rPr lang="en-MY" sz="2000" dirty="0" err="1"/>
              <a:t>dikehendaki</a:t>
            </a:r>
            <a:r>
              <a:rPr lang="en-MY" sz="2000" dirty="0"/>
              <a:t> oleh </a:t>
            </a:r>
            <a:r>
              <a:rPr lang="en-MY" sz="2000" dirty="0" err="1"/>
              <a:t>soalan</a:t>
            </a:r>
            <a:r>
              <a:rPr lang="en-MY" sz="2000" dirty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 dirty="0"/>
              <a:t>Sila </a:t>
            </a:r>
            <a:r>
              <a:rPr lang="en-MY" sz="2000" dirty="0" err="1"/>
              <a:t>simpan</a:t>
            </a:r>
            <a:r>
              <a:rPr lang="en-MY" sz="2000" dirty="0"/>
              <a:t> </a:t>
            </a:r>
            <a:r>
              <a:rPr lang="en-MY" sz="2000" dirty="0" err="1"/>
              <a:t>laporan</a:t>
            </a:r>
            <a:r>
              <a:rPr lang="en-MY" sz="2000" dirty="0"/>
              <a:t> </a:t>
            </a:r>
            <a:r>
              <a:rPr lang="en-MY" sz="2000" dirty="0" err="1"/>
              <a:t>akhir</a:t>
            </a:r>
            <a:r>
              <a:rPr lang="en-MY" sz="2000" dirty="0"/>
              <a:t> </a:t>
            </a:r>
            <a:r>
              <a:rPr lang="en-MY" sz="2000" dirty="0" err="1"/>
              <a:t>ini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bentuk</a:t>
            </a:r>
            <a:r>
              <a:rPr lang="en-MY" sz="2000" dirty="0"/>
              <a:t> </a:t>
            </a:r>
            <a:r>
              <a:rPr lang="en-MY" sz="2000" b="1" u="sng" dirty="0"/>
              <a:t>pdf</a:t>
            </a:r>
            <a:r>
              <a:rPr lang="en-MY" sz="2000" dirty="0"/>
              <a:t> </a:t>
            </a:r>
            <a:r>
              <a:rPr lang="en-MY" sz="2000" dirty="0" err="1"/>
              <a:t>selepas</a:t>
            </a:r>
            <a:r>
              <a:rPr lang="en-MY" sz="2000" dirty="0"/>
              <a:t> </a:t>
            </a:r>
            <a:r>
              <a:rPr lang="en-MY" sz="2000" dirty="0" err="1"/>
              <a:t>menglengkapkan</a:t>
            </a:r>
            <a:r>
              <a:rPr lang="en-MY" sz="2000" dirty="0"/>
              <a:t> </a:t>
            </a:r>
            <a:r>
              <a:rPr lang="en-MY" sz="2000" dirty="0" err="1"/>
              <a:t>semua</a:t>
            </a:r>
            <a:r>
              <a:rPr lang="en-MY" sz="2000" dirty="0"/>
              <a:t> </a:t>
            </a:r>
            <a:r>
              <a:rPr lang="en-MY" sz="2000" dirty="0" err="1"/>
              <a:t>soalan</a:t>
            </a:r>
            <a:r>
              <a:rPr lang="en-MY" sz="2000" dirty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 dirty="0" err="1"/>
              <a:t>Muat</a:t>
            </a:r>
            <a:r>
              <a:rPr lang="en-MY" sz="2000" dirty="0"/>
              <a:t> naik </a:t>
            </a:r>
            <a:r>
              <a:rPr lang="en-MY" sz="2000" dirty="0" err="1"/>
              <a:t>laporan</a:t>
            </a:r>
            <a:r>
              <a:rPr lang="en-MY" sz="2000" dirty="0"/>
              <a:t> </a:t>
            </a:r>
            <a:r>
              <a:rPr lang="en-MY" sz="2000" dirty="0" err="1"/>
              <a:t>akhir</a:t>
            </a:r>
            <a:r>
              <a:rPr lang="en-MY" sz="2000" dirty="0"/>
              <a:t> </a:t>
            </a:r>
            <a:r>
              <a:rPr lang="en-MY" sz="2000" dirty="0" err="1"/>
              <a:t>ke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OneDrive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menggunakan</a:t>
            </a:r>
            <a:r>
              <a:rPr lang="en-MY" sz="2000" dirty="0"/>
              <a:t> ID MRSM </a:t>
            </a:r>
            <a:r>
              <a:rPr lang="en-MY" sz="1800" i="1" dirty="0"/>
              <a:t>(</a:t>
            </a:r>
            <a:r>
              <a:rPr lang="en-MY" sz="1800" i="1" dirty="0" err="1"/>
              <a:t>contoh</a:t>
            </a:r>
            <a:r>
              <a:rPr lang="en-MY" sz="1800" i="1" dirty="0"/>
              <a:t>: m-XXXXXXXX@mrsm.edu.my)</a:t>
            </a:r>
            <a:r>
              <a:rPr lang="en-MY" sz="2000" dirty="0"/>
              <a:t> </a:t>
            </a:r>
            <a:r>
              <a:rPr lang="en-MY" sz="2000" dirty="0" err="1"/>
              <a:t>anda</a:t>
            </a:r>
            <a:r>
              <a:rPr lang="en-MY" sz="2000" dirty="0"/>
              <a:t> dan </a:t>
            </a:r>
            <a:r>
              <a:rPr lang="en-MY" sz="2000" dirty="0" err="1"/>
              <a:t>kongsikan</a:t>
            </a:r>
            <a:r>
              <a:rPr lang="en-MY" sz="2000" dirty="0"/>
              <a:t> </a:t>
            </a:r>
            <a:r>
              <a:rPr lang="en-MY" sz="2000" dirty="0" err="1"/>
              <a:t>pautan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tetapan</a:t>
            </a:r>
            <a:r>
              <a:rPr lang="en-MY" sz="2000" dirty="0"/>
              <a:t> </a:t>
            </a:r>
            <a:r>
              <a:rPr lang="en-MY" sz="2000" i="1" dirty="0"/>
              <a:t>“anyone with the link” </a:t>
            </a:r>
            <a:r>
              <a:rPr lang="en-MY" sz="2000" dirty="0" err="1"/>
              <a:t>beserta</a:t>
            </a:r>
            <a:r>
              <a:rPr lang="en-MY" sz="2000" dirty="0"/>
              <a:t> </a:t>
            </a:r>
            <a:r>
              <a:rPr lang="en-MY" sz="2000" dirty="0" err="1"/>
              <a:t>peranan</a:t>
            </a:r>
            <a:r>
              <a:rPr lang="en-MY" sz="2000" dirty="0"/>
              <a:t> </a:t>
            </a:r>
            <a:r>
              <a:rPr lang="en-MY" sz="2000" i="1" dirty="0"/>
              <a:t>“viewer”. </a:t>
            </a:r>
            <a:r>
              <a:rPr lang="en-MY" sz="2000" dirty="0" err="1"/>
              <a:t>Pautan</a:t>
            </a:r>
            <a:r>
              <a:rPr lang="en-MY" sz="2000" dirty="0"/>
              <a:t> </a:t>
            </a:r>
            <a:r>
              <a:rPr lang="en-MY" sz="2000" dirty="0" err="1"/>
              <a:t>ini</a:t>
            </a:r>
            <a:r>
              <a:rPr lang="en-MY" sz="2000" dirty="0"/>
              <a:t> </a:t>
            </a:r>
            <a:r>
              <a:rPr lang="en-MY" sz="2000" dirty="0" err="1"/>
              <a:t>diperlukan</a:t>
            </a:r>
            <a:r>
              <a:rPr lang="en-MY" sz="2000" dirty="0"/>
              <a:t> </a:t>
            </a:r>
            <a:r>
              <a:rPr lang="en-MY" sz="2000" dirty="0" err="1"/>
              <a:t>semasa</a:t>
            </a:r>
            <a:r>
              <a:rPr lang="en-MY" sz="2000" dirty="0"/>
              <a:t> </a:t>
            </a:r>
            <a:r>
              <a:rPr lang="en-MY" sz="2000" dirty="0" err="1"/>
              <a:t>mengisi</a:t>
            </a:r>
            <a:r>
              <a:rPr lang="en-MY" sz="2000" dirty="0"/>
              <a:t> </a:t>
            </a:r>
            <a:r>
              <a:rPr lang="en-MY" sz="2000" dirty="0" err="1"/>
              <a:t>borang</a:t>
            </a:r>
            <a:r>
              <a:rPr lang="en-MY" sz="2000" dirty="0"/>
              <a:t> </a:t>
            </a:r>
            <a:r>
              <a:rPr lang="en-MY" sz="2000" dirty="0" err="1"/>
              <a:t>penyertaan</a:t>
            </a:r>
            <a:r>
              <a:rPr lang="en-MY" sz="20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8D2FB-8D70-553A-092C-BB17DD12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Panduan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Templat</a:t>
            </a:r>
            <a:r>
              <a:rPr lang="en-US" dirty="0"/>
              <a:t> </a:t>
            </a:r>
            <a:r>
              <a:rPr lang="en-US" dirty="0" err="1"/>
              <a:t>Laporan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6298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sz="2400" b="1" dirty="0" err="1"/>
              <a:t>Senaraikan</a:t>
            </a:r>
            <a:r>
              <a:rPr lang="en-MY" sz="2400" b="1" dirty="0"/>
              <a:t> SDG yang </a:t>
            </a:r>
            <a:r>
              <a:rPr lang="en-MY" sz="2400" b="1" dirty="0" err="1"/>
              <a:t>anda</a:t>
            </a:r>
            <a:r>
              <a:rPr lang="en-MY" sz="2400" b="1" dirty="0"/>
              <a:t> </a:t>
            </a:r>
            <a:r>
              <a:rPr lang="en-MY" sz="2400" b="1" dirty="0" err="1"/>
              <a:t>gunakan</a:t>
            </a:r>
            <a:r>
              <a:rPr lang="en-MY" sz="2400" b="1" dirty="0"/>
              <a:t> dan </a:t>
            </a:r>
            <a:r>
              <a:rPr lang="en-MY" sz="2400" b="1" dirty="0" err="1"/>
              <a:t>huraikan</a:t>
            </a:r>
            <a:r>
              <a:rPr lang="en-MY" sz="2400" b="1" dirty="0"/>
              <a:t> </a:t>
            </a:r>
            <a:r>
              <a:rPr lang="en-MY" sz="2400" b="1" dirty="0" err="1"/>
              <a:t>matlamat</a:t>
            </a:r>
            <a:r>
              <a:rPr lang="en-MY" sz="2400" b="1" dirty="0"/>
              <a:t>, </a:t>
            </a:r>
            <a:r>
              <a:rPr lang="en-MY" sz="2400" b="1" dirty="0" err="1"/>
              <a:t>rasional</a:t>
            </a:r>
            <a:r>
              <a:rPr lang="en-MY" sz="2400" b="1" dirty="0"/>
              <a:t> dan </a:t>
            </a:r>
            <a:r>
              <a:rPr lang="en-MY" sz="2400" b="1" dirty="0" err="1"/>
              <a:t>fungsi</a:t>
            </a:r>
            <a:r>
              <a:rPr lang="en-MY" sz="2400" b="1" dirty="0"/>
              <a:t> SDG </a:t>
            </a:r>
            <a:r>
              <a:rPr lang="en-MY" sz="2400" b="1" dirty="0" err="1"/>
              <a:t>tersebut</a:t>
            </a:r>
            <a:r>
              <a:rPr lang="en-MY" sz="2400" b="1" dirty="0"/>
              <a:t> </a:t>
            </a:r>
            <a:r>
              <a:rPr lang="en-MY" sz="2400" b="1" dirty="0" err="1"/>
              <a:t>dalam</a:t>
            </a:r>
            <a:r>
              <a:rPr lang="en-MY" sz="2400" b="1" dirty="0"/>
              <a:t> </a:t>
            </a:r>
            <a:r>
              <a:rPr lang="en-MY" sz="2400" b="1" dirty="0" err="1"/>
              <a:t>ciptaan</a:t>
            </a:r>
            <a:r>
              <a:rPr lang="en-MY" sz="2400" b="1" dirty="0"/>
              <a:t> </a:t>
            </a:r>
            <a:r>
              <a:rPr lang="en-MY" sz="2400" b="1" dirty="0" err="1"/>
              <a:t>anda</a:t>
            </a:r>
            <a:r>
              <a:rPr lang="en-MY" sz="2400" b="1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Soalan</a:t>
            </a:r>
            <a:r>
              <a:rPr lang="en-US" dirty="0"/>
              <a:t> 1: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2114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764B847-8CDB-1B1C-44DD-4677DA486FE8}"/>
              </a:ext>
            </a:extLst>
          </p:cNvPr>
          <p:cNvSpPr txBox="1">
            <a:spLocks/>
          </p:cNvSpPr>
          <p:nvPr/>
        </p:nvSpPr>
        <p:spPr>
          <a:xfrm>
            <a:off x="225066" y="1874713"/>
            <a:ext cx="6409096" cy="91440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18000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Jawapan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Soalan</a:t>
            </a:r>
            <a:r>
              <a:rPr lang="en-US" dirty="0"/>
              <a:t> 1:</a:t>
            </a:r>
            <a:br>
              <a:rPr lang="en-US" dirty="0"/>
            </a:b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MY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Boleh</a:t>
            </a: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MY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tambah</a:t>
            </a: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MY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bilangan</a:t>
            </a: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MY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mengikut</a:t>
            </a: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SDG yang </a:t>
            </a:r>
            <a:r>
              <a:rPr lang="en-MY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digunakan</a:t>
            </a: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MY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dalam</a:t>
            </a: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MY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ciptaan</a:t>
            </a: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MY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anda</a:t>
            </a: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MY" sz="3100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91B83162-1BF7-D48E-67EC-FEAC046AC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044526"/>
              </p:ext>
            </p:extLst>
          </p:nvPr>
        </p:nvGraphicFramePr>
        <p:xfrm>
          <a:off x="223837" y="3068702"/>
          <a:ext cx="6410325" cy="3143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2065">
                  <a:extLst>
                    <a:ext uri="{9D8B030D-6E8A-4147-A177-3AD203B41FA5}">
                      <a16:colId xmlns:a16="http://schemas.microsoft.com/office/drawing/2014/main" val="3792590251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1202545962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36820926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811121586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926443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>
                          <a:solidFill>
                            <a:srgbClr val="FFFFFF"/>
                          </a:solidFill>
                          <a:effectLst/>
                        </a:rPr>
                        <a:t>BIL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>
                          <a:solidFill>
                            <a:srgbClr val="FFFFFF"/>
                          </a:solidFill>
                          <a:effectLst/>
                        </a:rPr>
                        <a:t>SENARAI SDG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>
                          <a:solidFill>
                            <a:srgbClr val="FFFFFF"/>
                          </a:solidFill>
                          <a:effectLst/>
                        </a:rPr>
                        <a:t>MATLAMAT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>
                          <a:solidFill>
                            <a:srgbClr val="FFFFFF"/>
                          </a:solidFill>
                          <a:effectLst/>
                        </a:rPr>
                        <a:t>RASIONAL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>
                          <a:solidFill>
                            <a:srgbClr val="FFFFFF"/>
                          </a:solidFill>
                          <a:effectLst/>
                        </a:rPr>
                        <a:t>KEFUNGSIAN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79587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CONTOH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MY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Life on Land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Mendidik</a:t>
                      </a:r>
                      <a:r>
                        <a:rPr lang="en-MY" sz="13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murid </a:t>
                      </a:r>
                      <a:r>
                        <a:rPr lang="en-MY" sz="135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untuk</a:t>
                      </a:r>
                      <a:r>
                        <a:rPr lang="en-MY" sz="13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MY" sz="135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memelihara</a:t>
                      </a:r>
                      <a:r>
                        <a:rPr lang="en-MY" sz="13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MY" sz="135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tumbuhan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Penebangan hutan dapat dikurangkan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Membekalkan oksigen kepada alam sekitar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86432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820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17197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30161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69720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28303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86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Nyatakan konsep dan idea projek anda.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Soalan</a:t>
            </a:r>
            <a:r>
              <a:rPr lang="en-US" dirty="0"/>
              <a:t> 2: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1046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106455"/>
            <a:ext cx="6409096" cy="5815824"/>
          </a:xfrm>
        </p:spPr>
        <p:txBody>
          <a:bodyPr/>
          <a:lstStyle/>
          <a:p>
            <a:pPr marL="0" indent="0">
              <a:buNone/>
            </a:pPr>
            <a:endParaRPr lang="en-MY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9D90235-C1AA-A6E0-4669-7D13102F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1816443"/>
            <a:ext cx="6409096" cy="914401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Jawapan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Soalan</a:t>
            </a:r>
            <a:r>
              <a:rPr lang="en-US" dirty="0"/>
              <a:t> 2:</a:t>
            </a:r>
            <a:br>
              <a:rPr lang="en-US" dirty="0"/>
            </a:b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Huraian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tidak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melebihi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50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patah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perkataan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MY" sz="3100" dirty="0"/>
          </a:p>
        </p:txBody>
      </p:sp>
    </p:spTree>
    <p:extLst>
      <p:ext uri="{BB962C8B-B14F-4D97-AF65-F5344CB8AC3E}">
        <p14:creationId xmlns:p14="http://schemas.microsoft.com/office/powerpoint/2010/main" val="400052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Sila lampirkan gambar berkaitan projek anda. Huraikan secara ringkas mengenai gambar tersebut.</a:t>
            </a:r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endParaRPr lang="fi-FI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Soalan</a:t>
            </a:r>
            <a:r>
              <a:rPr lang="en-US" dirty="0"/>
              <a:t> 3: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4320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2843409"/>
            <a:ext cx="6409096" cy="3519813"/>
          </a:xfrm>
        </p:spPr>
        <p:txBody>
          <a:bodyPr/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MY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Letakan</a:t>
            </a:r>
            <a:r>
              <a:rPr lang="en-MY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MY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gambar</a:t>
            </a:r>
            <a:r>
              <a:rPr lang="en-MY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 </a:t>
            </a:r>
            <a:r>
              <a:rPr lang="en-MY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sini</a:t>
            </a:r>
            <a:endParaRPr lang="en-MY" b="0" dirty="0">
              <a:effectLst/>
            </a:endParaRP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18A4FA7-5109-9933-71D9-01AEEDC97520}"/>
              </a:ext>
            </a:extLst>
          </p:cNvPr>
          <p:cNvSpPr txBox="1">
            <a:spLocks/>
          </p:cNvSpPr>
          <p:nvPr/>
        </p:nvSpPr>
        <p:spPr>
          <a:xfrm>
            <a:off x="224452" y="6563638"/>
            <a:ext cx="6409096" cy="2382033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 vert="horz" lIns="360000" tIns="18000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MY" sz="1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Huraian</a:t>
            </a:r>
            <a:r>
              <a:rPr lang="en-MY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MY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C9723B2-DD33-DE98-4667-915DB096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1816443"/>
            <a:ext cx="6409096" cy="914401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Jawapan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Soalan</a:t>
            </a:r>
            <a:r>
              <a:rPr lang="en-US" dirty="0"/>
              <a:t> 3:</a:t>
            </a:r>
            <a:br>
              <a:rPr lang="en-US" dirty="0"/>
            </a:b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Tambahkan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slaid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mengikut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bilangan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MY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gambar</a:t>
            </a: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MY" sz="3100" dirty="0"/>
          </a:p>
        </p:txBody>
      </p:sp>
    </p:spTree>
    <p:extLst>
      <p:ext uri="{BB962C8B-B14F-4D97-AF65-F5344CB8AC3E}">
        <p14:creationId xmlns:p14="http://schemas.microsoft.com/office/powerpoint/2010/main" val="385016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147</TotalTime>
  <Words>319</Words>
  <Application>Microsoft Office PowerPoint</Application>
  <PresentationFormat>A4 Paper (210x297 mm)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Panduan Penggunaan Templat Laporan</vt:lpstr>
      <vt:lpstr>Soalan 1:</vt:lpstr>
      <vt:lpstr>PowerPoint Presentation</vt:lpstr>
      <vt:lpstr>Soalan 2:</vt:lpstr>
      <vt:lpstr>Jawapan untuk Soalan 2: (Huraian tidak melebihi 50 patah perkataan)</vt:lpstr>
      <vt:lpstr>Soalan 3:</vt:lpstr>
      <vt:lpstr>Jawapan untuk Soalan 3: (Tambahkan slaid mengikut bilangan gambar)</vt:lpstr>
      <vt:lpstr>Refleksi:</vt:lpstr>
      <vt:lpstr>Jawapan Refleksi: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MayWan</dc:creator>
  <cp:lastModifiedBy>Sarah Norhaizat</cp:lastModifiedBy>
  <cp:revision>12</cp:revision>
  <dcterms:created xsi:type="dcterms:W3CDTF">2023-06-12T11:09:51Z</dcterms:created>
  <dcterms:modified xsi:type="dcterms:W3CDTF">2024-11-06T05:36:50Z</dcterms:modified>
</cp:coreProperties>
</file>