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217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416" y="4597400"/>
            <a:ext cx="6104238" cy="4299465"/>
          </a:xfrm>
        </p:spPr>
        <p:txBody>
          <a:bodyPr tIns="180000">
            <a:normAutofit/>
          </a:bodyPr>
          <a:lstStyle>
            <a:lvl1pPr marL="0" indent="0" algn="ctr">
              <a:buNone/>
              <a:defRPr sz="3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2730844"/>
            <a:ext cx="6409096" cy="6191435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1816443"/>
            <a:ext cx="6409096" cy="914401"/>
          </a:xfr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2E59D426-798B-BB6C-30B3-DFE7C737A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31" y="65206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445972"/>
            <a:ext cx="5915025" cy="11910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04CFFCED-DCFA-49C2-3D64-8F625C2D8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2" y="12072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809707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6" name="Picture 5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CD808D59-2176-2717-AC48-878483EED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44" y="4253308"/>
            <a:ext cx="4494647" cy="17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445972"/>
            <a:ext cx="2211884" cy="152582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91730"/>
            <a:ext cx="3471863" cy="66742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42344830-757B-3A8D-62C0-482B4893A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2" y="12072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544594"/>
            <a:ext cx="2211884" cy="142720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680519"/>
            <a:ext cx="3471863" cy="678544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DBF46263-861B-F34B-F011-C1AC97BC3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2" y="12072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92E803-28E6-8450-A75F-FD3A32A9616E}"/>
              </a:ext>
            </a:extLst>
          </p:cNvPr>
          <p:cNvSpPr/>
          <p:nvPr userDrawn="1"/>
        </p:nvSpPr>
        <p:spPr>
          <a:xfrm>
            <a:off x="0" y="9045146"/>
            <a:ext cx="6858000" cy="86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722312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089188"/>
            <a:ext cx="6409096" cy="583309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E293880-8C5A-B57A-DAAA-75C1FC1B1B6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3" y="9060237"/>
            <a:ext cx="1962365" cy="845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CDFD6-3760-047F-550C-E9EB39896E2B}"/>
              </a:ext>
            </a:extLst>
          </p:cNvPr>
          <p:cNvSpPr txBox="1"/>
          <p:nvPr userDrawn="1"/>
        </p:nvSpPr>
        <p:spPr>
          <a:xfrm>
            <a:off x="3922644" y="9172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Organized by: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7AE68E-8C3D-8224-F6B6-4ED27B24D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241900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Answer for Question 3: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(You may insert more slides according to the number of photos)</a:t>
            </a:r>
            <a:endParaRPr lang="en-MY" sz="3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2843409"/>
            <a:ext cx="6409096" cy="3519813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 your photo here</a:t>
            </a:r>
            <a:endParaRPr lang="en-MY" b="0">
              <a:effectLst/>
            </a:endParaRPr>
          </a:p>
          <a:p>
            <a:pPr marL="0" indent="0">
              <a:buNone/>
            </a:pPr>
            <a:endParaRPr lang="en-MY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8A4FA7-5109-9933-71D9-01AEEDC97520}"/>
              </a:ext>
            </a:extLst>
          </p:cNvPr>
          <p:cNvSpPr txBox="1">
            <a:spLocks/>
          </p:cNvSpPr>
          <p:nvPr/>
        </p:nvSpPr>
        <p:spPr>
          <a:xfrm>
            <a:off x="224452" y="6563638"/>
            <a:ext cx="6409096" cy="238203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>
                <a:solidFill>
                  <a:srgbClr val="000000"/>
                </a:solidFill>
                <a:latin typeface="Calibri" panose="020F0502020204030204" pitchFamily="34" charset="0"/>
              </a:rPr>
              <a:t>Elaboration: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Kindly share your experience in using Minecraft Education throughout your time completing this project.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Reflection: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D31B37-7421-F879-9ECC-E7C3DFBD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E3903-BA04-B0F2-CF01-FA8E45A5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676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FA926-1FE2-24EE-6C3E-F95887ED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2192056"/>
            <a:ext cx="6409096" cy="6730224"/>
          </a:xfrm>
        </p:spPr>
        <p:txBody>
          <a:bodyPr/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/>
              <a:t>Kindly fill up the details of student, teacher and school.</a:t>
            </a:r>
            <a:endParaRPr lang="en-MY" i="1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101F9D5-6542-81B5-5649-6CAACC4F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21035"/>
              </p:ext>
            </p:extLst>
          </p:nvPr>
        </p:nvGraphicFramePr>
        <p:xfrm>
          <a:off x="336413" y="4050370"/>
          <a:ext cx="618517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387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3930786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Group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Student’s Full Name and Age</a:t>
                      </a:r>
                    </a:p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(Group Members)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eacher’s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College’s </a:t>
                      </a: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D0675-9D05-28F6-7414-3686C85C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Kindly make sure you have downloaded and use the correct template.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There are total 4 questions. Please read and answer all questions in this template.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You may insert additional slides if needed.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Your shall keep your answer simple and complete with all information required.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Upon completion of all questions, kindly save this Final Report in </a:t>
            </a:r>
            <a:r>
              <a:rPr lang="en-MY" sz="2000" b="1" u="sng" dirty="0"/>
              <a:t>pdf</a:t>
            </a:r>
            <a:r>
              <a:rPr lang="en-MY" sz="2000" dirty="0"/>
              <a:t> format.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Upload the Final Report to your OneDrive signed in with MRSM ID (example:</a:t>
            </a:r>
            <a:r>
              <a:rPr lang="en-MY" sz="2000" i="1" dirty="0"/>
              <a:t> m-XXXXXXXX@mrsm.edu.my)</a:t>
            </a:r>
            <a:r>
              <a:rPr lang="en-MY" sz="2000" dirty="0"/>
              <a:t> and share the link with access permission: “anyone with the link” and select “viewer” role. This link is required when filling up the participation form (</a:t>
            </a:r>
            <a:r>
              <a:rPr lang="en-MY" sz="2000" dirty="0" err="1"/>
              <a:t>Borang</a:t>
            </a:r>
            <a:r>
              <a:rPr lang="en-MY" sz="2000" dirty="0"/>
              <a:t> </a:t>
            </a:r>
            <a:r>
              <a:rPr lang="en-MY" sz="2000" dirty="0" err="1"/>
              <a:t>Penyertaan</a:t>
            </a:r>
            <a:r>
              <a:rPr lang="en-MY" sz="2000" dirty="0"/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8D2FB-8D70-553A-092C-BB17DD12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Guideline for Final Report Template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en-MY" sz="2400" b="1"/>
              <a:t>List down the SDG(s) which you have used in your creation and elaborate the objective, rationale and function of the SDG.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1: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F588C-DD13-B9AA-742C-03159A38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74679"/>
              </p:ext>
            </p:extLst>
          </p:nvPr>
        </p:nvGraphicFramePr>
        <p:xfrm>
          <a:off x="223837" y="3068702"/>
          <a:ext cx="6410325" cy="3143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LIST OF SDG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RATIONALE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MY" sz="1600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educate students to take care of plants 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>
                          <a:effectLst/>
                        </a:rPr>
                        <a:t>Deforestation can be reduced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oxygen to  the environment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Answer for Question 1: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(You may add rows according to the number of SDG used in your creation.)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/>
              <a:t>State down the concept and ideas of your project.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2: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Answer for Question 2: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(Elaboration not more than 50 words)</a:t>
            </a:r>
            <a:endParaRPr lang="en-MY" sz="3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106455"/>
            <a:ext cx="6409096" cy="5815824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/>
              <a:t>Kindly attach photo(s) which is relevant to your project. Explain briefly about the photo(s).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3: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139</TotalTime>
  <Words>363</Words>
  <Application>Microsoft Office PowerPoint</Application>
  <PresentationFormat>A4 Paper (210x297 mm)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Guideline for Final Report Template</vt:lpstr>
      <vt:lpstr>Question 1:</vt:lpstr>
      <vt:lpstr>Answer for Question 1: (You may add rows according to the number of SDG used in your creation.)</vt:lpstr>
      <vt:lpstr>Question 2:</vt:lpstr>
      <vt:lpstr>Answer for Question 2: (Elaboration not more than 50 words)</vt:lpstr>
      <vt:lpstr>Question 3:</vt:lpstr>
      <vt:lpstr>Answer for Question 3: (You may insert more slides according to the number of photos)</vt:lpstr>
      <vt:lpstr>Reflection: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Sarah Norhaizat</cp:lastModifiedBy>
  <cp:revision>11</cp:revision>
  <dcterms:created xsi:type="dcterms:W3CDTF">2023-06-12T11:09:51Z</dcterms:created>
  <dcterms:modified xsi:type="dcterms:W3CDTF">2024-11-06T05:37:02Z</dcterms:modified>
</cp:coreProperties>
</file>